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Lst>
  <p:notesMasterIdLst>
    <p:notesMasterId r:id="rId63"/>
  </p:notesMasterIdLst>
  <p:handoutMasterIdLst>
    <p:handoutMasterId r:id="rId64"/>
  </p:handoutMasterIdLst>
  <p:sldIdLst>
    <p:sldId id="1857" r:id="rId2"/>
    <p:sldId id="1904" r:id="rId3"/>
    <p:sldId id="2063" r:id="rId4"/>
    <p:sldId id="1920" r:id="rId5"/>
    <p:sldId id="1910" r:id="rId6"/>
    <p:sldId id="1911" r:id="rId7"/>
    <p:sldId id="1912" r:id="rId8"/>
    <p:sldId id="1913" r:id="rId9"/>
    <p:sldId id="1918" r:id="rId10"/>
    <p:sldId id="1915" r:id="rId11"/>
    <p:sldId id="1917" r:id="rId12"/>
    <p:sldId id="2050" r:id="rId13"/>
    <p:sldId id="1919" r:id="rId14"/>
    <p:sldId id="1960" r:id="rId15"/>
    <p:sldId id="2051" r:id="rId16"/>
    <p:sldId id="1923" r:id="rId17"/>
    <p:sldId id="1922" r:id="rId18"/>
    <p:sldId id="1909" r:id="rId19"/>
    <p:sldId id="1932" r:id="rId20"/>
    <p:sldId id="2064" r:id="rId21"/>
    <p:sldId id="2065" r:id="rId22"/>
    <p:sldId id="2066" r:id="rId23"/>
    <p:sldId id="2067" r:id="rId24"/>
    <p:sldId id="2069" r:id="rId25"/>
    <p:sldId id="2070" r:id="rId26"/>
    <p:sldId id="2071" r:id="rId27"/>
    <p:sldId id="2052" r:id="rId28"/>
    <p:sldId id="1974" r:id="rId29"/>
    <p:sldId id="1977" r:id="rId30"/>
    <p:sldId id="2053" r:id="rId31"/>
    <p:sldId id="2055" r:id="rId32"/>
    <p:sldId id="2056" r:id="rId33"/>
    <p:sldId id="2072" r:id="rId34"/>
    <p:sldId id="2054" r:id="rId35"/>
    <p:sldId id="2058" r:id="rId36"/>
    <p:sldId id="2059" r:id="rId37"/>
    <p:sldId id="1947" r:id="rId38"/>
    <p:sldId id="2048" r:id="rId39"/>
    <p:sldId id="2049" r:id="rId40"/>
    <p:sldId id="1983" r:id="rId41"/>
    <p:sldId id="1984" r:id="rId42"/>
    <p:sldId id="1980" r:id="rId43"/>
    <p:sldId id="2060" r:id="rId44"/>
    <p:sldId id="2061" r:id="rId45"/>
    <p:sldId id="2062" r:id="rId46"/>
    <p:sldId id="2001" r:id="rId47"/>
    <p:sldId id="2002" r:id="rId48"/>
    <p:sldId id="2005" r:id="rId49"/>
    <p:sldId id="2007" r:id="rId50"/>
    <p:sldId id="1987" r:id="rId51"/>
    <p:sldId id="2006" r:id="rId52"/>
    <p:sldId id="2008" r:id="rId53"/>
    <p:sldId id="2009" r:id="rId54"/>
    <p:sldId id="2010" r:id="rId55"/>
    <p:sldId id="2011" r:id="rId56"/>
    <p:sldId id="2012" r:id="rId57"/>
    <p:sldId id="2013" r:id="rId58"/>
    <p:sldId id="2014" r:id="rId59"/>
    <p:sldId id="2015" r:id="rId60"/>
    <p:sldId id="2016" r:id="rId61"/>
    <p:sldId id="1979" r:id="rId62"/>
  </p:sldIdLst>
  <p:sldSz cx="24385588" cy="13717588"/>
  <p:notesSz cx="6858000" cy="9144000"/>
  <p:defaultTextStyle>
    <a:defPPr>
      <a:defRPr lang="es-MX"/>
    </a:defPPr>
    <a:lvl1pPr marL="0" algn="l" defTabSz="2417470" rtl="0" eaLnBrk="1" latinLnBrk="0" hangingPunct="1">
      <a:defRPr sz="4800" kern="1200">
        <a:solidFill>
          <a:schemeClr val="tx1"/>
        </a:solidFill>
        <a:latin typeface="+mn-lt"/>
        <a:ea typeface="+mn-ea"/>
        <a:cs typeface="+mn-cs"/>
      </a:defRPr>
    </a:lvl1pPr>
    <a:lvl2pPr marL="1208727" algn="l" defTabSz="2417470" rtl="0" eaLnBrk="1" latinLnBrk="0" hangingPunct="1">
      <a:defRPr sz="4800" kern="1200">
        <a:solidFill>
          <a:schemeClr val="tx1"/>
        </a:solidFill>
        <a:latin typeface="+mn-lt"/>
        <a:ea typeface="+mn-ea"/>
        <a:cs typeface="+mn-cs"/>
      </a:defRPr>
    </a:lvl2pPr>
    <a:lvl3pPr marL="2417470" algn="l" defTabSz="2417470" rtl="0" eaLnBrk="1" latinLnBrk="0" hangingPunct="1">
      <a:defRPr sz="4800" kern="1200">
        <a:solidFill>
          <a:schemeClr val="tx1"/>
        </a:solidFill>
        <a:latin typeface="+mn-lt"/>
        <a:ea typeface="+mn-ea"/>
        <a:cs typeface="+mn-cs"/>
      </a:defRPr>
    </a:lvl3pPr>
    <a:lvl4pPr marL="3626213" algn="l" defTabSz="2417470" rtl="0" eaLnBrk="1" latinLnBrk="0" hangingPunct="1">
      <a:defRPr sz="4800" kern="1200">
        <a:solidFill>
          <a:schemeClr val="tx1"/>
        </a:solidFill>
        <a:latin typeface="+mn-lt"/>
        <a:ea typeface="+mn-ea"/>
        <a:cs typeface="+mn-cs"/>
      </a:defRPr>
    </a:lvl4pPr>
    <a:lvl5pPr marL="4834948" algn="l" defTabSz="2417470" rtl="0" eaLnBrk="1" latinLnBrk="0" hangingPunct="1">
      <a:defRPr sz="4800" kern="1200">
        <a:solidFill>
          <a:schemeClr val="tx1"/>
        </a:solidFill>
        <a:latin typeface="+mn-lt"/>
        <a:ea typeface="+mn-ea"/>
        <a:cs typeface="+mn-cs"/>
      </a:defRPr>
    </a:lvl5pPr>
    <a:lvl6pPr marL="6043689" algn="l" defTabSz="2417470" rtl="0" eaLnBrk="1" latinLnBrk="0" hangingPunct="1">
      <a:defRPr sz="4800" kern="1200">
        <a:solidFill>
          <a:schemeClr val="tx1"/>
        </a:solidFill>
        <a:latin typeface="+mn-lt"/>
        <a:ea typeface="+mn-ea"/>
        <a:cs typeface="+mn-cs"/>
      </a:defRPr>
    </a:lvl6pPr>
    <a:lvl7pPr marL="7252437" algn="l" defTabSz="2417470" rtl="0" eaLnBrk="1" latinLnBrk="0" hangingPunct="1">
      <a:defRPr sz="4800" kern="1200">
        <a:solidFill>
          <a:schemeClr val="tx1"/>
        </a:solidFill>
        <a:latin typeface="+mn-lt"/>
        <a:ea typeface="+mn-ea"/>
        <a:cs typeface="+mn-cs"/>
      </a:defRPr>
    </a:lvl7pPr>
    <a:lvl8pPr marL="8461164" algn="l" defTabSz="2417470" rtl="0" eaLnBrk="1" latinLnBrk="0" hangingPunct="1">
      <a:defRPr sz="4800" kern="1200">
        <a:solidFill>
          <a:schemeClr val="tx1"/>
        </a:solidFill>
        <a:latin typeface="+mn-lt"/>
        <a:ea typeface="+mn-ea"/>
        <a:cs typeface="+mn-cs"/>
      </a:defRPr>
    </a:lvl8pPr>
    <a:lvl9pPr marL="9669910" algn="l" defTabSz="2417470" rtl="0" eaLnBrk="1" latinLnBrk="0" hangingPunct="1">
      <a:defRPr sz="4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E5F0EA3-02FC-496B-80D2-5D82EF89C272}">
          <p14:sldIdLst>
            <p14:sldId id="1857"/>
            <p14:sldId id="1904"/>
            <p14:sldId id="2063"/>
          </p14:sldIdLst>
        </p14:section>
        <p14:section name="What is Serverless Computing" id="{C1F3BD62-D96F-4AE0-A8F7-D68034C467E3}">
          <p14:sldIdLst>
            <p14:sldId id="1920"/>
            <p14:sldId id="1910"/>
            <p14:sldId id="1911"/>
            <p14:sldId id="1912"/>
            <p14:sldId id="1913"/>
            <p14:sldId id="1918"/>
            <p14:sldId id="1915"/>
            <p14:sldId id="1917"/>
          </p14:sldIdLst>
        </p14:section>
        <p14:section name="Function as a Service" id="{1785FA56-FCB6-4151-A492-6E3881183D3B}">
          <p14:sldIdLst>
            <p14:sldId id="2050"/>
            <p14:sldId id="1919"/>
            <p14:sldId id="1960"/>
            <p14:sldId id="2051"/>
          </p14:sldIdLst>
        </p14:section>
        <p14:section name="Sevrerless Options" id="{ACCB82E5-420B-4051-8DD1-1DACF9376185}">
          <p14:sldIdLst>
            <p14:sldId id="1923"/>
            <p14:sldId id="1922"/>
            <p14:sldId id="1909"/>
          </p14:sldIdLst>
        </p14:section>
        <p14:section name="Azure Functions Overview" id="{6C57B331-3E68-4996-9F1E-27E7FFADB974}">
          <p14:sldIdLst>
            <p14:sldId id="1932"/>
            <p14:sldId id="2064"/>
            <p14:sldId id="2065"/>
            <p14:sldId id="2066"/>
            <p14:sldId id="2067"/>
            <p14:sldId id="2069"/>
            <p14:sldId id="2070"/>
            <p14:sldId id="2071"/>
            <p14:sldId id="2052"/>
            <p14:sldId id="1974"/>
            <p14:sldId id="1977"/>
            <p14:sldId id="2053"/>
            <p14:sldId id="2055"/>
            <p14:sldId id="2056"/>
            <p14:sldId id="2072"/>
            <p14:sldId id="2054"/>
          </p14:sldIdLst>
        </p14:section>
        <p14:section name="Azure Functions in Action" id="{970E50A0-436C-4CA3-B32C-63B49CDCA53B}">
          <p14:sldIdLst>
            <p14:sldId id="2058"/>
            <p14:sldId id="2059"/>
            <p14:sldId id="1947"/>
            <p14:sldId id="2048"/>
            <p14:sldId id="2049"/>
            <p14:sldId id="1983"/>
            <p14:sldId id="1984"/>
            <p14:sldId id="1980"/>
            <p14:sldId id="2060"/>
            <p14:sldId id="2061"/>
            <p14:sldId id="2062"/>
          </p14:sldIdLst>
        </p14:section>
        <p14:section name="Pricing" id="{52322211-8789-46D9-9CB6-8FC09FFC6FAF}">
          <p14:sldIdLst>
            <p14:sldId id="2001"/>
            <p14:sldId id="2002"/>
            <p14:sldId id="2005"/>
          </p14:sldIdLst>
        </p14:section>
        <p14:section name="Best Practices" id="{8A9B032F-2C24-4DA7-BCA5-FC8B83D96417}">
          <p14:sldIdLst>
            <p14:sldId id="2007"/>
            <p14:sldId id="1987"/>
            <p14:sldId id="2006"/>
            <p14:sldId id="2008"/>
            <p14:sldId id="2009"/>
            <p14:sldId id="2010"/>
            <p14:sldId id="2011"/>
            <p14:sldId id="2012"/>
            <p14:sldId id="2013"/>
            <p14:sldId id="2014"/>
            <p14:sldId id="2015"/>
            <p14:sldId id="2016"/>
          </p14:sldIdLst>
        </p14:section>
        <p14:section name="Summary" id="{85B84597-0DBF-4BB4-87AD-CACC656A0956}">
          <p14:sldIdLst>
            <p14:sldId id="1979"/>
          </p14:sldIdLst>
        </p14:section>
      </p14:sectionLst>
    </p:ext>
    <p:ext uri="{EFAFB233-063F-42B5-8137-9DF3F51BA10A}">
      <p15:sldGuideLst xmlns:p15="http://schemas.microsoft.com/office/powerpoint/2012/main">
        <p15:guide id="4" orient="horz" pos="2053" userDrawn="1">
          <p15:clr>
            <a:srgbClr val="A4A3A4"/>
          </p15:clr>
        </p15:guide>
        <p15:guide id="5" pos="7681">
          <p15:clr>
            <a:srgbClr val="A4A3A4"/>
          </p15:clr>
        </p15:guide>
        <p15:guide id="6" pos="7680" userDrawn="1">
          <p15:clr>
            <a:srgbClr val="A4A3A4"/>
          </p15:clr>
        </p15:guide>
        <p15:guide id="7" orient="horz" pos="4321" userDrawn="1">
          <p15:clr>
            <a:srgbClr val="A4A3A4"/>
          </p15:clr>
        </p15:guide>
        <p15:guide id="8" pos="14796" userDrawn="1">
          <p15:clr>
            <a:srgbClr val="A4A3A4"/>
          </p15:clr>
        </p15:guide>
        <p15:guide id="9" orient="horz" pos="6588">
          <p15:clr>
            <a:srgbClr val="A4A3A4"/>
          </p15:clr>
        </p15:guide>
        <p15:guide id="10" orient="horz" pos="2052">
          <p15:clr>
            <a:srgbClr val="A4A3A4"/>
          </p15:clr>
        </p15:guide>
        <p15:guide id="11" orient="horz" pos="4320">
          <p15:clr>
            <a:srgbClr val="A4A3A4"/>
          </p15:clr>
        </p15:guide>
        <p15:guide id="12" orient="horz" pos="2696">
          <p15:clr>
            <a:srgbClr val="A4A3A4"/>
          </p15:clr>
        </p15:guide>
        <p15:guide id="14" pos="11536">
          <p15:clr>
            <a:srgbClr val="A4A3A4"/>
          </p15:clr>
        </p15:guide>
        <p15:guide id="15" pos="515">
          <p15:clr>
            <a:srgbClr val="A4A3A4"/>
          </p15:clr>
        </p15:guide>
        <p15:guide id="16" orient="horz" pos="6587">
          <p15:clr>
            <a:srgbClr val="A4A3A4"/>
          </p15:clr>
        </p15:guide>
        <p15:guide id="17" orient="horz" pos="2051">
          <p15:clr>
            <a:srgbClr val="A4A3A4"/>
          </p15:clr>
        </p15:guide>
        <p15:guide id="19" pos="11529">
          <p15:clr>
            <a:srgbClr val="A4A3A4"/>
          </p15:clr>
        </p15:guide>
        <p15:guide id="21" pos="3853">
          <p15:clr>
            <a:srgbClr val="A4A3A4"/>
          </p15:clr>
        </p15:guide>
        <p15:guide id="22" orient="horz" pos="2054">
          <p15:clr>
            <a:srgbClr val="A4A3A4"/>
          </p15:clr>
        </p15:guide>
        <p15:guide id="24" pos="11537">
          <p15:clr>
            <a:srgbClr val="A4A3A4"/>
          </p15:clr>
        </p15:guide>
        <p15:guide id="25" pos="3854">
          <p15:clr>
            <a:srgbClr val="A4A3A4"/>
          </p15:clr>
        </p15:guide>
        <p15:guide id="27" orient="horz" pos="8232">
          <p15:clr>
            <a:srgbClr val="A4A3A4"/>
          </p15:clr>
        </p15:guide>
        <p15:guide id="28" orient="horz" pos="684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595959"/>
    <a:srgbClr val="02779C"/>
    <a:srgbClr val="FF803F"/>
    <a:srgbClr val="1B1B1B"/>
    <a:srgbClr val="FD6F06"/>
    <a:srgbClr val="808080"/>
    <a:srgbClr val="7FB6CF"/>
    <a:srgbClr val="C2DEEA"/>
    <a:srgbClr val="63A7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253289-8B4A-4FA1-93B3-D740848FFCB6}" v="116" dt="2019-04-13T17:46:20.17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4" autoAdjust="0"/>
    <p:restoredTop sz="70388" autoAdjust="0"/>
  </p:normalViewPr>
  <p:slideViewPr>
    <p:cSldViewPr>
      <p:cViewPr varScale="1">
        <p:scale>
          <a:sx n="40" d="100"/>
          <a:sy n="40" d="100"/>
        </p:scale>
        <p:origin x="1752" y="90"/>
      </p:cViewPr>
      <p:guideLst>
        <p:guide orient="horz" pos="2053"/>
        <p:guide pos="7681"/>
        <p:guide pos="7680"/>
        <p:guide orient="horz" pos="4321"/>
        <p:guide pos="14796"/>
        <p:guide orient="horz" pos="6588"/>
        <p:guide orient="horz" pos="2052"/>
        <p:guide orient="horz" pos="4320"/>
        <p:guide orient="horz" pos="2696"/>
        <p:guide pos="11536"/>
        <p:guide pos="515"/>
        <p:guide orient="horz" pos="6587"/>
        <p:guide orient="horz" pos="2051"/>
        <p:guide pos="11529"/>
        <p:guide pos="3853"/>
        <p:guide orient="horz" pos="2054"/>
        <p:guide pos="11537"/>
        <p:guide pos="3854"/>
        <p:guide orient="horz" pos="8232"/>
        <p:guide orient="horz" pos="6843"/>
      </p:guideLst>
    </p:cSldViewPr>
  </p:slideViewPr>
  <p:outlineViewPr>
    <p:cViewPr>
      <p:scale>
        <a:sx n="33" d="100"/>
        <a:sy n="33" d="100"/>
      </p:scale>
      <p:origin x="0" y="-52926"/>
    </p:cViewPr>
  </p:outlineViewPr>
  <p:notesTextViewPr>
    <p:cViewPr>
      <p:scale>
        <a:sx n="100" d="100"/>
        <a:sy n="100" d="100"/>
      </p:scale>
      <p:origin x="0" y="0"/>
    </p:cViewPr>
  </p:notesTextViewPr>
  <p:sorterViewPr>
    <p:cViewPr>
      <p:scale>
        <a:sx n="33" d="100"/>
        <a:sy n="33" d="100"/>
      </p:scale>
      <p:origin x="0" y="-19478"/>
    </p:cViewPr>
  </p:sorterViewPr>
  <p:notesViewPr>
    <p:cSldViewPr>
      <p:cViewPr varScale="1">
        <p:scale>
          <a:sx n="81" d="100"/>
          <a:sy n="81" d="100"/>
        </p:scale>
        <p:origin x="3894" y="84"/>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d Green" userId="facc6e1673449575" providerId="LiveId" clId="{08D91029-5663-40C4-98F7-C72E3680E1A0}"/>
  </pc:docChgLst>
  <pc:docChgLst>
    <pc:chgData name="Chad Green" userId="facc6e1673449575" providerId="LiveId" clId="{4D3E0F0F-BBB3-4F4E-9624-D28DD76D162B}"/>
  </pc:docChgLst>
  <pc:docChgLst>
    <pc:chgData userId="facc6e1673449575" providerId="LiveId" clId="{61EBC79B-352C-4433-AD8E-B1B030685F85}"/>
  </pc:docChgLst>
  <pc:docChgLst>
    <pc:chgData userId="facc6e1673449575" providerId="LiveId" clId="{45C19A08-8CA5-4D3F-A423-C9B71B9644CC}"/>
  </pc:docChgLst>
  <pc:docChgLst>
    <pc:chgData name="Chad Green" userId="facc6e1673449575" providerId="LiveId" clId="{40253289-8B4A-4FA1-93B3-D740848FFCB6}"/>
    <pc:docChg chg="custSel addSld modSld modMainMaster">
      <pc:chgData name="Chad Green" userId="facc6e1673449575" providerId="LiveId" clId="{40253289-8B4A-4FA1-93B3-D740848FFCB6}" dt="2019-04-13T17:49:48.482" v="128" actId="1076"/>
      <pc:docMkLst>
        <pc:docMk/>
      </pc:docMkLst>
      <pc:sldChg chg="modSp">
        <pc:chgData name="Chad Green" userId="facc6e1673449575" providerId="LiveId" clId="{40253289-8B4A-4FA1-93B3-D740848FFCB6}" dt="2019-04-13T12:45:13.670" v="42" actId="20577"/>
        <pc:sldMkLst>
          <pc:docMk/>
          <pc:sldMk cId="3272205801" sldId="1857"/>
        </pc:sldMkLst>
        <pc:spChg chg="mod">
          <ac:chgData name="Chad Green" userId="facc6e1673449575" providerId="LiveId" clId="{40253289-8B4A-4FA1-93B3-D740848FFCB6}" dt="2019-04-13T12:44:54.068" v="19" actId="20577"/>
          <ac:spMkLst>
            <pc:docMk/>
            <pc:sldMk cId="3272205801" sldId="1857"/>
            <ac:spMk id="25" creationId="{00000000-0000-0000-0000-000000000000}"/>
          </ac:spMkLst>
        </pc:spChg>
        <pc:spChg chg="mod">
          <ac:chgData name="Chad Green" userId="facc6e1673449575" providerId="LiveId" clId="{40253289-8B4A-4FA1-93B3-D740848FFCB6}" dt="2019-04-13T12:45:13.670" v="42" actId="20577"/>
          <ac:spMkLst>
            <pc:docMk/>
            <pc:sldMk cId="3272205801" sldId="1857"/>
            <ac:spMk id="28" creationId="{00000000-0000-0000-0000-000000000000}"/>
          </ac:spMkLst>
        </pc:spChg>
      </pc:sldChg>
      <pc:sldChg chg="modSp">
        <pc:chgData name="Chad Green" userId="facc6e1673449575" providerId="LiveId" clId="{40253289-8B4A-4FA1-93B3-D740848FFCB6}" dt="2019-04-13T12:45:58.997" v="88" actId="20577"/>
        <pc:sldMkLst>
          <pc:docMk/>
          <pc:sldMk cId="1425825989" sldId="1904"/>
        </pc:sldMkLst>
        <pc:spChg chg="mod">
          <ac:chgData name="Chad Green" userId="facc6e1673449575" providerId="LiveId" clId="{40253289-8B4A-4FA1-93B3-D740848FFCB6}" dt="2019-04-13T12:45:58.997" v="88" actId="20577"/>
          <ac:spMkLst>
            <pc:docMk/>
            <pc:sldMk cId="1425825989" sldId="1904"/>
            <ac:spMk id="18" creationId="{568B5C9B-7FF2-49F9-A712-54CB4CD72106}"/>
          </ac:spMkLst>
        </pc:spChg>
        <pc:picChg chg="mod">
          <ac:chgData name="Chad Green" userId="facc6e1673449575" providerId="LiveId" clId="{40253289-8B4A-4FA1-93B3-D740848FFCB6}" dt="2019-04-13T12:45:44.754" v="43" actId="14826"/>
          <ac:picMkLst>
            <pc:docMk/>
            <pc:sldMk cId="1425825989" sldId="1904"/>
            <ac:picMk id="6" creationId="{6BEFE7F9-D228-4162-84FF-8FA0C8F6271A}"/>
          </ac:picMkLst>
        </pc:picChg>
      </pc:sldChg>
      <pc:sldChg chg="modSp">
        <pc:chgData name="Chad Green" userId="facc6e1673449575" providerId="LiveId" clId="{40253289-8B4A-4FA1-93B3-D740848FFCB6}" dt="2019-04-13T12:46:54.371" v="109"/>
        <pc:sldMkLst>
          <pc:docMk/>
          <pc:sldMk cId="3214664391" sldId="1920"/>
        </pc:sldMkLst>
        <pc:spChg chg="mod">
          <ac:chgData name="Chad Green" userId="facc6e1673449575" providerId="LiveId" clId="{40253289-8B4A-4FA1-93B3-D740848FFCB6}" dt="2019-04-13T12:46:54.371" v="109"/>
          <ac:spMkLst>
            <pc:docMk/>
            <pc:sldMk cId="3214664391" sldId="1920"/>
            <ac:spMk id="25" creationId="{CC416B4A-0742-4993-B692-327D1A874071}"/>
          </ac:spMkLst>
        </pc:spChg>
      </pc:sldChg>
      <pc:sldChg chg="modSp">
        <pc:chgData name="Chad Green" userId="facc6e1673449575" providerId="LiveId" clId="{40253289-8B4A-4FA1-93B3-D740848FFCB6}" dt="2019-04-13T12:46:54.371" v="109"/>
        <pc:sldMkLst>
          <pc:docMk/>
          <pc:sldMk cId="2203212159" sldId="1923"/>
        </pc:sldMkLst>
        <pc:spChg chg="mod">
          <ac:chgData name="Chad Green" userId="facc6e1673449575" providerId="LiveId" clId="{40253289-8B4A-4FA1-93B3-D740848FFCB6}" dt="2019-04-13T12:46:54.371" v="109"/>
          <ac:spMkLst>
            <pc:docMk/>
            <pc:sldMk cId="2203212159" sldId="1923"/>
            <ac:spMk id="25" creationId="{CC416B4A-0742-4993-B692-327D1A874071}"/>
          </ac:spMkLst>
        </pc:spChg>
      </pc:sldChg>
      <pc:sldChg chg="modSp">
        <pc:chgData name="Chad Green" userId="facc6e1673449575" providerId="LiveId" clId="{40253289-8B4A-4FA1-93B3-D740848FFCB6}" dt="2019-04-13T12:46:54.371" v="109"/>
        <pc:sldMkLst>
          <pc:docMk/>
          <pc:sldMk cId="2740096962" sldId="1932"/>
        </pc:sldMkLst>
        <pc:spChg chg="mod">
          <ac:chgData name="Chad Green" userId="facc6e1673449575" providerId="LiveId" clId="{40253289-8B4A-4FA1-93B3-D740848FFCB6}" dt="2019-04-13T12:46:54.371" v="109"/>
          <ac:spMkLst>
            <pc:docMk/>
            <pc:sldMk cId="2740096962" sldId="1932"/>
            <ac:spMk id="25" creationId="{CC416B4A-0742-4993-B692-327D1A874071}"/>
          </ac:spMkLst>
        </pc:spChg>
      </pc:sldChg>
      <pc:sldChg chg="modSp">
        <pc:chgData name="Chad Green" userId="facc6e1673449575" providerId="LiveId" clId="{40253289-8B4A-4FA1-93B3-D740848FFCB6}" dt="2019-04-13T12:51:13.438" v="111" actId="14826"/>
        <pc:sldMkLst>
          <pc:docMk/>
          <pc:sldMk cId="630211709" sldId="1979"/>
        </pc:sldMkLst>
        <pc:picChg chg="mod">
          <ac:chgData name="Chad Green" userId="facc6e1673449575" providerId="LiveId" clId="{40253289-8B4A-4FA1-93B3-D740848FFCB6}" dt="2019-04-13T12:51:13.438" v="111" actId="14826"/>
          <ac:picMkLst>
            <pc:docMk/>
            <pc:sldMk cId="630211709" sldId="1979"/>
            <ac:picMk id="6" creationId="{6BEFE7F9-D228-4162-84FF-8FA0C8F6271A}"/>
          </ac:picMkLst>
        </pc:picChg>
      </pc:sldChg>
      <pc:sldChg chg="modTransition">
        <pc:chgData name="Chad Green" userId="facc6e1673449575" providerId="LiveId" clId="{40253289-8B4A-4FA1-93B3-D740848FFCB6}" dt="2019-04-13T17:43:12.638" v="112"/>
        <pc:sldMkLst>
          <pc:docMk/>
          <pc:sldMk cId="3609984487" sldId="1983"/>
        </pc:sldMkLst>
      </pc:sldChg>
      <pc:sldChg chg="modTransition">
        <pc:chgData name="Chad Green" userId="facc6e1673449575" providerId="LiveId" clId="{40253289-8B4A-4FA1-93B3-D740848FFCB6}" dt="2019-04-13T17:43:12.638" v="112"/>
        <pc:sldMkLst>
          <pc:docMk/>
          <pc:sldMk cId="3688532311" sldId="1984"/>
        </pc:sldMkLst>
      </pc:sldChg>
      <pc:sldChg chg="modSp">
        <pc:chgData name="Chad Green" userId="facc6e1673449575" providerId="LiveId" clId="{40253289-8B4A-4FA1-93B3-D740848FFCB6}" dt="2019-04-13T12:46:54.371" v="109"/>
        <pc:sldMkLst>
          <pc:docMk/>
          <pc:sldMk cId="3678974867" sldId="2001"/>
        </pc:sldMkLst>
        <pc:spChg chg="mod">
          <ac:chgData name="Chad Green" userId="facc6e1673449575" providerId="LiveId" clId="{40253289-8B4A-4FA1-93B3-D740848FFCB6}" dt="2019-04-13T12:46:54.371" v="109"/>
          <ac:spMkLst>
            <pc:docMk/>
            <pc:sldMk cId="3678974867" sldId="2001"/>
            <ac:spMk id="25" creationId="{CC416B4A-0742-4993-B692-327D1A874071}"/>
          </ac:spMkLst>
        </pc:spChg>
      </pc:sldChg>
      <pc:sldChg chg="modSp">
        <pc:chgData name="Chad Green" userId="facc6e1673449575" providerId="LiveId" clId="{40253289-8B4A-4FA1-93B3-D740848FFCB6}" dt="2019-04-13T12:46:54.371" v="109"/>
        <pc:sldMkLst>
          <pc:docMk/>
          <pc:sldMk cId="3819124648" sldId="2007"/>
        </pc:sldMkLst>
        <pc:spChg chg="mod">
          <ac:chgData name="Chad Green" userId="facc6e1673449575" providerId="LiveId" clId="{40253289-8B4A-4FA1-93B3-D740848FFCB6}" dt="2019-04-13T12:46:54.371" v="109"/>
          <ac:spMkLst>
            <pc:docMk/>
            <pc:sldMk cId="3819124648" sldId="2007"/>
            <ac:spMk id="25" creationId="{CC416B4A-0742-4993-B692-327D1A874071}"/>
          </ac:spMkLst>
        </pc:spChg>
      </pc:sldChg>
      <pc:sldChg chg="modSp">
        <pc:chgData name="Chad Green" userId="facc6e1673449575" providerId="LiveId" clId="{40253289-8B4A-4FA1-93B3-D740848FFCB6}" dt="2019-04-13T12:46:54.371" v="109"/>
        <pc:sldMkLst>
          <pc:docMk/>
          <pc:sldMk cId="1261588937" sldId="2050"/>
        </pc:sldMkLst>
        <pc:spChg chg="mod">
          <ac:chgData name="Chad Green" userId="facc6e1673449575" providerId="LiveId" clId="{40253289-8B4A-4FA1-93B3-D740848FFCB6}" dt="2019-04-13T12:46:54.371" v="109"/>
          <ac:spMkLst>
            <pc:docMk/>
            <pc:sldMk cId="1261588937" sldId="2050"/>
            <ac:spMk id="25" creationId="{CC416B4A-0742-4993-B692-327D1A874071}"/>
          </ac:spMkLst>
        </pc:spChg>
      </pc:sldChg>
      <pc:sldChg chg="modSp">
        <pc:chgData name="Chad Green" userId="facc6e1673449575" providerId="LiveId" clId="{40253289-8B4A-4FA1-93B3-D740848FFCB6}" dt="2019-04-13T12:46:54.371" v="109"/>
        <pc:sldMkLst>
          <pc:docMk/>
          <pc:sldMk cId="1483882440" sldId="2058"/>
        </pc:sldMkLst>
        <pc:spChg chg="mod">
          <ac:chgData name="Chad Green" userId="facc6e1673449575" providerId="LiveId" clId="{40253289-8B4A-4FA1-93B3-D740848FFCB6}" dt="2019-04-13T12:46:54.371" v="109"/>
          <ac:spMkLst>
            <pc:docMk/>
            <pc:sldMk cId="1483882440" sldId="2058"/>
            <ac:spMk id="25" creationId="{CC416B4A-0742-4993-B692-327D1A874071}"/>
          </ac:spMkLst>
        </pc:spChg>
      </pc:sldChg>
      <pc:sldChg chg="modTransition">
        <pc:chgData name="Chad Green" userId="facc6e1673449575" providerId="LiveId" clId="{40253289-8B4A-4FA1-93B3-D740848FFCB6}" dt="2019-04-13T17:43:34.772" v="113"/>
        <pc:sldMkLst>
          <pc:docMk/>
          <pc:sldMk cId="28503272" sldId="2062"/>
        </pc:sldMkLst>
      </pc:sldChg>
      <pc:sldChg chg="addSp delSp modSp add">
        <pc:chgData name="Chad Green" userId="facc6e1673449575" providerId="LiveId" clId="{40253289-8B4A-4FA1-93B3-D740848FFCB6}" dt="2019-04-13T17:49:48.482" v="128" actId="1076"/>
        <pc:sldMkLst>
          <pc:docMk/>
          <pc:sldMk cId="4177312731" sldId="2072"/>
        </pc:sldMkLst>
        <pc:spChg chg="mod">
          <ac:chgData name="Chad Green" userId="facc6e1673449575" providerId="LiveId" clId="{40253289-8B4A-4FA1-93B3-D740848FFCB6}" dt="2019-04-13T17:45:42.614" v="122" actId="20577"/>
          <ac:spMkLst>
            <pc:docMk/>
            <pc:sldMk cId="4177312731" sldId="2072"/>
            <ac:spMk id="2" creationId="{974A3161-768F-49D9-9CE6-D50947E86EF4}"/>
          </ac:spMkLst>
        </pc:spChg>
        <pc:spChg chg="del">
          <ac:chgData name="Chad Green" userId="facc6e1673449575" providerId="LiveId" clId="{40253289-8B4A-4FA1-93B3-D740848FFCB6}" dt="2019-04-13T17:46:17.438" v="124" actId="478"/>
          <ac:spMkLst>
            <pc:docMk/>
            <pc:sldMk cId="4177312731" sldId="2072"/>
            <ac:spMk id="5" creationId="{4BBAFB10-2DA4-4A79-9B32-58E96E0AC0B8}"/>
          </ac:spMkLst>
        </pc:spChg>
        <pc:picChg chg="del">
          <ac:chgData name="Chad Green" userId="facc6e1673449575" providerId="LiveId" clId="{40253289-8B4A-4FA1-93B3-D740848FFCB6}" dt="2019-04-13T17:46:12.528" v="123" actId="478"/>
          <ac:picMkLst>
            <pc:docMk/>
            <pc:sldMk cId="4177312731" sldId="2072"/>
            <ac:picMk id="8" creationId="{091259B4-7D5C-4810-8431-9CC55BC62937}"/>
          </ac:picMkLst>
        </pc:picChg>
        <pc:picChg chg="add mod">
          <ac:chgData name="Chad Green" userId="facc6e1673449575" providerId="LiveId" clId="{40253289-8B4A-4FA1-93B3-D740848FFCB6}" dt="2019-04-13T17:49:48.482" v="128" actId="1076"/>
          <ac:picMkLst>
            <pc:docMk/>
            <pc:sldMk cId="4177312731" sldId="2072"/>
            <ac:picMk id="1026" creationId="{03847D9A-B1A8-4745-849A-B0F52EADDCCD}"/>
          </ac:picMkLst>
        </pc:picChg>
      </pc:sldChg>
      <pc:sldMasterChg chg="modSldLayout">
        <pc:chgData name="Chad Green" userId="facc6e1673449575" providerId="LiveId" clId="{40253289-8B4A-4FA1-93B3-D740848FFCB6}" dt="2019-04-13T12:46:54.371" v="109"/>
        <pc:sldMasterMkLst>
          <pc:docMk/>
          <pc:sldMasterMk cId="558254956" sldId="2147483742"/>
        </pc:sldMasterMkLst>
        <pc:sldLayoutChg chg="modSp">
          <pc:chgData name="Chad Green" userId="facc6e1673449575" providerId="LiveId" clId="{40253289-8B4A-4FA1-93B3-D740848FFCB6}" dt="2019-04-13T12:46:54.371" v="109"/>
          <pc:sldLayoutMkLst>
            <pc:docMk/>
            <pc:sldMasterMk cId="558254956" sldId="2147483742"/>
            <pc:sldLayoutMk cId="1669499356" sldId="2147483744"/>
          </pc:sldLayoutMkLst>
          <pc:spChg chg="mod">
            <ac:chgData name="Chad Green" userId="facc6e1673449575" providerId="LiveId" clId="{40253289-8B4A-4FA1-93B3-D740848FFCB6}" dt="2019-04-13T12:46:54.371" v="109"/>
            <ac:spMkLst>
              <pc:docMk/>
              <pc:sldMasterMk cId="558254956" sldId="2147483742"/>
              <pc:sldLayoutMk cId="1669499356" sldId="2147483744"/>
              <ac:spMk id="25" creationId="{00000000-0000-0000-0000-000000000000}"/>
            </ac:spMkLst>
          </pc:spChg>
        </pc:sldLayoutChg>
        <pc:sldLayoutChg chg="modSp">
          <pc:chgData name="Chad Green" userId="facc6e1673449575" providerId="LiveId" clId="{40253289-8B4A-4FA1-93B3-D740848FFCB6}" dt="2019-04-13T12:46:54.371" v="109"/>
          <pc:sldLayoutMkLst>
            <pc:docMk/>
            <pc:sldMasterMk cId="558254956" sldId="2147483742"/>
            <pc:sldLayoutMk cId="3903745666" sldId="2147483781"/>
          </pc:sldLayoutMkLst>
          <pc:spChg chg="mod">
            <ac:chgData name="Chad Green" userId="facc6e1673449575" providerId="LiveId" clId="{40253289-8B4A-4FA1-93B3-D740848FFCB6}" dt="2019-04-13T12:46:54.371" v="109"/>
            <ac:spMkLst>
              <pc:docMk/>
              <pc:sldMasterMk cId="558254956" sldId="2147483742"/>
              <pc:sldLayoutMk cId="3903745666" sldId="2147483781"/>
              <ac:spMk id="25" creationId="{00000000-0000-0000-0000-000000000000}"/>
            </ac:spMkLst>
          </pc:spChg>
        </pc:sldLayoutChg>
        <pc:sldLayoutChg chg="modSp">
          <pc:chgData name="Chad Green" userId="facc6e1673449575" providerId="LiveId" clId="{40253289-8B4A-4FA1-93B3-D740848FFCB6}" dt="2019-04-13T12:46:54.371" v="109"/>
          <pc:sldLayoutMkLst>
            <pc:docMk/>
            <pc:sldMasterMk cId="558254956" sldId="2147483742"/>
            <pc:sldLayoutMk cId="250451553" sldId="2147483782"/>
          </pc:sldLayoutMkLst>
          <pc:spChg chg="mod">
            <ac:chgData name="Chad Green" userId="facc6e1673449575" providerId="LiveId" clId="{40253289-8B4A-4FA1-93B3-D740848FFCB6}" dt="2019-04-13T12:46:54.371" v="109"/>
            <ac:spMkLst>
              <pc:docMk/>
              <pc:sldMasterMk cId="558254956" sldId="2147483742"/>
              <pc:sldLayoutMk cId="250451553" sldId="2147483782"/>
              <ac:spMk id="15" creationId="{00000000-0000-0000-0000-000000000000}"/>
            </ac:spMkLst>
          </pc:spChg>
        </pc:sldLayoutChg>
        <pc:sldLayoutChg chg="modSp">
          <pc:chgData name="Chad Green" userId="facc6e1673449575" providerId="LiveId" clId="{40253289-8B4A-4FA1-93B3-D740848FFCB6}" dt="2019-04-13T12:46:54.371" v="109"/>
          <pc:sldLayoutMkLst>
            <pc:docMk/>
            <pc:sldMasterMk cId="558254956" sldId="2147483742"/>
            <pc:sldLayoutMk cId="818763616" sldId="2147483798"/>
          </pc:sldLayoutMkLst>
          <pc:spChg chg="mod">
            <ac:chgData name="Chad Green" userId="facc6e1673449575" providerId="LiveId" clId="{40253289-8B4A-4FA1-93B3-D740848FFCB6}" dt="2019-04-13T12:46:54.371" v="109"/>
            <ac:spMkLst>
              <pc:docMk/>
              <pc:sldMasterMk cId="558254956" sldId="2147483742"/>
              <pc:sldLayoutMk cId="818763616" sldId="2147483798"/>
              <ac:spMk id="15" creationId="{00000000-0000-0000-0000-000000000000}"/>
            </ac:spMkLst>
          </pc:spChg>
        </pc:sldLayoutChg>
        <pc:sldLayoutChg chg="modSp">
          <pc:chgData name="Chad Green" userId="facc6e1673449575" providerId="LiveId" clId="{40253289-8B4A-4FA1-93B3-D740848FFCB6}" dt="2019-04-13T12:46:54.371" v="109"/>
          <pc:sldLayoutMkLst>
            <pc:docMk/>
            <pc:sldMasterMk cId="558254956" sldId="2147483742"/>
            <pc:sldLayoutMk cId="1860537156" sldId="2147483866"/>
          </pc:sldLayoutMkLst>
          <pc:spChg chg="mod">
            <ac:chgData name="Chad Green" userId="facc6e1673449575" providerId="LiveId" clId="{40253289-8B4A-4FA1-93B3-D740848FFCB6}" dt="2019-04-13T12:46:54.371" v="109"/>
            <ac:spMkLst>
              <pc:docMk/>
              <pc:sldMasterMk cId="558254956" sldId="2147483742"/>
              <pc:sldLayoutMk cId="1860537156" sldId="2147483866"/>
              <ac:spMk id="25" creationId="{00000000-0000-0000-0000-000000000000}"/>
            </ac:spMkLst>
          </pc:spChg>
        </pc:sldLayoutChg>
        <pc:sldLayoutChg chg="modSp">
          <pc:chgData name="Chad Green" userId="facc6e1673449575" providerId="LiveId" clId="{40253289-8B4A-4FA1-93B3-D740848FFCB6}" dt="2019-04-13T12:46:54.371" v="109"/>
          <pc:sldLayoutMkLst>
            <pc:docMk/>
            <pc:sldMasterMk cId="558254956" sldId="2147483742"/>
            <pc:sldLayoutMk cId="206964894" sldId="2147483867"/>
          </pc:sldLayoutMkLst>
          <pc:spChg chg="mod">
            <ac:chgData name="Chad Green" userId="facc6e1673449575" providerId="LiveId" clId="{40253289-8B4A-4FA1-93B3-D740848FFCB6}" dt="2019-04-13T12:46:54.371" v="109"/>
            <ac:spMkLst>
              <pc:docMk/>
              <pc:sldMasterMk cId="558254956" sldId="2147483742"/>
              <pc:sldLayoutMk cId="206964894" sldId="2147483867"/>
              <ac:spMk id="25" creationId="{00000000-0000-0000-0000-000000000000}"/>
            </ac:spMkLst>
          </pc:spChg>
        </pc:sldLayoutChg>
        <pc:sldLayoutChg chg="modSp">
          <pc:chgData name="Chad Green" userId="facc6e1673449575" providerId="LiveId" clId="{40253289-8B4A-4FA1-93B3-D740848FFCB6}" dt="2019-04-13T12:46:54.371" v="109"/>
          <pc:sldLayoutMkLst>
            <pc:docMk/>
            <pc:sldMasterMk cId="558254956" sldId="2147483742"/>
            <pc:sldLayoutMk cId="1593868947" sldId="2147483870"/>
          </pc:sldLayoutMkLst>
          <pc:spChg chg="mod">
            <ac:chgData name="Chad Green" userId="facc6e1673449575" providerId="LiveId" clId="{40253289-8B4A-4FA1-93B3-D740848FFCB6}" dt="2019-04-13T12:46:54.371" v="109"/>
            <ac:spMkLst>
              <pc:docMk/>
              <pc:sldMasterMk cId="558254956" sldId="2147483742"/>
              <pc:sldLayoutMk cId="1593868947" sldId="2147483870"/>
              <ac:spMk id="15" creationId="{9AADDBC2-9AD2-42E2-8892-8CF2345F64A6}"/>
            </ac:spMkLst>
          </pc:spChg>
        </pc:sldLayoutChg>
        <pc:sldLayoutChg chg="modSp">
          <pc:chgData name="Chad Green" userId="facc6e1673449575" providerId="LiveId" clId="{40253289-8B4A-4FA1-93B3-D740848FFCB6}" dt="2019-04-13T12:46:54.371" v="109"/>
          <pc:sldLayoutMkLst>
            <pc:docMk/>
            <pc:sldMasterMk cId="558254956" sldId="2147483742"/>
            <pc:sldLayoutMk cId="1194774572" sldId="2147483873"/>
          </pc:sldLayoutMkLst>
          <pc:spChg chg="mod">
            <ac:chgData name="Chad Green" userId="facc6e1673449575" providerId="LiveId" clId="{40253289-8B4A-4FA1-93B3-D740848FFCB6}" dt="2019-04-13T12:46:54.371" v="109"/>
            <ac:spMkLst>
              <pc:docMk/>
              <pc:sldMasterMk cId="558254956" sldId="2147483742"/>
              <pc:sldLayoutMk cId="1194774572" sldId="2147483873"/>
              <ac:spMk id="12" creationId="{5566D2E4-75DA-4C96-9665-564898A20A43}"/>
            </ac:spMkLst>
          </pc:spChg>
        </pc:sldLayoutChg>
        <pc:sldLayoutChg chg="modSp">
          <pc:chgData name="Chad Green" userId="facc6e1673449575" providerId="LiveId" clId="{40253289-8B4A-4FA1-93B3-D740848FFCB6}" dt="2019-04-13T12:46:54.371" v="109"/>
          <pc:sldLayoutMkLst>
            <pc:docMk/>
            <pc:sldMasterMk cId="558254956" sldId="2147483742"/>
            <pc:sldLayoutMk cId="3520304756" sldId="2147483879"/>
          </pc:sldLayoutMkLst>
          <pc:spChg chg="mod">
            <ac:chgData name="Chad Green" userId="facc6e1673449575" providerId="LiveId" clId="{40253289-8B4A-4FA1-93B3-D740848FFCB6}" dt="2019-04-13T12:46:54.371" v="109"/>
            <ac:spMkLst>
              <pc:docMk/>
              <pc:sldMasterMk cId="558254956" sldId="2147483742"/>
              <pc:sldLayoutMk cId="3520304756" sldId="2147483879"/>
              <ac:spMk id="22" creationId="{76C45562-3DA2-487A-9E25-B7DE73487FD5}"/>
            </ac:spMkLst>
          </pc:spChg>
        </pc:sldLayoutChg>
        <pc:sldLayoutChg chg="modSp">
          <pc:chgData name="Chad Green" userId="facc6e1673449575" providerId="LiveId" clId="{40253289-8B4A-4FA1-93B3-D740848FFCB6}" dt="2019-04-13T12:46:54.371" v="109"/>
          <pc:sldLayoutMkLst>
            <pc:docMk/>
            <pc:sldMasterMk cId="558254956" sldId="2147483742"/>
            <pc:sldLayoutMk cId="1041525120" sldId="2147483880"/>
          </pc:sldLayoutMkLst>
          <pc:spChg chg="mod">
            <ac:chgData name="Chad Green" userId="facc6e1673449575" providerId="LiveId" clId="{40253289-8B4A-4FA1-93B3-D740848FFCB6}" dt="2019-04-13T12:46:54.371" v="109"/>
            <ac:spMkLst>
              <pc:docMk/>
              <pc:sldMasterMk cId="558254956" sldId="2147483742"/>
              <pc:sldLayoutMk cId="1041525120" sldId="2147483880"/>
              <ac:spMk id="22" creationId="{76C45562-3DA2-487A-9E25-B7DE73487FD5}"/>
            </ac:spMkLst>
          </pc:spChg>
        </pc:sldLayoutChg>
        <pc:sldLayoutChg chg="modSp">
          <pc:chgData name="Chad Green" userId="facc6e1673449575" providerId="LiveId" clId="{40253289-8B4A-4FA1-93B3-D740848FFCB6}" dt="2019-04-13T12:46:54.371" v="109"/>
          <pc:sldLayoutMkLst>
            <pc:docMk/>
            <pc:sldMasterMk cId="558254956" sldId="2147483742"/>
            <pc:sldLayoutMk cId="2107086961" sldId="2147483884"/>
          </pc:sldLayoutMkLst>
          <pc:spChg chg="mod">
            <ac:chgData name="Chad Green" userId="facc6e1673449575" providerId="LiveId" clId="{40253289-8B4A-4FA1-93B3-D740848FFCB6}" dt="2019-04-13T12:46:54.371" v="109"/>
            <ac:spMkLst>
              <pc:docMk/>
              <pc:sldMasterMk cId="558254956" sldId="2147483742"/>
              <pc:sldLayoutMk cId="2107086961" sldId="2147483884"/>
              <ac:spMk id="22" creationId="{76C45562-3DA2-487A-9E25-B7DE73487FD5}"/>
            </ac:spMkLst>
          </pc:spChg>
        </pc:sldLayoutChg>
        <pc:sldLayoutChg chg="modSp">
          <pc:chgData name="Chad Green" userId="facc6e1673449575" providerId="LiveId" clId="{40253289-8B4A-4FA1-93B3-D740848FFCB6}" dt="2019-04-13T12:46:54.371" v="109"/>
          <pc:sldLayoutMkLst>
            <pc:docMk/>
            <pc:sldMasterMk cId="558254956" sldId="2147483742"/>
            <pc:sldLayoutMk cId="2569689367" sldId="2147483885"/>
          </pc:sldLayoutMkLst>
          <pc:spChg chg="mod">
            <ac:chgData name="Chad Green" userId="facc6e1673449575" providerId="LiveId" clId="{40253289-8B4A-4FA1-93B3-D740848FFCB6}" dt="2019-04-13T12:46:54.371" v="109"/>
            <ac:spMkLst>
              <pc:docMk/>
              <pc:sldMasterMk cId="558254956" sldId="2147483742"/>
              <pc:sldLayoutMk cId="2569689367" sldId="2147483885"/>
              <ac:spMk id="22" creationId="{76C45562-3DA2-487A-9E25-B7DE73487FD5}"/>
            </ac:spMkLst>
          </pc:spChg>
        </pc:sldLayoutChg>
        <pc:sldLayoutChg chg="modSp">
          <pc:chgData name="Chad Green" userId="facc6e1673449575" providerId="LiveId" clId="{40253289-8B4A-4FA1-93B3-D740848FFCB6}" dt="2019-04-13T12:46:54.371" v="109"/>
          <pc:sldLayoutMkLst>
            <pc:docMk/>
            <pc:sldMasterMk cId="558254956" sldId="2147483742"/>
            <pc:sldLayoutMk cId="1510390484" sldId="2147483887"/>
          </pc:sldLayoutMkLst>
          <pc:spChg chg="mod">
            <ac:chgData name="Chad Green" userId="facc6e1673449575" providerId="LiveId" clId="{40253289-8B4A-4FA1-93B3-D740848FFCB6}" dt="2019-04-13T12:46:54.371" v="109"/>
            <ac:spMkLst>
              <pc:docMk/>
              <pc:sldMasterMk cId="558254956" sldId="2147483742"/>
              <pc:sldLayoutMk cId="1510390484" sldId="2147483887"/>
              <ac:spMk id="22" creationId="{76C45562-3DA2-487A-9E25-B7DE73487FD5}"/>
            </ac:spMkLst>
          </pc:spChg>
        </pc:sldLayoutChg>
        <pc:sldLayoutChg chg="modSp">
          <pc:chgData name="Chad Green" userId="facc6e1673449575" providerId="LiveId" clId="{40253289-8B4A-4FA1-93B3-D740848FFCB6}" dt="2019-04-13T12:46:54.371" v="109"/>
          <pc:sldLayoutMkLst>
            <pc:docMk/>
            <pc:sldMasterMk cId="558254956" sldId="2147483742"/>
            <pc:sldLayoutMk cId="1160114402" sldId="2147483892"/>
          </pc:sldLayoutMkLst>
          <pc:spChg chg="mod">
            <ac:chgData name="Chad Green" userId="facc6e1673449575" providerId="LiveId" clId="{40253289-8B4A-4FA1-93B3-D740848FFCB6}" dt="2019-04-13T12:46:54.371" v="109"/>
            <ac:spMkLst>
              <pc:docMk/>
              <pc:sldMasterMk cId="558254956" sldId="2147483742"/>
              <pc:sldLayoutMk cId="1160114402" sldId="2147483892"/>
              <ac:spMk id="22" creationId="{76C45562-3DA2-487A-9E25-B7DE73487FD5}"/>
            </ac:spMkLst>
          </pc:spChg>
        </pc:sldLayoutChg>
        <pc:sldLayoutChg chg="modSp">
          <pc:chgData name="Chad Green" userId="facc6e1673449575" providerId="LiveId" clId="{40253289-8B4A-4FA1-93B3-D740848FFCB6}" dt="2019-04-13T12:46:54.371" v="109"/>
          <pc:sldLayoutMkLst>
            <pc:docMk/>
            <pc:sldMasterMk cId="558254956" sldId="2147483742"/>
            <pc:sldLayoutMk cId="2808948619" sldId="2147483893"/>
          </pc:sldLayoutMkLst>
          <pc:spChg chg="mod">
            <ac:chgData name="Chad Green" userId="facc6e1673449575" providerId="LiveId" clId="{40253289-8B4A-4FA1-93B3-D740848FFCB6}" dt="2019-04-13T12:46:54.371" v="109"/>
            <ac:spMkLst>
              <pc:docMk/>
              <pc:sldMasterMk cId="558254956" sldId="2147483742"/>
              <pc:sldLayoutMk cId="2808948619" sldId="2147483893"/>
              <ac:spMk id="15" creationId="{00000000-0000-0000-0000-000000000000}"/>
            </ac:spMkLst>
          </pc:spChg>
        </pc:sldLayoutChg>
        <pc:sldLayoutChg chg="modSp">
          <pc:chgData name="Chad Green" userId="facc6e1673449575" providerId="LiveId" clId="{40253289-8B4A-4FA1-93B3-D740848FFCB6}" dt="2019-04-13T12:46:54.371" v="109"/>
          <pc:sldLayoutMkLst>
            <pc:docMk/>
            <pc:sldMasterMk cId="558254956" sldId="2147483742"/>
            <pc:sldLayoutMk cId="2627057756" sldId="2147483903"/>
          </pc:sldLayoutMkLst>
          <pc:spChg chg="mod">
            <ac:chgData name="Chad Green" userId="facc6e1673449575" providerId="LiveId" clId="{40253289-8B4A-4FA1-93B3-D740848FFCB6}" dt="2019-04-13T12:46:54.371" v="109"/>
            <ac:spMkLst>
              <pc:docMk/>
              <pc:sldMasterMk cId="558254956" sldId="2147483742"/>
              <pc:sldLayoutMk cId="2627057756" sldId="2147483903"/>
              <ac:spMk id="15" creationId="{00000000-0000-0000-0000-000000000000}"/>
            </ac:spMkLst>
          </pc:spChg>
        </pc:sldLayoutChg>
        <pc:sldLayoutChg chg="modSp">
          <pc:chgData name="Chad Green" userId="facc6e1673449575" providerId="LiveId" clId="{40253289-8B4A-4FA1-93B3-D740848FFCB6}" dt="2019-04-13T12:46:54.371" v="109"/>
          <pc:sldLayoutMkLst>
            <pc:docMk/>
            <pc:sldMasterMk cId="558254956" sldId="2147483742"/>
            <pc:sldLayoutMk cId="130074639" sldId="2147483905"/>
          </pc:sldLayoutMkLst>
          <pc:spChg chg="mod">
            <ac:chgData name="Chad Green" userId="facc6e1673449575" providerId="LiveId" clId="{40253289-8B4A-4FA1-93B3-D740848FFCB6}" dt="2019-04-13T12:46:54.371" v="109"/>
            <ac:spMkLst>
              <pc:docMk/>
              <pc:sldMasterMk cId="558254956" sldId="2147483742"/>
              <pc:sldLayoutMk cId="130074639" sldId="2147483905"/>
              <ac:spMk id="18" creationId="{6F9AE97E-8ED4-4C65-9B31-82C28AE4BFDE}"/>
            </ac:spMkLst>
          </pc:spChg>
        </pc:sldLayoutChg>
        <pc:sldLayoutChg chg="modSp">
          <pc:chgData name="Chad Green" userId="facc6e1673449575" providerId="LiveId" clId="{40253289-8B4A-4FA1-93B3-D740848FFCB6}" dt="2019-04-13T12:46:54.371" v="109"/>
          <pc:sldLayoutMkLst>
            <pc:docMk/>
            <pc:sldMasterMk cId="558254956" sldId="2147483742"/>
            <pc:sldLayoutMk cId="2260866348" sldId="2147483906"/>
          </pc:sldLayoutMkLst>
          <pc:spChg chg="mod">
            <ac:chgData name="Chad Green" userId="facc6e1673449575" providerId="LiveId" clId="{40253289-8B4A-4FA1-93B3-D740848FFCB6}" dt="2019-04-13T12:46:54.371" v="109"/>
            <ac:spMkLst>
              <pc:docMk/>
              <pc:sldMasterMk cId="558254956" sldId="2147483742"/>
              <pc:sldLayoutMk cId="2260866348" sldId="2147483906"/>
              <ac:spMk id="18" creationId="{6F9AE97E-8ED4-4C65-9B31-82C28AE4BFDE}"/>
            </ac:spMkLst>
          </pc:spChg>
        </pc:sldLayoutChg>
        <pc:sldLayoutChg chg="modSp">
          <pc:chgData name="Chad Green" userId="facc6e1673449575" providerId="LiveId" clId="{40253289-8B4A-4FA1-93B3-D740848FFCB6}" dt="2019-04-13T12:46:54.371" v="109"/>
          <pc:sldLayoutMkLst>
            <pc:docMk/>
            <pc:sldMasterMk cId="558254956" sldId="2147483742"/>
            <pc:sldLayoutMk cId="1165685572" sldId="2147483907"/>
          </pc:sldLayoutMkLst>
          <pc:spChg chg="mod">
            <ac:chgData name="Chad Green" userId="facc6e1673449575" providerId="LiveId" clId="{40253289-8B4A-4FA1-93B3-D740848FFCB6}" dt="2019-04-13T12:46:54.371" v="109"/>
            <ac:spMkLst>
              <pc:docMk/>
              <pc:sldMasterMk cId="558254956" sldId="2147483742"/>
              <pc:sldLayoutMk cId="1165685572" sldId="2147483907"/>
              <ac:spMk id="18" creationId="{6F9AE97E-8ED4-4C65-9B31-82C28AE4BFDE}"/>
            </ac:spMkLst>
          </pc:spChg>
        </pc:sldLayoutChg>
        <pc:sldLayoutChg chg="modSp">
          <pc:chgData name="Chad Green" userId="facc6e1673449575" providerId="LiveId" clId="{40253289-8B4A-4FA1-93B3-D740848FFCB6}" dt="2019-04-13T12:46:54.371" v="109"/>
          <pc:sldLayoutMkLst>
            <pc:docMk/>
            <pc:sldMasterMk cId="558254956" sldId="2147483742"/>
            <pc:sldLayoutMk cId="3902308833" sldId="2147483909"/>
          </pc:sldLayoutMkLst>
          <pc:spChg chg="mod">
            <ac:chgData name="Chad Green" userId="facc6e1673449575" providerId="LiveId" clId="{40253289-8B4A-4FA1-93B3-D740848FFCB6}" dt="2019-04-13T12:46:54.371" v="109"/>
            <ac:spMkLst>
              <pc:docMk/>
              <pc:sldMasterMk cId="558254956" sldId="2147483742"/>
              <pc:sldLayoutMk cId="3902308833" sldId="2147483909"/>
              <ac:spMk id="24" creationId="{FCC22919-6F01-4BDA-8193-775C5732F45A}"/>
            </ac:spMkLst>
          </pc:spChg>
        </pc:sldLayoutChg>
        <pc:sldLayoutChg chg="modSp">
          <pc:chgData name="Chad Green" userId="facc6e1673449575" providerId="LiveId" clId="{40253289-8B4A-4FA1-93B3-D740848FFCB6}" dt="2019-04-13T12:46:54.371" v="109"/>
          <pc:sldLayoutMkLst>
            <pc:docMk/>
            <pc:sldMasterMk cId="558254956" sldId="2147483742"/>
            <pc:sldLayoutMk cId="1150108627" sldId="2147483910"/>
          </pc:sldLayoutMkLst>
          <pc:spChg chg="mod">
            <ac:chgData name="Chad Green" userId="facc6e1673449575" providerId="LiveId" clId="{40253289-8B4A-4FA1-93B3-D740848FFCB6}" dt="2019-04-13T12:46:54.371" v="109"/>
            <ac:spMkLst>
              <pc:docMk/>
              <pc:sldMasterMk cId="558254956" sldId="2147483742"/>
              <pc:sldLayoutMk cId="1150108627" sldId="2147483910"/>
              <ac:spMk id="24" creationId="{FCC22919-6F01-4BDA-8193-775C5732F45A}"/>
            </ac:spMkLst>
          </pc:spChg>
        </pc:sldLayoutChg>
        <pc:sldLayoutChg chg="modSp">
          <pc:chgData name="Chad Green" userId="facc6e1673449575" providerId="LiveId" clId="{40253289-8B4A-4FA1-93B3-D740848FFCB6}" dt="2019-04-13T12:46:54.371" v="109"/>
          <pc:sldLayoutMkLst>
            <pc:docMk/>
            <pc:sldMasterMk cId="558254956" sldId="2147483742"/>
            <pc:sldLayoutMk cId="2376436031" sldId="2147483917"/>
          </pc:sldLayoutMkLst>
          <pc:spChg chg="mod">
            <ac:chgData name="Chad Green" userId="facc6e1673449575" providerId="LiveId" clId="{40253289-8B4A-4FA1-93B3-D740848FFCB6}" dt="2019-04-13T12:46:54.371" v="109"/>
            <ac:spMkLst>
              <pc:docMk/>
              <pc:sldMasterMk cId="558254956" sldId="2147483742"/>
              <pc:sldLayoutMk cId="2376436031" sldId="2147483917"/>
              <ac:spMk id="25" creationId="{00000000-0000-0000-0000-000000000000}"/>
            </ac:spMkLst>
          </pc:spChg>
        </pc:sldLayoutChg>
        <pc:sldLayoutChg chg="modSp">
          <pc:chgData name="Chad Green" userId="facc6e1673449575" providerId="LiveId" clId="{40253289-8B4A-4FA1-93B3-D740848FFCB6}" dt="2019-04-13T12:46:32.425" v="108" actId="20577"/>
          <pc:sldLayoutMkLst>
            <pc:docMk/>
            <pc:sldMasterMk cId="558254956" sldId="2147483742"/>
            <pc:sldLayoutMk cId="3296380841" sldId="2147483927"/>
          </pc:sldLayoutMkLst>
          <pc:spChg chg="mod">
            <ac:chgData name="Chad Green" userId="facc6e1673449575" providerId="LiveId" clId="{40253289-8B4A-4FA1-93B3-D740848FFCB6}" dt="2019-04-13T12:46:32.425" v="108" actId="20577"/>
            <ac:spMkLst>
              <pc:docMk/>
              <pc:sldMasterMk cId="558254956" sldId="2147483742"/>
              <pc:sldLayoutMk cId="3296380841" sldId="2147483927"/>
              <ac:spMk id="25" creationId="{00000000-0000-0000-0000-000000000000}"/>
            </ac:spMkLst>
          </pc:spChg>
        </pc:sldLayoutChg>
      </pc:sldMasterChg>
    </pc:docChg>
  </pc:docChgLst>
  <pc:docChgLst>
    <pc:chgData name="Chad Green" userId="facc6e1673449575" providerId="LiveId" clId="{F9B32174-B531-455B-88F0-8989C059DFAE}"/>
  </pc:docChgLst>
  <pc:docChgLst>
    <pc:chgData name="Chad Green" userId="facc6e1673449575" providerId="LiveId" clId="{93383AF4-D4E5-4DCC-B316-4E449C876288}"/>
  </pc:docChgLst>
  <pc:docChgLst>
    <pc:chgData name="Chad Green" userId="facc6e1673449575" providerId="LiveId" clId="{71E269AA-23FE-4C1C-9EAC-57489E03F702}"/>
  </pc:docChgLst>
  <pc:docChgLst>
    <pc:chgData name="Chad Green" userId="facc6e1673449575" providerId="LiveId" clId="{9F48C7B8-AC5B-43B5-81EC-58D2D2D66E8F}"/>
  </pc:docChgLst>
  <pc:docChgLst>
    <pc:chgData name="Chad Green" userId="facc6e1673449575" providerId="LiveId" clId="{91AA659C-FC0B-4477-9A3B-D945080E798D}"/>
  </pc:docChgLst>
  <pc:docChgLst>
    <pc:chgData userId="facc6e1673449575" providerId="LiveId" clId="{AB9065B4-5FE8-4722-B302-1C206E3DF099}"/>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SV"/>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4BCB79-C556-49BB-A9F3-8B7AA9ED58BB}" type="datetimeFigureOut">
              <a:rPr lang="es-SV" smtClean="0"/>
              <a:t>13/4/2019</a:t>
            </a:fld>
            <a:endParaRPr lang="es-SV"/>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SV"/>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FFC6D0-5BD7-4741-9CEB-B17F1794C6FA}" type="slidenum">
              <a:rPr lang="es-SV" smtClean="0"/>
              <a:t>‹#›</a:t>
            </a:fld>
            <a:endParaRPr lang="es-SV"/>
          </a:p>
        </p:txBody>
      </p:sp>
    </p:spTree>
    <p:extLst>
      <p:ext uri="{BB962C8B-B14F-4D97-AF65-F5344CB8AC3E}">
        <p14:creationId xmlns:p14="http://schemas.microsoft.com/office/powerpoint/2010/main" val="23460474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993A81-F12D-42C5-A35C-8AABE483B59D}" type="datetimeFigureOut">
              <a:rPr lang="es-MX" smtClean="0"/>
              <a:t>13/04/2019</a:t>
            </a:fld>
            <a:endParaRPr lang="es-MX"/>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BC2EFC-28F3-48C0-BF6B-230A53BCFDFC}" type="slidenum">
              <a:rPr lang="es-MX" smtClean="0"/>
              <a:t>‹#›</a:t>
            </a:fld>
            <a:endParaRPr lang="es-MX"/>
          </a:p>
        </p:txBody>
      </p:sp>
    </p:spTree>
    <p:extLst>
      <p:ext uri="{BB962C8B-B14F-4D97-AF65-F5344CB8AC3E}">
        <p14:creationId xmlns:p14="http://schemas.microsoft.com/office/powerpoint/2010/main" val="2791181635"/>
      </p:ext>
    </p:extLst>
  </p:cSld>
  <p:clrMap bg1="lt1" tx1="dk1" bg2="lt2" tx2="dk2" accent1="accent1" accent2="accent2" accent3="accent3" accent4="accent4" accent5="accent5" accent6="accent6" hlink="hlink" folHlink="folHlink"/>
  <p:notesStyle>
    <a:lvl1pPr marL="0" algn="l" defTabSz="2418516" rtl="0" eaLnBrk="1" latinLnBrk="0" hangingPunct="1">
      <a:defRPr sz="3200" kern="1200">
        <a:solidFill>
          <a:schemeClr val="tx1"/>
        </a:solidFill>
        <a:latin typeface="+mn-lt"/>
        <a:ea typeface="+mn-ea"/>
        <a:cs typeface="+mn-cs"/>
      </a:defRPr>
    </a:lvl1pPr>
    <a:lvl2pPr marL="1209250" algn="l" defTabSz="2418516" rtl="0" eaLnBrk="1" latinLnBrk="0" hangingPunct="1">
      <a:defRPr sz="3200" kern="1200">
        <a:solidFill>
          <a:schemeClr val="tx1"/>
        </a:solidFill>
        <a:latin typeface="+mn-lt"/>
        <a:ea typeface="+mn-ea"/>
        <a:cs typeface="+mn-cs"/>
      </a:defRPr>
    </a:lvl2pPr>
    <a:lvl3pPr marL="2418516" algn="l" defTabSz="2418516" rtl="0" eaLnBrk="1" latinLnBrk="0" hangingPunct="1">
      <a:defRPr sz="3200" kern="1200">
        <a:solidFill>
          <a:schemeClr val="tx1"/>
        </a:solidFill>
        <a:latin typeface="+mn-lt"/>
        <a:ea typeface="+mn-ea"/>
        <a:cs typeface="+mn-cs"/>
      </a:defRPr>
    </a:lvl3pPr>
    <a:lvl4pPr marL="3627787" algn="l" defTabSz="2418516" rtl="0" eaLnBrk="1" latinLnBrk="0" hangingPunct="1">
      <a:defRPr sz="3200" kern="1200">
        <a:solidFill>
          <a:schemeClr val="tx1"/>
        </a:solidFill>
        <a:latin typeface="+mn-lt"/>
        <a:ea typeface="+mn-ea"/>
        <a:cs typeface="+mn-cs"/>
      </a:defRPr>
    </a:lvl4pPr>
    <a:lvl5pPr marL="4837045" algn="l" defTabSz="2418516" rtl="0" eaLnBrk="1" latinLnBrk="0" hangingPunct="1">
      <a:defRPr sz="3200" kern="1200">
        <a:solidFill>
          <a:schemeClr val="tx1"/>
        </a:solidFill>
        <a:latin typeface="+mn-lt"/>
        <a:ea typeface="+mn-ea"/>
        <a:cs typeface="+mn-cs"/>
      </a:defRPr>
    </a:lvl5pPr>
    <a:lvl6pPr marL="6046308" algn="l" defTabSz="2418516" rtl="0" eaLnBrk="1" latinLnBrk="0" hangingPunct="1">
      <a:defRPr sz="3200" kern="1200">
        <a:solidFill>
          <a:schemeClr val="tx1"/>
        </a:solidFill>
        <a:latin typeface="+mn-lt"/>
        <a:ea typeface="+mn-ea"/>
        <a:cs typeface="+mn-cs"/>
      </a:defRPr>
    </a:lvl6pPr>
    <a:lvl7pPr marL="7255579" algn="l" defTabSz="2418516" rtl="0" eaLnBrk="1" latinLnBrk="0" hangingPunct="1">
      <a:defRPr sz="3200" kern="1200">
        <a:solidFill>
          <a:schemeClr val="tx1"/>
        </a:solidFill>
        <a:latin typeface="+mn-lt"/>
        <a:ea typeface="+mn-ea"/>
        <a:cs typeface="+mn-cs"/>
      </a:defRPr>
    </a:lvl7pPr>
    <a:lvl8pPr marL="8464834" algn="l" defTabSz="2418516" rtl="0" eaLnBrk="1" latinLnBrk="0" hangingPunct="1">
      <a:defRPr sz="3200" kern="1200">
        <a:solidFill>
          <a:schemeClr val="tx1"/>
        </a:solidFill>
        <a:latin typeface="+mn-lt"/>
        <a:ea typeface="+mn-ea"/>
        <a:cs typeface="+mn-cs"/>
      </a:defRPr>
    </a:lvl8pPr>
    <a:lvl9pPr marL="9674102" algn="l" defTabSz="2418516"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SV" dirty="0"/>
          </a:p>
        </p:txBody>
      </p:sp>
      <p:sp>
        <p:nvSpPr>
          <p:cNvPr id="4" name="3 Marcador de número de diapositiva"/>
          <p:cNvSpPr>
            <a:spLocks noGrp="1"/>
          </p:cNvSpPr>
          <p:nvPr>
            <p:ph type="sldNum" sz="quarter" idx="10"/>
          </p:nvPr>
        </p:nvSpPr>
        <p:spPr/>
        <p:txBody>
          <a:bodyPr/>
          <a:lstStyle/>
          <a:p>
            <a:fld id="{69BC2EFC-28F3-48C0-BF6B-230A53BCFDFC}" type="slidenum">
              <a:rPr lang="es-MX" smtClean="0"/>
              <a:t>1</a:t>
            </a:fld>
            <a:endParaRPr lang="es-MX" dirty="0"/>
          </a:p>
        </p:txBody>
      </p:sp>
    </p:spTree>
    <p:extLst>
      <p:ext uri="{BB962C8B-B14F-4D97-AF65-F5344CB8AC3E}">
        <p14:creationId xmlns:p14="http://schemas.microsoft.com/office/powerpoint/2010/main" val="2277666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b="1" dirty="0"/>
              <a:t>Complexity:</a:t>
            </a:r>
            <a:r>
              <a:rPr lang="en-US" b="0" dirty="0"/>
              <a:t>  Managing a monolithic application as a single unit is more straightforward than managing a fleet of purpose-built functions and the dependencies between them.</a:t>
            </a:r>
          </a:p>
          <a:p>
            <a:pPr marL="0" indent="0">
              <a:buFont typeface="Arial" panose="020B0604020202020204" pitchFamily="34" charset="0"/>
              <a:buNone/>
            </a:pPr>
            <a:endParaRPr lang="en-US" b="0" dirty="0"/>
          </a:p>
          <a:p>
            <a:pPr marL="457200" indent="-457200">
              <a:buFont typeface="Arial" panose="020B0604020202020204" pitchFamily="34" charset="0"/>
              <a:buChar char="•"/>
            </a:pPr>
            <a:r>
              <a:rPr lang="en-US" b="1" dirty="0"/>
              <a:t>Organization Support:</a:t>
            </a:r>
            <a:r>
              <a:rPr lang="en-US" b="0" dirty="0"/>
              <a:t>  It’s a non-trivial consideration for some to move to a serverless paradigm</a:t>
            </a:r>
          </a:p>
          <a:p>
            <a:pPr marL="0" indent="0">
              <a:buFont typeface="Arial" panose="020B0604020202020204" pitchFamily="34" charset="0"/>
              <a:buNone/>
            </a:pPr>
            <a:endParaRPr lang="en-US" b="0" dirty="0"/>
          </a:p>
          <a:p>
            <a:pPr marL="457200" indent="-457200">
              <a:buFont typeface="Arial" panose="020B0604020202020204" pitchFamily="34" charset="0"/>
              <a:buChar char="•"/>
            </a:pPr>
            <a:r>
              <a:rPr lang="en-US" b="1" dirty="0"/>
              <a:t>No Runtime Optimization:</a:t>
            </a:r>
            <a:r>
              <a:rPr lang="en-US" b="0" dirty="0"/>
              <a:t>  By its very nature, you mostly do not have control over the execution environment for the workload.</a:t>
            </a:r>
            <a:endParaRPr lang="en-US" b="1" dirty="0"/>
          </a:p>
        </p:txBody>
      </p:sp>
      <p:sp>
        <p:nvSpPr>
          <p:cNvPr id="4" name="Slide Number Placeholder 3"/>
          <p:cNvSpPr>
            <a:spLocks noGrp="1"/>
          </p:cNvSpPr>
          <p:nvPr>
            <p:ph type="sldNum" sz="quarter" idx="10"/>
          </p:nvPr>
        </p:nvSpPr>
        <p:spPr/>
        <p:txBody>
          <a:bodyPr/>
          <a:lstStyle/>
          <a:p>
            <a:fld id="{69BC2EFC-28F3-48C0-BF6B-230A53BCFDFC}" type="slidenum">
              <a:rPr lang="es-MX" smtClean="0"/>
              <a:t>11</a:t>
            </a:fld>
            <a:endParaRPr lang="es-MX"/>
          </a:p>
        </p:txBody>
      </p:sp>
    </p:spTree>
    <p:extLst>
      <p:ext uri="{BB962C8B-B14F-4D97-AF65-F5344CB8AC3E}">
        <p14:creationId xmlns:p14="http://schemas.microsoft.com/office/powerpoint/2010/main" val="897076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69BC2EFC-28F3-48C0-BF6B-230A53BCFDFC}" type="slidenum">
              <a:rPr lang="es-MX" smtClean="0"/>
              <a:t>12</a:t>
            </a:fld>
            <a:endParaRPr lang="es-MX" dirty="0"/>
          </a:p>
        </p:txBody>
      </p:sp>
    </p:spTree>
    <p:extLst>
      <p:ext uri="{BB962C8B-B14F-4D97-AF65-F5344CB8AC3E}">
        <p14:creationId xmlns:p14="http://schemas.microsoft.com/office/powerpoint/2010/main" val="3883404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Like many trends in software there is no one clear view of what ‘Serverless’ is, and that is not helped by it really coming to mean two different but overlapping areas.</a:t>
            </a:r>
          </a:p>
          <a:p>
            <a:pPr marL="457200" indent="-457200">
              <a:buFont typeface="Arial" panose="020B0604020202020204" pitchFamily="34" charset="0"/>
              <a:buChar char="•"/>
            </a:pPr>
            <a:r>
              <a:rPr lang="en-US" dirty="0"/>
              <a:t>Backend as a Service – Serverless was first used to describe applications that significantly or fully depended on 3</a:t>
            </a:r>
            <a:r>
              <a:rPr lang="en-US" baseline="30000" dirty="0"/>
              <a:t>rd</a:t>
            </a:r>
            <a:r>
              <a:rPr lang="en-US" dirty="0"/>
              <a:t> party applications or services (“in the cloud”) to manage server-side logic and state.  These are typically “rich client” applications (think single page web apps or mobile apps) that use the vast ecosystem of cloud accessible databases, authentication services, etc. </a:t>
            </a:r>
          </a:p>
          <a:p>
            <a:pPr marL="457200" indent="-457200">
              <a:buFont typeface="Arial" panose="020B0604020202020204" pitchFamily="34" charset="0"/>
              <a:buChar char="•"/>
            </a:pPr>
            <a:r>
              <a:rPr lang="en-US" dirty="0"/>
              <a:t>Functions as a Service – Serverless can also mean applications where some amount of server-side logic is still written by the application developer but unlike traditional architectures is run in stateless compute containers that are event-triggered, ephemeral (may only last for one invocation), and fully managed by a third party.</a:t>
            </a:r>
          </a:p>
        </p:txBody>
      </p:sp>
      <p:sp>
        <p:nvSpPr>
          <p:cNvPr id="4" name="Slide Number Placeholder 3"/>
          <p:cNvSpPr>
            <a:spLocks noGrp="1"/>
          </p:cNvSpPr>
          <p:nvPr>
            <p:ph type="sldNum" sz="quarter" idx="10"/>
          </p:nvPr>
        </p:nvSpPr>
        <p:spPr/>
        <p:txBody>
          <a:bodyPr/>
          <a:lstStyle/>
          <a:p>
            <a:fld id="{69BC2EFC-28F3-48C0-BF6B-230A53BCFDFC}" type="slidenum">
              <a:rPr lang="es-MX" smtClean="0"/>
              <a:t>13</a:t>
            </a:fld>
            <a:endParaRPr lang="es-MX"/>
          </a:p>
        </p:txBody>
      </p:sp>
    </p:spTree>
    <p:extLst>
      <p:ext uri="{BB962C8B-B14F-4D97-AF65-F5344CB8AC3E}">
        <p14:creationId xmlns:p14="http://schemas.microsoft.com/office/powerpoint/2010/main" val="2567041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Monolith</a:t>
            </a:r>
          </a:p>
          <a:p>
            <a:pPr marL="457200" indent="-457200">
              <a:buFont typeface="Arial" panose="020B0604020202020204" pitchFamily="34" charset="0"/>
              <a:buChar char="•"/>
            </a:pPr>
            <a:r>
              <a:rPr lang="en-US" dirty="0"/>
              <a:t>Microservices</a:t>
            </a:r>
          </a:p>
          <a:p>
            <a:pPr marL="457200" indent="-457200">
              <a:buFont typeface="Arial" panose="020B0604020202020204" pitchFamily="34" charset="0"/>
              <a:buChar char="•"/>
            </a:pPr>
            <a:r>
              <a:rPr lang="en-US" dirty="0"/>
              <a:t>Functions </a:t>
            </a:r>
            <a:r>
              <a:rPr lang="en-US" dirty="0">
                <a:sym typeface="Wingdings" panose="05000000000000000000" pitchFamily="2" charset="2"/>
              </a:rPr>
              <a:t> Nano Services</a:t>
            </a:r>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14</a:t>
            </a:fld>
            <a:endParaRPr lang="es-MX"/>
          </a:p>
        </p:txBody>
      </p:sp>
    </p:spTree>
    <p:extLst>
      <p:ext uri="{BB962C8B-B14F-4D97-AF65-F5344CB8AC3E}">
        <p14:creationId xmlns:p14="http://schemas.microsoft.com/office/powerpoint/2010/main" val="885675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Easiest way to put this slide – Functions are single-purposed pieces of code which are short lived, stateless, driven by events, and automatically scale to handle need.</a:t>
            </a:r>
          </a:p>
        </p:txBody>
      </p:sp>
      <p:sp>
        <p:nvSpPr>
          <p:cNvPr id="4" name="Slide Number Placeholder 3"/>
          <p:cNvSpPr>
            <a:spLocks noGrp="1"/>
          </p:cNvSpPr>
          <p:nvPr>
            <p:ph type="sldNum" sz="quarter" idx="5"/>
          </p:nvPr>
        </p:nvSpPr>
        <p:spPr/>
        <p:txBody>
          <a:bodyPr/>
          <a:lstStyle/>
          <a:p>
            <a:fld id="{69BC2EFC-28F3-48C0-BF6B-230A53BCFDFC}" type="slidenum">
              <a:rPr lang="es-MX" smtClean="0"/>
              <a:t>15</a:t>
            </a:fld>
            <a:endParaRPr lang="es-MX"/>
          </a:p>
        </p:txBody>
      </p:sp>
    </p:spTree>
    <p:extLst>
      <p:ext uri="{BB962C8B-B14F-4D97-AF65-F5344CB8AC3E}">
        <p14:creationId xmlns:p14="http://schemas.microsoft.com/office/powerpoint/2010/main" val="102485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69BC2EFC-28F3-48C0-BF6B-230A53BCFDFC}" type="slidenum">
              <a:rPr lang="es-MX" smtClean="0"/>
              <a:t>16</a:t>
            </a:fld>
            <a:endParaRPr lang="es-MX" dirty="0"/>
          </a:p>
        </p:txBody>
      </p:sp>
    </p:spTree>
    <p:extLst>
      <p:ext uri="{BB962C8B-B14F-4D97-AF65-F5344CB8AC3E}">
        <p14:creationId xmlns:p14="http://schemas.microsoft.com/office/powerpoint/2010/main" val="2521338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AWS Lambda</a:t>
            </a:r>
          </a:p>
          <a:p>
            <a:pPr marL="457200" indent="-457200">
              <a:buFont typeface="Arial" panose="020B0604020202020204" pitchFamily="34" charset="0"/>
              <a:buChar char="•"/>
            </a:pPr>
            <a:r>
              <a:rPr lang="en-US" dirty="0"/>
              <a:t>Google Cloud Functions</a:t>
            </a:r>
          </a:p>
          <a:p>
            <a:pPr marL="457200" indent="-457200">
              <a:buFont typeface="Arial" panose="020B0604020202020204" pitchFamily="34" charset="0"/>
              <a:buChar char="•"/>
            </a:pPr>
            <a:r>
              <a:rPr lang="en-US" dirty="0"/>
              <a:t>IBM Cloud Functions – Based on Apache </a:t>
            </a:r>
            <a:r>
              <a:rPr lang="en-US" dirty="0" err="1"/>
              <a:t>OpenWhisk</a:t>
            </a:r>
            <a:endParaRPr lang="en-US" dirty="0"/>
          </a:p>
          <a:p>
            <a:pPr marL="457200" indent="-457200">
              <a:buFont typeface="Arial" panose="020B0604020202020204" pitchFamily="34" charset="0"/>
              <a:buChar char="•"/>
            </a:pPr>
            <a:r>
              <a:rPr lang="en-US" dirty="0"/>
              <a:t>Auth0</a:t>
            </a:r>
          </a:p>
          <a:p>
            <a:pPr marL="457200" indent="-457200">
              <a:buFont typeface="Arial" panose="020B0604020202020204" pitchFamily="34" charset="0"/>
              <a:buChar char="•"/>
            </a:pPr>
            <a:r>
              <a:rPr lang="en-US" dirty="0"/>
              <a:t>Azure</a:t>
            </a:r>
          </a:p>
        </p:txBody>
      </p:sp>
      <p:sp>
        <p:nvSpPr>
          <p:cNvPr id="4" name="Slide Number Placeholder 3"/>
          <p:cNvSpPr>
            <a:spLocks noGrp="1"/>
          </p:cNvSpPr>
          <p:nvPr>
            <p:ph type="sldNum" sz="quarter" idx="10"/>
          </p:nvPr>
        </p:nvSpPr>
        <p:spPr/>
        <p:txBody>
          <a:bodyPr/>
          <a:lstStyle/>
          <a:p>
            <a:fld id="{69BC2EFC-28F3-48C0-BF6B-230A53BCFDFC}" type="slidenum">
              <a:rPr lang="es-MX" smtClean="0"/>
              <a:t>17</a:t>
            </a:fld>
            <a:endParaRPr lang="es-MX"/>
          </a:p>
        </p:txBody>
      </p:sp>
    </p:spTree>
    <p:extLst>
      <p:ext uri="{BB962C8B-B14F-4D97-AF65-F5344CB8AC3E}">
        <p14:creationId xmlns:p14="http://schemas.microsoft.com/office/powerpoint/2010/main" val="836992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241851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Event Grid</a:t>
            </a:r>
            <a:r>
              <a:rPr lang="en-US" b="0" dirty="0"/>
              <a:t> is a fully managed event routing service that enables rich application scenarios by connecting serverless logic to event coming from multiple Azure services or from your own apps.</a:t>
            </a:r>
          </a:p>
          <a:p>
            <a:pPr marL="457200" indent="-457200">
              <a:buFont typeface="Arial" panose="020B0604020202020204" pitchFamily="34" charset="0"/>
              <a:buChar char="•"/>
            </a:pPr>
            <a:endParaRPr lang="en-US" b="1" dirty="0"/>
          </a:p>
          <a:p>
            <a:pPr marL="457200" marR="0" lvl="0" indent="-457200" algn="l" defTabSz="241851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Logic Apps</a:t>
            </a:r>
            <a:r>
              <a:rPr lang="en-US" b="0" dirty="0"/>
              <a:t> provides serverless workflows that allow developers to easily integrate data with their apps instead of writing complex glue code between disparate systems.  Logic Apps also allow you to orchestrate and connect the serverless functions and APIs of your application.</a:t>
            </a:r>
          </a:p>
          <a:p>
            <a:pPr marL="457200" indent="-457200">
              <a:buFont typeface="Arial" panose="020B0604020202020204" pitchFamily="34" charset="0"/>
              <a:buChar char="•"/>
            </a:pPr>
            <a:endParaRPr lang="en-US" b="1" dirty="0"/>
          </a:p>
          <a:p>
            <a:pPr marL="457200" indent="-457200">
              <a:buFont typeface="Arial" panose="020B0604020202020204" pitchFamily="34" charset="0"/>
              <a:buChar char="•"/>
            </a:pPr>
            <a:r>
              <a:rPr lang="en-US" b="1" dirty="0"/>
              <a:t>Azure Functions</a:t>
            </a:r>
            <a:r>
              <a:rPr lang="en-US" b="0" dirty="0"/>
              <a:t> is an event-driven compute experience that allows you to execute your code, written in the programming language of your choice, without worrying about servers.  Benefit from scale on demand and never pay for idle capacity.</a:t>
            </a:r>
          </a:p>
          <a:p>
            <a:pPr marL="457200" indent="-457200">
              <a:buFont typeface="Arial" panose="020B0604020202020204" pitchFamily="34" charset="0"/>
              <a:buChar char="•"/>
            </a:pPr>
            <a:endParaRPr lang="en-US" b="0" dirty="0"/>
          </a:p>
          <a:p>
            <a:pPr marL="0" indent="0">
              <a:buFont typeface="Arial" panose="020B0604020202020204" pitchFamily="34" charset="0"/>
              <a:buNone/>
            </a:pPr>
            <a:r>
              <a:rPr lang="en-US" b="1" u="sng" dirty="0"/>
              <a:t>Backend as a Service</a:t>
            </a:r>
          </a:p>
          <a:p>
            <a:pPr marL="457200" indent="-457200">
              <a:buFont typeface="Arial" panose="020B0604020202020204" pitchFamily="34" charset="0"/>
              <a:buChar char="•"/>
            </a:pPr>
            <a:r>
              <a:rPr lang="en-US" b="1" dirty="0"/>
              <a:t>Azure Databases</a:t>
            </a:r>
            <a:r>
              <a:rPr lang="en-US" b="0" dirty="0"/>
              <a:t> deliver a database ally for your serverless app.  Azure SQL, MySQL, and Progress provide industry standard database capabilities.  Cosmos DB is a multi-model database service that provides transparent scaling and replication of your data to wherever your users are.</a:t>
            </a:r>
          </a:p>
          <a:p>
            <a:pPr marL="457200" indent="-457200">
              <a:buFont typeface="Arial" panose="020B0604020202020204" pitchFamily="34" charset="0"/>
              <a:buChar char="•"/>
            </a:pPr>
            <a:r>
              <a:rPr lang="en-US" b="1" dirty="0"/>
              <a:t>Azure Storage</a:t>
            </a:r>
            <a:r>
              <a:rPr lang="en-US" b="0" dirty="0"/>
              <a:t> provides durable, highly available, and massively scalable cloud storage to developers for cloud applications.  Get options for unstructured object data, structured datasets, file storage, and queue storage for serverless communication between cloud apps.</a:t>
            </a:r>
          </a:p>
          <a:p>
            <a:pPr marL="457200" indent="-457200">
              <a:buFont typeface="Arial" panose="020B0604020202020204" pitchFamily="34" charset="0"/>
              <a:buChar char="•"/>
            </a:pPr>
            <a:r>
              <a:rPr lang="en-US" b="1" dirty="0"/>
              <a:t>Azure Active Directory</a:t>
            </a:r>
            <a:r>
              <a:rPr lang="en-US" b="0" dirty="0"/>
              <a:t> provides cloud-based identity and access management.  Using it, developers can securely control access to resources and manage and authenticate the users of their serverless apps.</a:t>
            </a:r>
          </a:p>
          <a:p>
            <a:pPr marL="457200" indent="-457200">
              <a:buFont typeface="Arial" panose="020B0604020202020204" pitchFamily="34" charset="0"/>
              <a:buChar char="•"/>
            </a:pPr>
            <a:r>
              <a:rPr lang="en-US" b="1" dirty="0"/>
              <a:t>IoT</a:t>
            </a:r>
            <a:endParaRPr lang="en-US" b="0" dirty="0"/>
          </a:p>
          <a:p>
            <a:pPr marL="457200" indent="-457200">
              <a:buFont typeface="Arial" panose="020B0604020202020204" pitchFamily="34" charset="0"/>
              <a:buChar char="•"/>
            </a:pPr>
            <a:r>
              <a:rPr lang="en-US" b="1" dirty="0"/>
              <a:t>Azure Stream Analytics</a:t>
            </a:r>
            <a:r>
              <a:rPr lang="en-US" b="0" dirty="0"/>
              <a:t> is a fully managed analytics service for real-life streaming data.  It allows you to author queries in simple, declarative, SQL-like language, and you only pay for the processing used per job.  </a:t>
            </a:r>
            <a:r>
              <a:rPr lang="en-US" b="1" dirty="0"/>
              <a:t>Event hubs</a:t>
            </a:r>
            <a:r>
              <a:rPr lang="en-US" b="0" dirty="0"/>
              <a:t> is a fully managed service that simplifies mass ingestion of small data inputs, typically from devices and sensors, to process, route, and store the data.</a:t>
            </a:r>
          </a:p>
          <a:p>
            <a:pPr marL="457200" indent="-457200">
              <a:buFont typeface="Arial" panose="020B0604020202020204" pitchFamily="34" charset="0"/>
              <a:buChar char="•"/>
            </a:pPr>
            <a:r>
              <a:rPr lang="en-US" b="1" dirty="0"/>
              <a:t>Azure Bot Service</a:t>
            </a:r>
            <a:r>
              <a:rPr lang="en-US" b="0" dirty="0"/>
              <a:t> allows you to build intelligent serverless bots that can interact with your users contextually through multiple channels like text/SMS, Skype, Microsoft Teams, Slack, Office 365, Twitter, and other popular services.  </a:t>
            </a:r>
            <a:r>
              <a:rPr lang="en-US" b="1" dirty="0"/>
              <a:t>Cognitive Services</a:t>
            </a:r>
            <a:r>
              <a:rPr lang="en-US" b="0" dirty="0"/>
              <a:t> allows you to easily add intelligent features such as emotion and sentiment detection, vision, and speech recognition, language understanding, and knowledge and search – into your app.  Using these services through serverless code or logic workflows minimizes the learning curve for creating intelligent apps.</a:t>
            </a:r>
            <a:endParaRPr lang="en-US" b="1"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69BC2EFC-28F3-48C0-BF6B-230A53BCFDFC}" type="slidenum">
              <a:rPr lang="es-MX" smtClean="0"/>
              <a:t>18</a:t>
            </a:fld>
            <a:endParaRPr lang="es-MX"/>
          </a:p>
        </p:txBody>
      </p:sp>
    </p:spTree>
    <p:extLst>
      <p:ext uri="{BB962C8B-B14F-4D97-AF65-F5344CB8AC3E}">
        <p14:creationId xmlns:p14="http://schemas.microsoft.com/office/powerpoint/2010/main" val="4287762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69BC2EFC-28F3-48C0-BF6B-230A53BCFDFC}" type="slidenum">
              <a:rPr lang="es-MX" smtClean="0"/>
              <a:t>19</a:t>
            </a:fld>
            <a:endParaRPr lang="es-MX" dirty="0"/>
          </a:p>
        </p:txBody>
      </p:sp>
    </p:spTree>
    <p:extLst>
      <p:ext uri="{BB962C8B-B14F-4D97-AF65-F5344CB8AC3E}">
        <p14:creationId xmlns:p14="http://schemas.microsoft.com/office/powerpoint/2010/main" val="454310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Choice of language: </a:t>
            </a:r>
            <a:r>
              <a:rPr lang="en-US" dirty="0"/>
              <a:t>Azure Functions is a polyglot solution which allows you to write functions in not just C#, F#, and JavaScript, but also Java, Python, PHP, TypeScript, Batch, Bash, and PowerShell</a:t>
            </a:r>
          </a:p>
          <a:p>
            <a:pPr marL="0" indent="0">
              <a:buFont typeface="Arial" panose="020B0604020202020204" pitchFamily="34" charset="0"/>
              <a:buNone/>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Choice of language: </a:t>
            </a:r>
            <a:r>
              <a:rPr lang="en-US" dirty="0"/>
              <a:t>Azure Functions is a polyglot solution which allows you to write functions in not just C#, F#, and JavaScript, but also Java, Python, PHP, TypeScript, Batch, Bash, and PowerShell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Pay-per-use pricing model:</a:t>
            </a:r>
            <a:r>
              <a:rPr lang="en-US" b="0" dirty="0"/>
              <a:t> </a:t>
            </a:r>
            <a:r>
              <a:rPr lang="en-US" dirty="0"/>
              <a:t>Pay for only the time spent running your code.  Azure Functions consumption plan is based on per-second resource consumption and executions.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Bring your own dependencies:</a:t>
            </a:r>
            <a:r>
              <a:rPr lang="en-US" b="0" dirty="0"/>
              <a:t> </a:t>
            </a:r>
            <a:r>
              <a:rPr lang="en-US" dirty="0"/>
              <a:t>Functions support both NuGet and NPM, so you can use your favorite libraries.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Integrated security:</a:t>
            </a:r>
            <a:r>
              <a:rPr lang="en-US" b="0" dirty="0"/>
              <a:t> </a:t>
            </a:r>
            <a:r>
              <a:rPr lang="en-US" dirty="0"/>
              <a:t>Protect HTTP-triggered functions with OAuth providers such as Azure Active Directory, Facebook, Google, Twitter, and Microsoft Account.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Simplified integration: </a:t>
            </a:r>
            <a:r>
              <a:rPr lang="en-US" dirty="0"/>
              <a:t>Easily leverage Azure services and software-as-a-service (SaaS) offerings.  These services can trigger your function and start execution or they can serve as input and output for your code.  Such services include Cosmos DB, Event Hubs, Event Grid, Mobile Apps, Notification Hubs, Service Bus, Azure Storage, GitHub, and Twilio SMS messages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indent="0">
              <a:buFont typeface="Arial" panose="020B0604020202020204" pitchFamily="34" charset="0"/>
              <a:buNone/>
            </a:pPr>
            <a:r>
              <a:rPr lang="en-US" b="1" dirty="0"/>
              <a:t>Flexible development:</a:t>
            </a:r>
            <a:r>
              <a:rPr lang="en-US" b="0" dirty="0"/>
              <a:t> Code your functions right in the portal or set up continuous integration and deploy your code through GitHub, Visual Studio Team Services, and other support development tools including OneDrive, Bitbucket, Dropbox, and either a local or external Git repository</a:t>
            </a:r>
          </a:p>
          <a:p>
            <a:pPr marL="0" indent="0">
              <a:buFont typeface="Arial" panose="020B0604020202020204" pitchFamily="34" charset="0"/>
              <a:buNone/>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Open-source:</a:t>
            </a:r>
            <a:r>
              <a:rPr lang="en-US" b="0" dirty="0"/>
              <a:t> The Functions runtime is open-source and available on GitHub</a:t>
            </a:r>
            <a:endParaRPr lang="en-US" b="1" dirty="0"/>
          </a:p>
        </p:txBody>
      </p:sp>
      <p:sp>
        <p:nvSpPr>
          <p:cNvPr id="4" name="Slide Number Placeholder 3"/>
          <p:cNvSpPr>
            <a:spLocks noGrp="1"/>
          </p:cNvSpPr>
          <p:nvPr>
            <p:ph type="sldNum" sz="quarter" idx="10"/>
          </p:nvPr>
        </p:nvSpPr>
        <p:spPr/>
        <p:txBody>
          <a:bodyPr/>
          <a:lstStyle/>
          <a:p>
            <a:fld id="{69BC2EFC-28F3-48C0-BF6B-230A53BCFDFC}" type="slidenum">
              <a:rPr lang="es-MX" smtClean="0"/>
              <a:t>20</a:t>
            </a:fld>
            <a:endParaRPr lang="es-MX"/>
          </a:p>
        </p:txBody>
      </p:sp>
    </p:spTree>
    <p:extLst>
      <p:ext uri="{BB962C8B-B14F-4D97-AF65-F5344CB8AC3E}">
        <p14:creationId xmlns:p14="http://schemas.microsoft.com/office/powerpoint/2010/main" val="213733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BC2EFC-28F3-48C0-BF6B-230A53BCFDFC}" type="slidenum">
              <a:rPr lang="es-MX" smtClean="0"/>
              <a:t>2</a:t>
            </a:fld>
            <a:endParaRPr lang="es-MX"/>
          </a:p>
        </p:txBody>
      </p:sp>
    </p:spTree>
    <p:extLst>
      <p:ext uri="{BB962C8B-B14F-4D97-AF65-F5344CB8AC3E}">
        <p14:creationId xmlns:p14="http://schemas.microsoft.com/office/powerpoint/2010/main" val="1561245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Pay-per-use pricing model:</a:t>
            </a:r>
            <a:r>
              <a:rPr lang="en-US" b="0" dirty="0"/>
              <a:t> </a:t>
            </a:r>
            <a:r>
              <a:rPr lang="en-US" dirty="0"/>
              <a:t>Pay for only the time spent running your code.  Azure Functions consumption plan is based on per-second resource consumption and executions.</a:t>
            </a:r>
            <a:endParaRPr lang="en-US" b="1" dirty="0"/>
          </a:p>
        </p:txBody>
      </p:sp>
      <p:sp>
        <p:nvSpPr>
          <p:cNvPr id="4" name="Slide Number Placeholder 3"/>
          <p:cNvSpPr>
            <a:spLocks noGrp="1"/>
          </p:cNvSpPr>
          <p:nvPr>
            <p:ph type="sldNum" sz="quarter" idx="10"/>
          </p:nvPr>
        </p:nvSpPr>
        <p:spPr/>
        <p:txBody>
          <a:bodyPr/>
          <a:lstStyle/>
          <a:p>
            <a:fld id="{69BC2EFC-28F3-48C0-BF6B-230A53BCFDFC}" type="slidenum">
              <a:rPr lang="es-MX" smtClean="0"/>
              <a:t>21</a:t>
            </a:fld>
            <a:endParaRPr lang="es-MX"/>
          </a:p>
        </p:txBody>
      </p:sp>
    </p:spTree>
    <p:extLst>
      <p:ext uri="{BB962C8B-B14F-4D97-AF65-F5344CB8AC3E}">
        <p14:creationId xmlns:p14="http://schemas.microsoft.com/office/powerpoint/2010/main" val="261122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Bring your own dependencies:</a:t>
            </a:r>
            <a:r>
              <a:rPr lang="en-US" b="0" dirty="0"/>
              <a:t> </a:t>
            </a:r>
            <a:r>
              <a:rPr lang="en-US" dirty="0"/>
              <a:t>Functions support both NuGet and NPM, so you can use your favorite libraries.</a:t>
            </a:r>
            <a:endParaRPr lang="en-US" b="1" dirty="0"/>
          </a:p>
        </p:txBody>
      </p:sp>
      <p:sp>
        <p:nvSpPr>
          <p:cNvPr id="4" name="Slide Number Placeholder 3"/>
          <p:cNvSpPr>
            <a:spLocks noGrp="1"/>
          </p:cNvSpPr>
          <p:nvPr>
            <p:ph type="sldNum" sz="quarter" idx="10"/>
          </p:nvPr>
        </p:nvSpPr>
        <p:spPr/>
        <p:txBody>
          <a:bodyPr/>
          <a:lstStyle/>
          <a:p>
            <a:fld id="{69BC2EFC-28F3-48C0-BF6B-230A53BCFDFC}" type="slidenum">
              <a:rPr lang="es-MX" smtClean="0"/>
              <a:t>22</a:t>
            </a:fld>
            <a:endParaRPr lang="es-MX"/>
          </a:p>
        </p:txBody>
      </p:sp>
    </p:spTree>
    <p:extLst>
      <p:ext uri="{BB962C8B-B14F-4D97-AF65-F5344CB8AC3E}">
        <p14:creationId xmlns:p14="http://schemas.microsoft.com/office/powerpoint/2010/main" val="3922796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Integrated security:</a:t>
            </a:r>
            <a:r>
              <a:rPr lang="en-US" b="0" dirty="0"/>
              <a:t> </a:t>
            </a:r>
            <a:r>
              <a:rPr lang="en-US" dirty="0"/>
              <a:t>Protect HTTP-triggered functions with OAuth providers such as Azure Active Directory, Facebook, Google, Twitter, and Microsoft Account.</a:t>
            </a:r>
            <a:endParaRPr lang="en-US" b="1" dirty="0"/>
          </a:p>
        </p:txBody>
      </p:sp>
      <p:sp>
        <p:nvSpPr>
          <p:cNvPr id="4" name="Slide Number Placeholder 3"/>
          <p:cNvSpPr>
            <a:spLocks noGrp="1"/>
          </p:cNvSpPr>
          <p:nvPr>
            <p:ph type="sldNum" sz="quarter" idx="10"/>
          </p:nvPr>
        </p:nvSpPr>
        <p:spPr/>
        <p:txBody>
          <a:bodyPr/>
          <a:lstStyle/>
          <a:p>
            <a:fld id="{69BC2EFC-28F3-48C0-BF6B-230A53BCFDFC}" type="slidenum">
              <a:rPr lang="es-MX" smtClean="0"/>
              <a:t>23</a:t>
            </a:fld>
            <a:endParaRPr lang="es-MX"/>
          </a:p>
        </p:txBody>
      </p:sp>
    </p:spTree>
    <p:extLst>
      <p:ext uri="{BB962C8B-B14F-4D97-AF65-F5344CB8AC3E}">
        <p14:creationId xmlns:p14="http://schemas.microsoft.com/office/powerpoint/2010/main" val="2598426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Simplified integration: </a:t>
            </a:r>
            <a:r>
              <a:rPr lang="en-US" dirty="0"/>
              <a:t>Easily leverage Azure services and software-as-a-service (SaaS) offerings.  These services can trigger your function and start execution or they can serve as input and output for your code.  Such services include Cosmos DB, Event Hubs, Event Grid, Mobile Apps, Notification Hubs, Service Bus, Azure Storage, GitHub, and Twilio SMS messages</a:t>
            </a:r>
            <a:endParaRPr lang="en-US" b="1" dirty="0"/>
          </a:p>
        </p:txBody>
      </p:sp>
      <p:sp>
        <p:nvSpPr>
          <p:cNvPr id="4" name="Slide Number Placeholder 3"/>
          <p:cNvSpPr>
            <a:spLocks noGrp="1"/>
          </p:cNvSpPr>
          <p:nvPr>
            <p:ph type="sldNum" sz="quarter" idx="10"/>
          </p:nvPr>
        </p:nvSpPr>
        <p:spPr/>
        <p:txBody>
          <a:bodyPr/>
          <a:lstStyle/>
          <a:p>
            <a:fld id="{69BC2EFC-28F3-48C0-BF6B-230A53BCFDFC}" type="slidenum">
              <a:rPr lang="es-MX" smtClean="0"/>
              <a:t>24</a:t>
            </a:fld>
            <a:endParaRPr lang="es-MX"/>
          </a:p>
        </p:txBody>
      </p:sp>
    </p:spTree>
    <p:extLst>
      <p:ext uri="{BB962C8B-B14F-4D97-AF65-F5344CB8AC3E}">
        <p14:creationId xmlns:p14="http://schemas.microsoft.com/office/powerpoint/2010/main" val="2190164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Flexible development:</a:t>
            </a:r>
            <a:r>
              <a:rPr lang="en-US" b="0" dirty="0"/>
              <a:t> Code your functions right in the portal or set up continuous integration and deploy your code through GitHub, Visual Studio Team Services, and other support development tools including OneDrive, Bitbucket, Dropbox, and either a local or external Git repository</a:t>
            </a:r>
            <a:endParaRPr lang="en-US" b="1" dirty="0"/>
          </a:p>
        </p:txBody>
      </p:sp>
      <p:sp>
        <p:nvSpPr>
          <p:cNvPr id="4" name="Slide Number Placeholder 3"/>
          <p:cNvSpPr>
            <a:spLocks noGrp="1"/>
          </p:cNvSpPr>
          <p:nvPr>
            <p:ph type="sldNum" sz="quarter" idx="10"/>
          </p:nvPr>
        </p:nvSpPr>
        <p:spPr/>
        <p:txBody>
          <a:bodyPr/>
          <a:lstStyle/>
          <a:p>
            <a:fld id="{69BC2EFC-28F3-48C0-BF6B-230A53BCFDFC}" type="slidenum">
              <a:rPr lang="es-MX" smtClean="0"/>
              <a:t>25</a:t>
            </a:fld>
            <a:endParaRPr lang="es-MX"/>
          </a:p>
        </p:txBody>
      </p:sp>
    </p:spTree>
    <p:extLst>
      <p:ext uri="{BB962C8B-B14F-4D97-AF65-F5344CB8AC3E}">
        <p14:creationId xmlns:p14="http://schemas.microsoft.com/office/powerpoint/2010/main" val="12336229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Open-source:</a:t>
            </a:r>
            <a:r>
              <a:rPr lang="en-US" b="0" dirty="0"/>
              <a:t> The Functions runtime is open-source and available on GitHub</a:t>
            </a:r>
            <a:endParaRPr lang="en-US" b="1" dirty="0"/>
          </a:p>
        </p:txBody>
      </p:sp>
      <p:sp>
        <p:nvSpPr>
          <p:cNvPr id="4" name="Slide Number Placeholder 3"/>
          <p:cNvSpPr>
            <a:spLocks noGrp="1"/>
          </p:cNvSpPr>
          <p:nvPr>
            <p:ph type="sldNum" sz="quarter" idx="10"/>
          </p:nvPr>
        </p:nvSpPr>
        <p:spPr/>
        <p:txBody>
          <a:bodyPr/>
          <a:lstStyle/>
          <a:p>
            <a:fld id="{69BC2EFC-28F3-48C0-BF6B-230A53BCFDFC}" type="slidenum">
              <a:rPr lang="es-MX" smtClean="0"/>
              <a:t>26</a:t>
            </a:fld>
            <a:endParaRPr lang="es-MX"/>
          </a:p>
        </p:txBody>
      </p:sp>
    </p:spTree>
    <p:extLst>
      <p:ext uri="{BB962C8B-B14F-4D97-AF65-F5344CB8AC3E}">
        <p14:creationId xmlns:p14="http://schemas.microsoft.com/office/powerpoint/2010/main" val="3209190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Triggers and bindings are the things that facilitate easy communication with other services.  This chart shows us the triggers and bindings currently supported.  As we can see, there are a number of Azure services supported here…. for Storage, Database, Messaging, Notifications and so on.  In addition to those, Functions also support generic Http triggers, which means you can easily write a piece of code that can be used to respond to REST requests or requests from any service that supports webhooks.  This also provides a really fast and easy mechanism for building extensions to SaaS applications.</a:t>
            </a:r>
          </a:p>
        </p:txBody>
      </p:sp>
      <p:sp>
        <p:nvSpPr>
          <p:cNvPr id="4" name="Slide Number Placeholder 3"/>
          <p:cNvSpPr>
            <a:spLocks noGrp="1"/>
          </p:cNvSpPr>
          <p:nvPr>
            <p:ph type="sldNum" sz="quarter" idx="5"/>
          </p:nvPr>
        </p:nvSpPr>
        <p:spPr/>
        <p:txBody>
          <a:bodyPr/>
          <a:lstStyle/>
          <a:p>
            <a:fld id="{69BC2EFC-28F3-48C0-BF6B-230A53BCFDFC}" type="slidenum">
              <a:rPr lang="es-MX" smtClean="0"/>
              <a:t>27</a:t>
            </a:fld>
            <a:endParaRPr lang="es-MX"/>
          </a:p>
        </p:txBody>
      </p:sp>
    </p:spTree>
    <p:extLst>
      <p:ext uri="{BB962C8B-B14F-4D97-AF65-F5344CB8AC3E}">
        <p14:creationId xmlns:p14="http://schemas.microsoft.com/office/powerpoint/2010/main" val="71364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Four different tools you can use to work with Azure Functions</a:t>
            </a:r>
          </a:p>
          <a:p>
            <a:pPr marL="0" indent="0">
              <a:buFont typeface="Arial" panose="020B0604020202020204" pitchFamily="34" charset="0"/>
              <a:buNone/>
            </a:pPr>
            <a:endParaRPr lang="en-US" b="0" dirty="0"/>
          </a:p>
          <a:p>
            <a:pPr marL="457200" indent="-457200">
              <a:buFont typeface="Arial" panose="020B0604020202020204" pitchFamily="34" charset="0"/>
              <a:buChar char="•"/>
            </a:pPr>
            <a:r>
              <a:rPr lang="en-US" b="0" dirty="0"/>
              <a:t>Azure Portal – Quickly get started without having to install anything else</a:t>
            </a:r>
          </a:p>
          <a:p>
            <a:pPr marL="457200" indent="-457200">
              <a:buFont typeface="Arial" panose="020B0604020202020204" pitchFamily="34" charset="0"/>
              <a:buChar char="•"/>
            </a:pPr>
            <a:r>
              <a:rPr lang="en-US" b="0" dirty="0"/>
              <a:t>Visual Studio 2017 – First class C# development experience</a:t>
            </a:r>
          </a:p>
          <a:p>
            <a:pPr marL="457200" indent="-457200">
              <a:buFont typeface="Arial" panose="020B0604020202020204" pitchFamily="34" charset="0"/>
              <a:buChar char="•"/>
            </a:pPr>
            <a:r>
              <a:rPr lang="en-US" b="0" dirty="0"/>
              <a:t>Visual Studio Code – First Class Node.js development experience plus you can edit any function project generated via the CLI</a:t>
            </a:r>
          </a:p>
          <a:p>
            <a:pPr marL="457200" indent="-457200">
              <a:buFont typeface="Arial" panose="020B0604020202020204" pitchFamily="34" charset="0"/>
              <a:buChar char="•"/>
            </a:pPr>
            <a:r>
              <a:rPr lang="en-US" b="0" dirty="0"/>
              <a:t>Azure Functions Core Tools (CLI) – Build any kind of function and edit in IDE of your choice</a:t>
            </a:r>
          </a:p>
        </p:txBody>
      </p:sp>
      <p:sp>
        <p:nvSpPr>
          <p:cNvPr id="4" name="Slide Number Placeholder 3"/>
          <p:cNvSpPr>
            <a:spLocks noGrp="1"/>
          </p:cNvSpPr>
          <p:nvPr>
            <p:ph type="sldNum" sz="quarter" idx="10"/>
          </p:nvPr>
        </p:nvSpPr>
        <p:spPr/>
        <p:txBody>
          <a:bodyPr/>
          <a:lstStyle/>
          <a:p>
            <a:fld id="{69BC2EFC-28F3-48C0-BF6B-230A53BCFDFC}" type="slidenum">
              <a:rPr lang="es-MX" smtClean="0"/>
              <a:t>28</a:t>
            </a:fld>
            <a:endParaRPr lang="es-MX"/>
          </a:p>
        </p:txBody>
      </p:sp>
    </p:spTree>
    <p:extLst>
      <p:ext uri="{BB962C8B-B14F-4D97-AF65-F5344CB8AC3E}">
        <p14:creationId xmlns:p14="http://schemas.microsoft.com/office/powerpoint/2010/main" val="468187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There are two major versions of the Azure Functions runtime: 1.x and 2.x</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Cross-platform development</a:t>
            </a:r>
            <a:r>
              <a:rPr lang="en-US" b="1" u="none" dirty="0"/>
              <a:t>:</a:t>
            </a:r>
            <a:r>
              <a:rPr lang="en-US" b="0" u="none" dirty="0"/>
              <a:t>  Runtime 1.x support development and hosting only in the portal or on Windows.  Runtime 2.x runs on .NET Core, which means it can run on all platforms supported by .NET Core, including macOS and Linux.  This enables cross-platform development and hosting scenarios that are not possible with 1.x.</a:t>
            </a:r>
          </a:p>
          <a:p>
            <a:pPr marL="0" marR="0" lvl="0" indent="0" algn="l" defTabSz="2418516"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u="sng" dirty="0"/>
          </a:p>
          <a:p>
            <a:pPr marL="0" marR="0" lvl="0" indent="0" algn="l" defTabSz="241851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dirty="0"/>
              <a:t>Languages</a:t>
            </a:r>
            <a:r>
              <a:rPr lang="en-US" b="1" u="none" dirty="0"/>
              <a:t>:</a:t>
            </a:r>
            <a:r>
              <a:rPr lang="en-US" b="0" u="none" dirty="0"/>
              <a:t>  Runtime 2.x uses a new language extensibility model.  Initially, JavaScript and Java are taking advantage of this new model.  Azure Functions 1.x experimental languages have not been updated to use the new model, so they are not supported in 2.x.  The experimental languages are Python, PHP, TypeScript, Batch, Bash, and PowerShell.</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Runtime 2.x uses a new binding extensibility model that offers several advantages:</a:t>
            </a:r>
          </a:p>
          <a:p>
            <a:pPr marL="0" indent="0">
              <a:buFont typeface="Arial" panose="020B0604020202020204" pitchFamily="34" charset="0"/>
              <a:buNone/>
            </a:pPr>
            <a:endParaRPr lang="en-US" b="0" u="none" dirty="0"/>
          </a:p>
          <a:p>
            <a:pPr marL="457200" indent="-457200">
              <a:buFont typeface="Arial" panose="020B0604020202020204" pitchFamily="34" charset="0"/>
              <a:buChar char="•"/>
            </a:pPr>
            <a:r>
              <a:rPr lang="en-US" b="0" u="none" dirty="0"/>
              <a:t>Support for third-party binding extensions</a:t>
            </a:r>
          </a:p>
          <a:p>
            <a:pPr marL="457200" indent="-457200">
              <a:buFont typeface="Arial" panose="020B0604020202020204" pitchFamily="34" charset="0"/>
              <a:buChar char="•"/>
            </a:pPr>
            <a:r>
              <a:rPr lang="en-US" b="0" u="none" dirty="0"/>
              <a:t>Decoupling of runtime and bindings.  This allows binding extensions to be versioned and released independently.  You can, for example, opt to upgrade to a version of an extension that relies on a new version of an underlying SDK.</a:t>
            </a:r>
          </a:p>
          <a:p>
            <a:pPr marL="457200" indent="-457200">
              <a:buFont typeface="Arial" panose="020B0604020202020204" pitchFamily="34" charset="0"/>
              <a:buChar char="•"/>
            </a:pPr>
            <a:r>
              <a:rPr lang="en-US" b="0" u="none" dirty="0"/>
              <a:t>A lighter execution environment, where only the bindings in use are known and loaded by the runtime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Microsoft Graph bindings – allow you work with data, insights and events from the Microsoft Graph.  Use the Microsoft Graph API to connect to the data that drives productivity – mail, calendar, contacts, documents, directory, devices, and more.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Durable Functions is an extension of Azure Functions and Azure </a:t>
            </a:r>
            <a:r>
              <a:rPr lang="en-US" b="0" u="none" dirty="0" err="1"/>
              <a:t>WebJobs</a:t>
            </a:r>
            <a:r>
              <a:rPr lang="en-US" b="0" u="none" dirty="0"/>
              <a:t> that lets you write stateful functions in a serverless environment.  The extension manages state, checkpoints, and restarts for you.</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sz="3200" b="0" i="0" u="none" strike="noStrike" kern="1200" dirty="0">
                <a:solidFill>
                  <a:schemeClr val="tx1"/>
                </a:solidFill>
                <a:effectLst/>
                <a:latin typeface="+mn-lt"/>
                <a:ea typeface="+mn-ea"/>
                <a:cs typeface="+mn-cs"/>
              </a:rPr>
              <a:t>By default, function apps created in the Azure portal are set to version 2.x. When possible, you should use this runtime version, where new feature investments are being made. If you need to, you can still run a function app on the version 1.x runtime. You can only change the runtime version after you create your function app but before you add any functions.</a:t>
            </a:r>
            <a:endParaRPr lang="en-US" b="0" u="none" dirty="0"/>
          </a:p>
        </p:txBody>
      </p:sp>
      <p:sp>
        <p:nvSpPr>
          <p:cNvPr id="4" name="Slide Number Placeholder 3"/>
          <p:cNvSpPr>
            <a:spLocks noGrp="1"/>
          </p:cNvSpPr>
          <p:nvPr>
            <p:ph type="sldNum" sz="quarter" idx="10"/>
          </p:nvPr>
        </p:nvSpPr>
        <p:spPr/>
        <p:txBody>
          <a:bodyPr/>
          <a:lstStyle/>
          <a:p>
            <a:fld id="{69BC2EFC-28F3-48C0-BF6B-230A53BCFDFC}" type="slidenum">
              <a:rPr lang="es-MX" smtClean="0"/>
              <a:t>29</a:t>
            </a:fld>
            <a:endParaRPr lang="es-MX"/>
          </a:p>
        </p:txBody>
      </p:sp>
    </p:spTree>
    <p:extLst>
      <p:ext uri="{BB962C8B-B14F-4D97-AF65-F5344CB8AC3E}">
        <p14:creationId xmlns:p14="http://schemas.microsoft.com/office/powerpoint/2010/main" val="1808224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Next Slide – Ways to Run Azure Functions</a:t>
            </a:r>
          </a:p>
        </p:txBody>
      </p:sp>
      <p:sp>
        <p:nvSpPr>
          <p:cNvPr id="4" name="Slide Number Placeholder 3"/>
          <p:cNvSpPr>
            <a:spLocks noGrp="1"/>
          </p:cNvSpPr>
          <p:nvPr>
            <p:ph type="sldNum" sz="quarter" idx="10"/>
          </p:nvPr>
        </p:nvSpPr>
        <p:spPr/>
        <p:txBody>
          <a:bodyPr/>
          <a:lstStyle/>
          <a:p>
            <a:fld id="{69BC2EFC-28F3-48C0-BF6B-230A53BCFDFC}" type="slidenum">
              <a:rPr lang="es-MX" smtClean="0"/>
              <a:t>30</a:t>
            </a:fld>
            <a:endParaRPr lang="es-MX"/>
          </a:p>
        </p:txBody>
      </p:sp>
    </p:spTree>
    <p:extLst>
      <p:ext uri="{BB962C8B-B14F-4D97-AF65-F5344CB8AC3E}">
        <p14:creationId xmlns:p14="http://schemas.microsoft.com/office/powerpoint/2010/main" val="3760042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69BC2EFC-28F3-48C0-BF6B-230A53BCFDFC}" type="slidenum">
              <a:rPr lang="es-MX" smtClean="0"/>
              <a:t>4</a:t>
            </a:fld>
            <a:endParaRPr lang="es-MX" dirty="0"/>
          </a:p>
        </p:txBody>
      </p:sp>
    </p:spTree>
    <p:extLst>
      <p:ext uri="{BB962C8B-B14F-4D97-AF65-F5344CB8AC3E}">
        <p14:creationId xmlns:p14="http://schemas.microsoft.com/office/powerpoint/2010/main" val="2438926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69BC2EFC-28F3-48C0-BF6B-230A53BCFDFC}" type="slidenum">
              <a:rPr lang="es-MX" smtClean="0"/>
              <a:t>35</a:t>
            </a:fld>
            <a:endParaRPr lang="es-MX" dirty="0"/>
          </a:p>
        </p:txBody>
      </p:sp>
    </p:spTree>
    <p:extLst>
      <p:ext uri="{BB962C8B-B14F-4D97-AF65-F5344CB8AC3E}">
        <p14:creationId xmlns:p14="http://schemas.microsoft.com/office/powerpoint/2010/main" val="2480566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37</a:t>
            </a:fld>
            <a:endParaRPr lang="es-MX"/>
          </a:p>
        </p:txBody>
      </p:sp>
    </p:spTree>
    <p:extLst>
      <p:ext uri="{BB962C8B-B14F-4D97-AF65-F5344CB8AC3E}">
        <p14:creationId xmlns:p14="http://schemas.microsoft.com/office/powerpoint/2010/main" val="729247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Install Visual Studio 2017</a:t>
            </a:r>
          </a:p>
          <a:p>
            <a:pPr marL="0" indent="0">
              <a:buFont typeface="Arial" panose="020B0604020202020204" pitchFamily="34" charset="0"/>
              <a:buNone/>
            </a:pPr>
            <a:r>
              <a:rPr lang="en-US" b="0" dirty="0"/>
              <a:t>Install Visual Studio 2017 version 15.5 or a later version.</a:t>
            </a:r>
          </a:p>
        </p:txBody>
      </p:sp>
      <p:sp>
        <p:nvSpPr>
          <p:cNvPr id="4" name="Slide Number Placeholder 3"/>
          <p:cNvSpPr>
            <a:spLocks noGrp="1"/>
          </p:cNvSpPr>
          <p:nvPr>
            <p:ph type="sldNum" sz="quarter" idx="10"/>
          </p:nvPr>
        </p:nvSpPr>
        <p:spPr/>
        <p:txBody>
          <a:bodyPr/>
          <a:lstStyle/>
          <a:p>
            <a:fld id="{69BC2EFC-28F3-48C0-BF6B-230A53BCFDFC}" type="slidenum">
              <a:rPr lang="es-MX" smtClean="0"/>
              <a:t>38</a:t>
            </a:fld>
            <a:endParaRPr lang="es-MX"/>
          </a:p>
        </p:txBody>
      </p:sp>
    </p:spTree>
    <p:extLst>
      <p:ext uri="{BB962C8B-B14F-4D97-AF65-F5344CB8AC3E}">
        <p14:creationId xmlns:p14="http://schemas.microsoft.com/office/powerpoint/2010/main" val="457518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Include the Azure development workload</a:t>
            </a:r>
          </a:p>
          <a:p>
            <a:pPr marL="0" indent="0">
              <a:buFont typeface="Arial" panose="020B0604020202020204" pitchFamily="34" charset="0"/>
              <a:buNone/>
            </a:pPr>
            <a:r>
              <a:rPr lang="en-US" b="0" dirty="0"/>
              <a:t>Ensure that you include the Azure development workload</a:t>
            </a:r>
          </a:p>
        </p:txBody>
      </p:sp>
      <p:sp>
        <p:nvSpPr>
          <p:cNvPr id="4" name="Slide Number Placeholder 3"/>
          <p:cNvSpPr>
            <a:spLocks noGrp="1"/>
          </p:cNvSpPr>
          <p:nvPr>
            <p:ph type="sldNum" sz="quarter" idx="10"/>
          </p:nvPr>
        </p:nvSpPr>
        <p:spPr/>
        <p:txBody>
          <a:bodyPr/>
          <a:lstStyle/>
          <a:p>
            <a:fld id="{69BC2EFC-28F3-48C0-BF6B-230A53BCFDFC}" type="slidenum">
              <a:rPr lang="es-MX" smtClean="0"/>
              <a:t>39</a:t>
            </a:fld>
            <a:endParaRPr lang="es-MX"/>
          </a:p>
        </p:txBody>
      </p:sp>
    </p:spTree>
    <p:extLst>
      <p:ext uri="{BB962C8B-B14F-4D97-AF65-F5344CB8AC3E}">
        <p14:creationId xmlns:p14="http://schemas.microsoft.com/office/powerpoint/2010/main" val="154057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Azure Functions Proxies allows you to forward requests to other resource.  You define an HTTP endpoint just like the HTTP trigger, but instead of writing code to execute when the endpoint is called, you provide a URL to a remote implementation.  This allows you to compose multiple API sources into a single API surface which is easy for clients to consume.  This is particularly useful if you wish to build your API as microservices (or </a:t>
            </a:r>
            <a:r>
              <a:rPr lang="en-US" b="0" dirty="0" err="1"/>
              <a:t>nanoservices</a:t>
            </a:r>
            <a:r>
              <a:rPr lang="en-US" b="0" dirty="0"/>
              <a: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A proxy can point to any HTTP resource, such as:</a:t>
            </a:r>
          </a:p>
          <a:p>
            <a:pPr marL="0" indent="0">
              <a:buFont typeface="Arial" panose="020B0604020202020204" pitchFamily="34" charset="0"/>
              <a:buNone/>
            </a:pPr>
            <a:endParaRPr lang="en-US" b="0" dirty="0"/>
          </a:p>
          <a:p>
            <a:pPr marL="457200" indent="-457200">
              <a:buFont typeface="Arial" panose="020B0604020202020204" pitchFamily="34" charset="0"/>
              <a:buChar char="•"/>
            </a:pPr>
            <a:r>
              <a:rPr lang="en-US" b="0" dirty="0"/>
              <a:t>Azure Functions</a:t>
            </a:r>
          </a:p>
          <a:p>
            <a:pPr marL="457200" indent="-457200">
              <a:buFont typeface="Arial" panose="020B0604020202020204" pitchFamily="34" charset="0"/>
              <a:buChar char="•"/>
            </a:pPr>
            <a:r>
              <a:rPr lang="en-US" b="0" dirty="0"/>
              <a:t>API apps in Azure App Service</a:t>
            </a:r>
          </a:p>
          <a:p>
            <a:pPr marL="457200" indent="-457200">
              <a:buFont typeface="Arial" panose="020B0604020202020204" pitchFamily="34" charset="0"/>
              <a:buChar char="•"/>
            </a:pPr>
            <a:r>
              <a:rPr lang="en-US" b="0" dirty="0"/>
              <a:t>Docker containers in App Service on Linux</a:t>
            </a:r>
          </a:p>
          <a:p>
            <a:pPr marL="457200" indent="-457200">
              <a:buFont typeface="Arial" panose="020B0604020202020204" pitchFamily="34" charset="0"/>
              <a:buChar char="•"/>
            </a:pPr>
            <a:r>
              <a:rPr lang="en-US" b="0" dirty="0"/>
              <a:t>Any other hosted API</a:t>
            </a:r>
          </a:p>
          <a:p>
            <a:pPr marL="457200" indent="-457200">
              <a:buFont typeface="Arial" panose="020B0604020202020204" pitchFamily="34" charset="0"/>
              <a:buChar char="•"/>
            </a:pPr>
            <a:endParaRPr lang="en-US" b="0" dirty="0"/>
          </a:p>
          <a:p>
            <a:pPr marL="0" indent="0">
              <a:buFont typeface="Arial" panose="020B0604020202020204" pitchFamily="34" charset="0"/>
              <a:buNone/>
            </a:pPr>
            <a:r>
              <a:rPr lang="en-US" b="0" dirty="0"/>
              <a:t>Routing</a:t>
            </a:r>
          </a:p>
        </p:txBody>
      </p:sp>
      <p:sp>
        <p:nvSpPr>
          <p:cNvPr id="4" name="Slide Number Placeholder 3"/>
          <p:cNvSpPr>
            <a:spLocks noGrp="1"/>
          </p:cNvSpPr>
          <p:nvPr>
            <p:ph type="sldNum" sz="quarter" idx="10"/>
          </p:nvPr>
        </p:nvSpPr>
        <p:spPr/>
        <p:txBody>
          <a:bodyPr/>
          <a:lstStyle/>
          <a:p>
            <a:fld id="{69BC2EFC-28F3-48C0-BF6B-230A53BCFDFC}" type="slidenum">
              <a:rPr lang="es-MX" smtClean="0"/>
              <a:t>40</a:t>
            </a:fld>
            <a:endParaRPr lang="es-MX"/>
          </a:p>
        </p:txBody>
      </p:sp>
    </p:spTree>
    <p:extLst>
      <p:ext uri="{BB962C8B-B14F-4D97-AF65-F5344CB8AC3E}">
        <p14:creationId xmlns:p14="http://schemas.microsoft.com/office/powerpoint/2010/main" val="11566077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41</a:t>
            </a:fld>
            <a:endParaRPr lang="es-MX"/>
          </a:p>
        </p:txBody>
      </p:sp>
    </p:spTree>
    <p:extLst>
      <p:ext uri="{BB962C8B-B14F-4D97-AF65-F5344CB8AC3E}">
        <p14:creationId xmlns:p14="http://schemas.microsoft.com/office/powerpoint/2010/main" val="2315123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Monitoring</a:t>
            </a:r>
          </a:p>
          <a:p>
            <a:pPr marL="1666450" lvl="1" indent="-457200">
              <a:buFont typeface="Arial" panose="020B0604020202020204" pitchFamily="34" charset="0"/>
              <a:buChar char="•"/>
            </a:pPr>
            <a:r>
              <a:rPr lang="en-US" dirty="0"/>
              <a:t>Monitor – What is my app doing?</a:t>
            </a:r>
          </a:p>
          <a:p>
            <a:pPr marL="1666450" lvl="1" indent="-457200">
              <a:buFont typeface="Arial" panose="020B0604020202020204" pitchFamily="34" charset="0"/>
              <a:buChar char="•"/>
            </a:pPr>
            <a:r>
              <a:rPr lang="en-US" dirty="0"/>
              <a:t>Alert – Is my app unhealthy?</a:t>
            </a:r>
          </a:p>
          <a:p>
            <a:pPr marL="1666450" lvl="1" indent="-457200">
              <a:buFont typeface="Arial" panose="020B0604020202020204" pitchFamily="34" charset="0"/>
              <a:buChar char="•"/>
            </a:pPr>
            <a:r>
              <a:rPr lang="en-US" dirty="0"/>
              <a:t>Diagnose – Why is it unhealthy</a:t>
            </a:r>
          </a:p>
          <a:p>
            <a:pPr marL="1666450" lvl="1" indent="-457200">
              <a:buFont typeface="Arial" panose="020B0604020202020204" pitchFamily="34" charset="0"/>
              <a:buChar char="•"/>
            </a:pPr>
            <a:r>
              <a:rPr lang="en-US" dirty="0"/>
              <a:t>Learn – What </a:t>
            </a:r>
            <a:r>
              <a:rPr lang="en-US" i="1" dirty="0"/>
              <a:t>was</a:t>
            </a:r>
            <a:r>
              <a:rPr lang="en-US" i="0" dirty="0"/>
              <a:t> my app doing?</a:t>
            </a:r>
            <a:endParaRPr lang="en-US" dirty="0"/>
          </a:p>
          <a:p>
            <a:pPr marL="1666450" lvl="1" indent="-4572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42</a:t>
            </a:fld>
            <a:endParaRPr lang="es-MX"/>
          </a:p>
        </p:txBody>
      </p:sp>
    </p:spTree>
    <p:extLst>
      <p:ext uri="{BB962C8B-B14F-4D97-AF65-F5344CB8AC3E}">
        <p14:creationId xmlns:p14="http://schemas.microsoft.com/office/powerpoint/2010/main" val="48553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43</a:t>
            </a:fld>
            <a:endParaRPr lang="es-MX"/>
          </a:p>
        </p:txBody>
      </p:sp>
    </p:spTree>
    <p:extLst>
      <p:ext uri="{BB962C8B-B14F-4D97-AF65-F5344CB8AC3E}">
        <p14:creationId xmlns:p14="http://schemas.microsoft.com/office/powerpoint/2010/main" val="24343791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45</a:t>
            </a:fld>
            <a:endParaRPr lang="es-MX"/>
          </a:p>
        </p:txBody>
      </p:sp>
    </p:spTree>
    <p:extLst>
      <p:ext uri="{BB962C8B-B14F-4D97-AF65-F5344CB8AC3E}">
        <p14:creationId xmlns:p14="http://schemas.microsoft.com/office/powerpoint/2010/main" val="996051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69BC2EFC-28F3-48C0-BF6B-230A53BCFDFC}" type="slidenum">
              <a:rPr lang="es-MX" smtClean="0"/>
              <a:t>46</a:t>
            </a:fld>
            <a:endParaRPr lang="es-MX" dirty="0"/>
          </a:p>
        </p:txBody>
      </p:sp>
    </p:spTree>
    <p:extLst>
      <p:ext uri="{BB962C8B-B14F-4D97-AF65-F5344CB8AC3E}">
        <p14:creationId xmlns:p14="http://schemas.microsoft.com/office/powerpoint/2010/main" val="2644342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Get Hardware</a:t>
            </a:r>
          </a:p>
          <a:p>
            <a:pPr marL="457200" indent="-457200">
              <a:buFont typeface="Arial" panose="020B0604020202020204" pitchFamily="34" charset="0"/>
              <a:buChar char="•"/>
            </a:pPr>
            <a:r>
              <a:rPr lang="en-US" dirty="0"/>
              <a:t>Get and install Operating System</a:t>
            </a:r>
          </a:p>
          <a:p>
            <a:pPr marL="457200" indent="-457200">
              <a:buFont typeface="Arial" panose="020B0604020202020204" pitchFamily="34" charset="0"/>
              <a:buChar char="•"/>
            </a:pPr>
            <a:r>
              <a:rPr lang="en-US" dirty="0"/>
              <a:t>Get and install application framework</a:t>
            </a:r>
          </a:p>
          <a:p>
            <a:pPr marL="457200" indent="-457200">
              <a:buFont typeface="Arial" panose="020B0604020202020204" pitchFamily="34" charset="0"/>
              <a:buChar char="•"/>
            </a:pPr>
            <a:r>
              <a:rPr lang="en-US" dirty="0"/>
              <a:t>(No Click) Deploy code to the server</a:t>
            </a:r>
          </a:p>
          <a:p>
            <a:pPr marL="457200" indent="-457200">
              <a:buFont typeface="Arial" panose="020B0604020202020204" pitchFamily="34" charset="0"/>
              <a:buChar char="•"/>
            </a:pPr>
            <a:r>
              <a:rPr lang="en-US" dirty="0"/>
              <a:t>Host all of this somewhere in your datacenter</a:t>
            </a:r>
          </a:p>
          <a:p>
            <a:pPr marL="457200" indent="-457200">
              <a:buFont typeface="Arial" panose="020B0604020202020204" pitchFamily="34" charset="0"/>
              <a:buChar char="•"/>
            </a:pPr>
            <a:r>
              <a:rPr lang="en-US" dirty="0"/>
              <a:t>(No Click) Bunch of questions</a:t>
            </a:r>
          </a:p>
          <a:p>
            <a:pPr marL="457200" indent="-457200">
              <a:buFont typeface="Arial" panose="020B0604020202020204" pitchFamily="34" charset="0"/>
              <a:buChar char="•"/>
            </a:pPr>
            <a:r>
              <a:rPr lang="en-US" dirty="0"/>
              <a:t>Backup for your apps</a:t>
            </a:r>
          </a:p>
          <a:p>
            <a:pPr marL="457200" indent="-457200">
              <a:buFont typeface="Arial" panose="020B0604020202020204" pitchFamily="34" charset="0"/>
              <a:buChar char="•"/>
            </a:pPr>
            <a:r>
              <a:rPr lang="en-US" dirty="0"/>
              <a:t>Physical Security</a:t>
            </a:r>
          </a:p>
          <a:p>
            <a:pPr marL="457200" indent="-457200">
              <a:buFont typeface="Arial" panose="020B0604020202020204" pitchFamily="34" charset="0"/>
              <a:buChar char="•"/>
            </a:pPr>
            <a:r>
              <a:rPr lang="en-US" dirty="0"/>
              <a:t>Scaling Up</a:t>
            </a:r>
          </a:p>
          <a:p>
            <a:pPr marL="457200" indent="-457200">
              <a:buFont typeface="Arial" panose="020B0604020202020204" pitchFamily="34" charset="0"/>
              <a:buChar char="•"/>
            </a:pPr>
            <a:r>
              <a:rPr lang="en-US" dirty="0"/>
              <a:t>Monitoring (hardware and application)</a:t>
            </a:r>
          </a:p>
          <a:p>
            <a:pPr marL="457200" indent="-457200">
              <a:buFont typeface="Arial" panose="020B0604020202020204" pitchFamily="34" charset="0"/>
              <a:buChar char="•"/>
            </a:pPr>
            <a:r>
              <a:rPr lang="en-US" dirty="0"/>
              <a:t>And so on</a:t>
            </a:r>
          </a:p>
          <a:p>
            <a:pPr marL="457200" indent="-457200">
              <a:buFont typeface="Arial" panose="020B0604020202020204" pitchFamily="34" charset="0"/>
              <a:buChar char="•"/>
            </a:pPr>
            <a:r>
              <a:rPr lang="en-US" dirty="0"/>
              <a:t>Really important questions – but not key to core competency</a:t>
            </a:r>
          </a:p>
          <a:p>
            <a:pPr marL="457200" indent="-457200">
              <a:buFont typeface="Arial" panose="020B0604020202020204" pitchFamily="34" charset="0"/>
              <a:buChar char="•"/>
            </a:pPr>
            <a:endParaRPr lang="en-US" dirty="0"/>
          </a:p>
          <a:p>
            <a:pPr marL="0" indent="0">
              <a:buFont typeface="Arial" panose="020B0604020202020204" pitchFamily="34" charset="0"/>
              <a:buNone/>
            </a:pPr>
            <a:r>
              <a:rPr lang="en-US" dirty="0"/>
              <a:t>Two clicks to get to next slide</a:t>
            </a:r>
          </a:p>
        </p:txBody>
      </p:sp>
      <p:sp>
        <p:nvSpPr>
          <p:cNvPr id="4" name="Slide Number Placeholder 3"/>
          <p:cNvSpPr>
            <a:spLocks noGrp="1"/>
          </p:cNvSpPr>
          <p:nvPr>
            <p:ph type="sldNum" sz="quarter" idx="10"/>
          </p:nvPr>
        </p:nvSpPr>
        <p:spPr/>
        <p:txBody>
          <a:bodyPr/>
          <a:lstStyle/>
          <a:p>
            <a:fld id="{69BC2EFC-28F3-48C0-BF6B-230A53BCFDFC}" type="slidenum">
              <a:rPr lang="es-MX" smtClean="0"/>
              <a:t>5</a:t>
            </a:fld>
            <a:endParaRPr lang="es-MX"/>
          </a:p>
        </p:txBody>
      </p:sp>
    </p:spTree>
    <p:extLst>
      <p:ext uri="{BB962C8B-B14F-4D97-AF65-F5344CB8AC3E}">
        <p14:creationId xmlns:p14="http://schemas.microsoft.com/office/powerpoint/2010/main" val="1046559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10"/>
          </p:nvPr>
        </p:nvSpPr>
        <p:spPr/>
        <p:txBody>
          <a:bodyPr/>
          <a:lstStyle/>
          <a:p>
            <a:fld id="{69BC2EFC-28F3-48C0-BF6B-230A53BCFDFC}" type="slidenum">
              <a:rPr lang="es-MX" smtClean="0"/>
              <a:t>47</a:t>
            </a:fld>
            <a:endParaRPr lang="es-MX"/>
          </a:p>
        </p:txBody>
      </p:sp>
    </p:spTree>
    <p:extLst>
      <p:ext uri="{BB962C8B-B14F-4D97-AF65-F5344CB8AC3E}">
        <p14:creationId xmlns:p14="http://schemas.microsoft.com/office/powerpoint/2010/main" val="17934397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Usage is aggregated at the function app level and counts only the time that function code is executed.  Azure bills using two different units:</a:t>
            </a:r>
          </a:p>
          <a:p>
            <a:endParaRPr lang="en-US" i="0" dirty="0"/>
          </a:p>
          <a:p>
            <a:pPr marL="457200" indent="-457200">
              <a:buFont typeface="Arial" panose="020B0604020202020204" pitchFamily="34" charset="0"/>
              <a:buChar char="•"/>
            </a:pPr>
            <a:r>
              <a:rPr lang="en-US" b="1" i="0" dirty="0"/>
              <a:t>Resource consumption in gigabyte-seconds (GB-s)</a:t>
            </a:r>
            <a:r>
              <a:rPr lang="en-US" b="0" i="0" dirty="0"/>
              <a:t>.  Computed as a combination of memory size and execution time for all functions within a function app.  So if a function uses 512-Mb of memory and runs for 1 seconds, then each execution uses 0.5 GB-s.</a:t>
            </a:r>
          </a:p>
          <a:p>
            <a:pPr marL="457200" indent="-457200">
              <a:buFont typeface="Arial" panose="020B0604020202020204" pitchFamily="34" charset="0"/>
              <a:buChar char="•"/>
            </a:pPr>
            <a:r>
              <a:rPr lang="en-US" b="1" i="0" dirty="0"/>
              <a:t>Executions:</a:t>
            </a:r>
            <a:r>
              <a:rPr lang="en-US" b="0" i="0" dirty="0"/>
              <a:t>  Counted each time a function is executed in response to an event trigger.</a:t>
            </a:r>
            <a:endParaRPr lang="en-US" sz="3200" b="0" i="0" u="none" strike="noStrike" kern="1200" dirty="0">
              <a:solidFill>
                <a:schemeClr val="tx1"/>
              </a:solidFill>
              <a:effectLst/>
              <a:latin typeface="+mn-lt"/>
              <a:ea typeface="+mn-ea"/>
              <a:cs typeface="+mn-cs"/>
            </a:endParaRPr>
          </a:p>
          <a:p>
            <a:pPr marL="0" indent="0">
              <a:buFont typeface="Arial" panose="020B0604020202020204" pitchFamily="34" charset="0"/>
              <a:buNone/>
            </a:pPr>
            <a:endParaRPr lang="en-US" b="1" i="0" dirty="0"/>
          </a:p>
          <a:p>
            <a:pPr marL="0" indent="0">
              <a:buFont typeface="Arial" panose="020B0604020202020204" pitchFamily="34" charset="0"/>
              <a:buNone/>
            </a:pPr>
            <a:r>
              <a:rPr lang="en-US" b="1" i="0" dirty="0"/>
              <a:t>Pricing Example:</a:t>
            </a:r>
            <a:r>
              <a:rPr lang="en-US" b="0" i="0" dirty="0"/>
              <a:t>  A function with observed memory consumption of 512-Mb executes 3,000,000 times during the month and has an execution duration of one second.  Monthly billing would be calculated as follows: &lt;CLICK&gt;</a:t>
            </a:r>
          </a:p>
          <a:p>
            <a:pPr marL="0" indent="0">
              <a:buFont typeface="Arial" panose="020B0604020202020204" pitchFamily="34" charset="0"/>
              <a:buNone/>
            </a:pPr>
            <a:endParaRPr lang="en-US" b="0" i="0" dirty="0"/>
          </a:p>
          <a:p>
            <a:pPr marL="457200" indent="-457200">
              <a:buFont typeface="Arial" panose="020B0604020202020204" pitchFamily="34" charset="0"/>
              <a:buChar char="•"/>
            </a:pPr>
            <a:r>
              <a:rPr lang="en-US" b="0" i="0" dirty="0"/>
              <a:t>Resource Consumption Billing Calculation</a:t>
            </a:r>
          </a:p>
          <a:p>
            <a:pPr marL="1666450" lvl="1" indent="-457200">
              <a:buFont typeface="Arial" panose="020B0604020202020204" pitchFamily="34" charset="0"/>
              <a:buChar char="•"/>
            </a:pPr>
            <a:r>
              <a:rPr lang="en-US" b="0" i="0" dirty="0"/>
              <a:t>3 million executions x 1 second per execution equals 3 million seconds</a:t>
            </a:r>
          </a:p>
          <a:p>
            <a:pPr marL="1666450" lvl="1" indent="-457200">
              <a:buFont typeface="Arial" panose="020B0604020202020204" pitchFamily="34" charset="0"/>
              <a:buChar char="•"/>
            </a:pPr>
            <a:r>
              <a:rPr lang="en-US" b="0" i="0" dirty="0"/>
              <a:t>If the resource consumption is 512-Mb over 3 million seconds; you get 1.5 million GB-s</a:t>
            </a:r>
          </a:p>
          <a:p>
            <a:pPr marL="1666450" lvl="1" indent="-457200">
              <a:buFont typeface="Arial" panose="020B0604020202020204" pitchFamily="34" charset="0"/>
              <a:buChar char="•"/>
            </a:pPr>
            <a:r>
              <a:rPr lang="en-US" b="0" i="0" dirty="0"/>
              <a:t>There is a monthly free grant of 400,000 GB-s, so that reduces our scenario to 1.1 million GB-s to be charged for</a:t>
            </a:r>
          </a:p>
          <a:p>
            <a:pPr marL="1666450" lvl="1" indent="-457200">
              <a:buFont typeface="Arial" panose="020B0604020202020204" pitchFamily="34" charset="0"/>
              <a:buChar char="•"/>
            </a:pPr>
            <a:r>
              <a:rPr lang="en-US" b="0" i="0" dirty="0"/>
              <a:t>Resource consumption is charged at $0.</a:t>
            </a:r>
            <a:r>
              <a:rPr lang="en-US" sz="3200" b="0" i="0" u="none" strike="noStrike" kern="1200" dirty="0">
                <a:solidFill>
                  <a:schemeClr val="tx1"/>
                </a:solidFill>
                <a:effectLst/>
                <a:latin typeface="+mn-lt"/>
                <a:ea typeface="+mn-ea"/>
                <a:cs typeface="+mn-cs"/>
              </a:rPr>
              <a:t>000016/GB-s; so that would come out to $17.60</a:t>
            </a:r>
            <a:endParaRPr lang="en-US" sz="3200" b="1" i="0" u="none" strike="noStrike" kern="1200" dirty="0">
              <a:solidFill>
                <a:schemeClr val="tx1"/>
              </a:solidFill>
              <a:effectLst/>
              <a:latin typeface="+mn-lt"/>
              <a:ea typeface="+mn-ea"/>
              <a:cs typeface="+mn-cs"/>
            </a:endParaRPr>
          </a:p>
          <a:p>
            <a:pPr marL="457200" lvl="0" indent="-457200">
              <a:buFont typeface="Arial" panose="020B0604020202020204" pitchFamily="34" charset="0"/>
              <a:buChar char="•"/>
            </a:pPr>
            <a:r>
              <a:rPr lang="en-US" sz="3200" b="0" i="0" u="none" strike="noStrike" kern="1200" dirty="0">
                <a:solidFill>
                  <a:schemeClr val="tx1"/>
                </a:solidFill>
                <a:effectLst/>
                <a:latin typeface="+mn-lt"/>
                <a:ea typeface="+mn-ea"/>
                <a:cs typeface="+mn-cs"/>
              </a:rPr>
              <a:t>Execution billing calculation</a:t>
            </a:r>
          </a:p>
          <a:p>
            <a:pPr marL="1666450" lvl="1" indent="-457200">
              <a:buFont typeface="Arial" panose="020B0604020202020204" pitchFamily="34" charset="0"/>
              <a:buChar char="•"/>
            </a:pPr>
            <a:r>
              <a:rPr lang="en-US" sz="3200" b="0" i="0" u="none" strike="noStrike" kern="1200" dirty="0">
                <a:solidFill>
                  <a:schemeClr val="tx1"/>
                </a:solidFill>
                <a:effectLst/>
                <a:latin typeface="+mn-lt"/>
                <a:ea typeface="+mn-ea"/>
                <a:cs typeface="+mn-cs"/>
              </a:rPr>
              <a:t>There were 3 million execution and Microsoft gives you 1 million free executions a month</a:t>
            </a:r>
          </a:p>
          <a:p>
            <a:pPr marL="1666450" lvl="1" indent="-457200">
              <a:buFont typeface="Arial" panose="020B0604020202020204" pitchFamily="34" charset="0"/>
              <a:buChar char="•"/>
            </a:pPr>
            <a:r>
              <a:rPr lang="en-US" sz="3200" b="0" i="0" u="none" strike="noStrike" kern="1200" dirty="0">
                <a:solidFill>
                  <a:schemeClr val="tx1"/>
                </a:solidFill>
                <a:effectLst/>
                <a:latin typeface="+mn-lt"/>
                <a:ea typeface="+mn-ea"/>
                <a:cs typeface="+mn-cs"/>
              </a:rPr>
              <a:t>So we are billed for 2 million executions at 20 cents per million executions; so that would be 40 cents</a:t>
            </a:r>
          </a:p>
          <a:p>
            <a:pPr marL="457200" lvl="0" indent="-457200">
              <a:buFont typeface="Arial" panose="020B0604020202020204" pitchFamily="34" charset="0"/>
              <a:buChar char="•"/>
            </a:pPr>
            <a:r>
              <a:rPr lang="en-US" sz="3200" b="0" i="0" u="none" strike="noStrike" kern="1200" dirty="0">
                <a:solidFill>
                  <a:schemeClr val="tx1"/>
                </a:solidFill>
                <a:effectLst/>
                <a:latin typeface="+mn-lt"/>
                <a:ea typeface="+mn-ea"/>
                <a:cs typeface="+mn-cs"/>
              </a:rPr>
              <a:t>Total consumption billing calculation</a:t>
            </a:r>
          </a:p>
          <a:p>
            <a:pPr marL="1666450" lvl="1" indent="-457200">
              <a:buFont typeface="Arial" panose="020B0604020202020204" pitchFamily="34" charset="0"/>
              <a:buChar char="•"/>
            </a:pPr>
            <a:r>
              <a:rPr lang="en-US" sz="3200" b="0" i="0" u="none" strike="noStrike" kern="1200" dirty="0">
                <a:solidFill>
                  <a:schemeClr val="tx1"/>
                </a:solidFill>
                <a:effectLst/>
                <a:latin typeface="+mn-lt"/>
                <a:ea typeface="+mn-ea"/>
                <a:cs typeface="+mn-cs"/>
              </a:rPr>
              <a:t>So when you add the $17.60 from resource consumption cost and 40 cents for the execution cost; our total month bill is $18.00</a:t>
            </a:r>
          </a:p>
        </p:txBody>
      </p:sp>
      <p:sp>
        <p:nvSpPr>
          <p:cNvPr id="4" name="Slide Number Placeholder 3"/>
          <p:cNvSpPr>
            <a:spLocks noGrp="1"/>
          </p:cNvSpPr>
          <p:nvPr>
            <p:ph type="sldNum" sz="quarter" idx="10"/>
          </p:nvPr>
        </p:nvSpPr>
        <p:spPr/>
        <p:txBody>
          <a:bodyPr/>
          <a:lstStyle/>
          <a:p>
            <a:fld id="{69BC2EFC-28F3-48C0-BF6B-230A53BCFDFC}" type="slidenum">
              <a:rPr lang="es-MX" smtClean="0"/>
              <a:t>48</a:t>
            </a:fld>
            <a:endParaRPr lang="es-MX"/>
          </a:p>
        </p:txBody>
      </p:sp>
    </p:spTree>
    <p:extLst>
      <p:ext uri="{BB962C8B-B14F-4D97-AF65-F5344CB8AC3E}">
        <p14:creationId xmlns:p14="http://schemas.microsoft.com/office/powerpoint/2010/main" val="463888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2418516" rtl="0" eaLnBrk="1" fontAlgn="auto" latinLnBrk="0" hangingPunct="1">
              <a:lnSpc>
                <a:spcPct val="100000"/>
              </a:lnSpc>
              <a:spcBef>
                <a:spcPts val="0"/>
              </a:spcBef>
              <a:spcAft>
                <a:spcPts val="0"/>
              </a:spcAft>
              <a:buClrTx/>
              <a:buSzTx/>
              <a:buFontTx/>
              <a:buNone/>
              <a:tabLst/>
              <a:defRPr/>
            </a:pPr>
            <a:r>
              <a:rPr lang="en-US" b="0" u="none" dirty="0"/>
              <a:t>The following are best practices in how you build and architect your serverless solutions using Azure Functions.</a:t>
            </a:r>
          </a:p>
        </p:txBody>
      </p:sp>
      <p:sp>
        <p:nvSpPr>
          <p:cNvPr id="4" name="Marcador de número de diapositiva 3"/>
          <p:cNvSpPr>
            <a:spLocks noGrp="1"/>
          </p:cNvSpPr>
          <p:nvPr>
            <p:ph type="sldNum" sz="quarter" idx="10"/>
          </p:nvPr>
        </p:nvSpPr>
        <p:spPr/>
        <p:txBody>
          <a:bodyPr/>
          <a:lstStyle/>
          <a:p>
            <a:fld id="{69BC2EFC-28F3-48C0-BF6B-230A53BCFDFC}" type="slidenum">
              <a:rPr lang="es-MX" smtClean="0"/>
              <a:t>49</a:t>
            </a:fld>
            <a:endParaRPr lang="es-MX" dirty="0"/>
          </a:p>
        </p:txBody>
      </p:sp>
    </p:spTree>
    <p:extLst>
      <p:ext uri="{BB962C8B-B14F-4D97-AF65-F5344CB8AC3E}">
        <p14:creationId xmlns:p14="http://schemas.microsoft.com/office/powerpoint/2010/main" val="31138753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Consumption Plan restrictions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timeout value can be changed by changing the function Timeout property in </a:t>
            </a:r>
            <a:r>
              <a:rPr lang="en-US" b="0" dirty="0" err="1"/>
              <a:t>host.json</a:t>
            </a:r>
            <a:endParaRPr lang="en-US" b="0" dirty="0"/>
          </a:p>
          <a:p>
            <a:pPr marL="0" indent="0">
              <a:buFont typeface="Arial" panose="020B0604020202020204" pitchFamily="34" charset="0"/>
              <a:buNone/>
            </a:pPr>
            <a:endParaRPr lang="en-US" b="0" dirty="0"/>
          </a:p>
          <a:p>
            <a:pPr marL="0" marR="0" lvl="0" indent="0" algn="l" defTabSz="241851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u="none" dirty="0"/>
              <a:t>Durable Functions is an extension of Azure Functions and Azure </a:t>
            </a:r>
            <a:r>
              <a:rPr lang="en-US" b="0" u="none" dirty="0" err="1"/>
              <a:t>WebJobs</a:t>
            </a:r>
            <a:r>
              <a:rPr lang="en-US" b="0" u="none" dirty="0"/>
              <a:t> that lets you write stateful functions in a serverless environment.  The extension manages state, checkpoints, and restarts for you.</a:t>
            </a:r>
          </a:p>
        </p:txBody>
      </p:sp>
      <p:sp>
        <p:nvSpPr>
          <p:cNvPr id="4" name="Slide Number Placeholder 3"/>
          <p:cNvSpPr>
            <a:spLocks noGrp="1"/>
          </p:cNvSpPr>
          <p:nvPr>
            <p:ph type="sldNum" sz="quarter" idx="10"/>
          </p:nvPr>
        </p:nvSpPr>
        <p:spPr/>
        <p:txBody>
          <a:bodyPr/>
          <a:lstStyle/>
          <a:p>
            <a:fld id="{69BC2EFC-28F3-48C0-BF6B-230A53BCFDFC}" type="slidenum">
              <a:rPr lang="es-MX" smtClean="0"/>
              <a:t>50</a:t>
            </a:fld>
            <a:endParaRPr lang="es-MX"/>
          </a:p>
        </p:txBody>
      </p:sp>
    </p:spTree>
    <p:extLst>
      <p:ext uri="{BB962C8B-B14F-4D97-AF65-F5344CB8AC3E}">
        <p14:creationId xmlns:p14="http://schemas.microsoft.com/office/powerpoint/2010/main" val="1631047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Idempotent – Clients can make the same call repeatedly while producing the same result.  In other words, making multiple identical requests has the same effect as making a single request.  Note that while idempotent operations produce the same result on the server (no side effects), the response itself may not be the same – a source’s state may change between requests.</a:t>
            </a:r>
          </a:p>
        </p:txBody>
      </p:sp>
      <p:sp>
        <p:nvSpPr>
          <p:cNvPr id="4" name="Slide Number Placeholder 3"/>
          <p:cNvSpPr>
            <a:spLocks noGrp="1"/>
          </p:cNvSpPr>
          <p:nvPr>
            <p:ph type="sldNum" sz="quarter" idx="10"/>
          </p:nvPr>
        </p:nvSpPr>
        <p:spPr/>
        <p:txBody>
          <a:bodyPr/>
          <a:lstStyle/>
          <a:p>
            <a:fld id="{69BC2EFC-28F3-48C0-BF6B-230A53BCFDFC}" type="slidenum">
              <a:rPr lang="es-MX" smtClean="0"/>
              <a:t>51</a:t>
            </a:fld>
            <a:endParaRPr lang="es-MX"/>
          </a:p>
        </p:txBody>
      </p:sp>
    </p:spTree>
    <p:extLst>
      <p:ext uri="{BB962C8B-B14F-4D97-AF65-F5344CB8AC3E}">
        <p14:creationId xmlns:p14="http://schemas.microsoft.com/office/powerpoint/2010/main" val="29731252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Large, long-running functions can cause unexpected timeout issues.  A function can become large due to many Node.js dependencies.  Importing dependencies can also cause increased load times that results in unexpected timeouts.  Dependencies are loaded both explicitly and implicitly.  A single module loaded by your code may load its own additional modules.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Whenever possible, refactor large functions into smaller function sets that work together and return responses fast.  For example, a webhook or HTTP trigger might require an acknowledgment response within a certain time limit; it is common for webhooks to require an immediate response.  You can pass the HTTP trigger payload into a queue to be processed by a queue trigger function.  This approach allows you to defer the actual work and turn an immediate response.</a:t>
            </a:r>
          </a:p>
        </p:txBody>
      </p:sp>
      <p:sp>
        <p:nvSpPr>
          <p:cNvPr id="4" name="Slide Number Placeholder 3"/>
          <p:cNvSpPr>
            <a:spLocks noGrp="1"/>
          </p:cNvSpPr>
          <p:nvPr>
            <p:ph type="sldNum" sz="quarter" idx="10"/>
          </p:nvPr>
        </p:nvSpPr>
        <p:spPr/>
        <p:txBody>
          <a:bodyPr/>
          <a:lstStyle/>
          <a:p>
            <a:fld id="{69BC2EFC-28F3-48C0-BF6B-230A53BCFDFC}" type="slidenum">
              <a:rPr lang="es-MX" smtClean="0"/>
              <a:t>52</a:t>
            </a:fld>
            <a:endParaRPr lang="es-MX"/>
          </a:p>
        </p:txBody>
      </p:sp>
    </p:spTree>
    <p:extLst>
      <p:ext uri="{BB962C8B-B14F-4D97-AF65-F5344CB8AC3E}">
        <p14:creationId xmlns:p14="http://schemas.microsoft.com/office/powerpoint/2010/main" val="29928362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Durable Functions and Azure Logic Apps are built to manage state transitions and communication between multiple functions.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If not using Durable Functions or Logic Apps to integrate with multiple functions, it is generally a best practice to use storage queues for cross function communication.  The main reason is storage queues are cheaper and much easier to provision.</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Individual messages in a storage queue are limited in size to 64-KB.  If you need to pass larger message between functions, an Azure Service Bus queue could be used to support message sizes up to 256-Kb in the Standard tier, and up to 1-Mb in the Premier tier.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Service Bus topics are useful if you require message filtering before processing.</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Event hubs are useful to support high volume communications.</a:t>
            </a:r>
          </a:p>
        </p:txBody>
      </p:sp>
      <p:sp>
        <p:nvSpPr>
          <p:cNvPr id="4" name="Slide Number Placeholder 3"/>
          <p:cNvSpPr>
            <a:spLocks noGrp="1"/>
          </p:cNvSpPr>
          <p:nvPr>
            <p:ph type="sldNum" sz="quarter" idx="10"/>
          </p:nvPr>
        </p:nvSpPr>
        <p:spPr/>
        <p:txBody>
          <a:bodyPr/>
          <a:lstStyle/>
          <a:p>
            <a:fld id="{69BC2EFC-28F3-48C0-BF6B-230A53BCFDFC}" type="slidenum">
              <a:rPr lang="es-MX" smtClean="0"/>
              <a:t>53</a:t>
            </a:fld>
            <a:endParaRPr lang="es-MX"/>
          </a:p>
        </p:txBody>
      </p:sp>
    </p:spTree>
    <p:extLst>
      <p:ext uri="{BB962C8B-B14F-4D97-AF65-F5344CB8AC3E}">
        <p14:creationId xmlns:p14="http://schemas.microsoft.com/office/powerpoint/2010/main" val="2535995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Functions should be stateless and idempotent if possible.  Associate any required state information with your data.  For example, an order being processed would likely have an associated state member.  A function could process an order based on that state while the function itself remains stateless.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Idempotent functions are especially recommended with timer triggers.  For example, if you have something that absolutely must run once a day, write it so it can run any time during the day with the same results.  The function can exit when there is no work for a particular day.  Also if a previous run failed to complete, the next run should pick up where it left off.</a:t>
            </a:r>
          </a:p>
        </p:txBody>
      </p:sp>
      <p:sp>
        <p:nvSpPr>
          <p:cNvPr id="4" name="Slide Number Placeholder 3"/>
          <p:cNvSpPr>
            <a:spLocks noGrp="1"/>
          </p:cNvSpPr>
          <p:nvPr>
            <p:ph type="sldNum" sz="quarter" idx="10"/>
          </p:nvPr>
        </p:nvSpPr>
        <p:spPr/>
        <p:txBody>
          <a:bodyPr/>
          <a:lstStyle/>
          <a:p>
            <a:fld id="{69BC2EFC-28F3-48C0-BF6B-230A53BCFDFC}" type="slidenum">
              <a:rPr lang="es-MX" smtClean="0"/>
              <a:t>54</a:t>
            </a:fld>
            <a:endParaRPr lang="es-MX"/>
          </a:p>
        </p:txBody>
      </p:sp>
    </p:spTree>
    <p:extLst>
      <p:ext uri="{BB962C8B-B14F-4D97-AF65-F5344CB8AC3E}">
        <p14:creationId xmlns:p14="http://schemas.microsoft.com/office/powerpoint/2010/main" val="13672881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Assume your function could encounter an exception at any time.  Design your functions with the ability to continue from a previous fail point during the next execution.  Consider a scenario that requires the following actions:</a:t>
            </a:r>
          </a:p>
          <a:p>
            <a:pPr marL="0" indent="0">
              <a:buFont typeface="Arial" panose="020B0604020202020204" pitchFamily="34" charset="0"/>
              <a:buNone/>
            </a:pPr>
            <a:endParaRPr lang="en-US" b="0" u="none" dirty="0"/>
          </a:p>
          <a:p>
            <a:pPr marL="457200" indent="-457200">
              <a:buFont typeface="Arial" panose="020B0604020202020204" pitchFamily="34" charset="0"/>
              <a:buChar char="•"/>
            </a:pPr>
            <a:r>
              <a:rPr lang="en-US" b="0" u="none" dirty="0"/>
              <a:t>Query for 10,000 rows in a database.</a:t>
            </a:r>
          </a:p>
          <a:p>
            <a:pPr marL="457200" indent="-457200">
              <a:buFont typeface="Arial" panose="020B0604020202020204" pitchFamily="34" charset="0"/>
              <a:buChar char="•"/>
            </a:pPr>
            <a:r>
              <a:rPr lang="en-US" b="0" u="none" dirty="0"/>
              <a:t>Create a queue message for each of those rows to process further down the line.</a:t>
            </a:r>
          </a:p>
          <a:p>
            <a:pPr marL="457200" indent="-457200">
              <a:buFont typeface="Arial" panose="020B0604020202020204" pitchFamily="34" charset="0"/>
              <a:buChar char="•"/>
            </a:pPr>
            <a:endParaRPr lang="en-US" b="0" u="none" dirty="0"/>
          </a:p>
          <a:p>
            <a:pPr marL="0" indent="0">
              <a:buFont typeface="Arial" panose="020B0604020202020204" pitchFamily="34" charset="0"/>
              <a:buNone/>
            </a:pPr>
            <a:r>
              <a:rPr lang="en-US" b="0" u="none" dirty="0"/>
              <a:t>Depending on how complex your system is, you may have: involved downstream services behaving badly, network outages, or quota limits reached, etc.  All of these can affect your function at any time,  You need to design your functions to be prepared for it.</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How does your code react if a failure occurs after inserting 5,000 of those items into a queue for processing?  Track items in a set that you have completed.  Otherwise, you might insert them again next time.  This can have a serious impact on your workflow.</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If a queue item has already processed, allow your function to be a no-op.</a:t>
            </a:r>
          </a:p>
        </p:txBody>
      </p:sp>
      <p:sp>
        <p:nvSpPr>
          <p:cNvPr id="4" name="Slide Number Placeholder 3"/>
          <p:cNvSpPr>
            <a:spLocks noGrp="1"/>
          </p:cNvSpPr>
          <p:nvPr>
            <p:ph type="sldNum" sz="quarter" idx="10"/>
          </p:nvPr>
        </p:nvSpPr>
        <p:spPr/>
        <p:txBody>
          <a:bodyPr/>
          <a:lstStyle/>
          <a:p>
            <a:fld id="{69BC2EFC-28F3-48C0-BF6B-230A53BCFDFC}" type="slidenum">
              <a:rPr lang="es-MX" smtClean="0"/>
              <a:t>55</a:t>
            </a:fld>
            <a:endParaRPr lang="es-MX"/>
          </a:p>
        </p:txBody>
      </p:sp>
    </p:spTree>
    <p:extLst>
      <p:ext uri="{BB962C8B-B14F-4D97-AF65-F5344CB8AC3E}">
        <p14:creationId xmlns:p14="http://schemas.microsoft.com/office/powerpoint/2010/main" val="2077457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There are a number of factors which impact how instances of your function app scale.  The following are some best practices to ensure optimal scalability of a function app.</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Functions within a function app share resource.  For example, memory is shared.  If you are using a function app in production, do not add test-related functions and resource to it.  It can cause unexpected overhead during production code execution.</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Be careful of what you load in your production function apps.  Memory is averaged across each function in the app.</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Do not use verbose logging in production code – it has a negative performance impact.</a:t>
            </a:r>
          </a:p>
        </p:txBody>
      </p:sp>
      <p:sp>
        <p:nvSpPr>
          <p:cNvPr id="4" name="Slide Number Placeholder 3"/>
          <p:cNvSpPr>
            <a:spLocks noGrp="1"/>
          </p:cNvSpPr>
          <p:nvPr>
            <p:ph type="sldNum" sz="quarter" idx="10"/>
          </p:nvPr>
        </p:nvSpPr>
        <p:spPr/>
        <p:txBody>
          <a:bodyPr/>
          <a:lstStyle/>
          <a:p>
            <a:fld id="{69BC2EFC-28F3-48C0-BF6B-230A53BCFDFC}" type="slidenum">
              <a:rPr lang="es-MX" smtClean="0"/>
              <a:t>56</a:t>
            </a:fld>
            <a:endParaRPr lang="es-MX"/>
          </a:p>
        </p:txBody>
      </p:sp>
    </p:spTree>
    <p:extLst>
      <p:ext uri="{BB962C8B-B14F-4D97-AF65-F5344CB8AC3E}">
        <p14:creationId xmlns:p14="http://schemas.microsoft.com/office/powerpoint/2010/main" val="4199874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Infrastructure as a Service</a:t>
            </a:r>
          </a:p>
        </p:txBody>
      </p:sp>
      <p:sp>
        <p:nvSpPr>
          <p:cNvPr id="4" name="Slide Number Placeholder 3"/>
          <p:cNvSpPr>
            <a:spLocks noGrp="1"/>
          </p:cNvSpPr>
          <p:nvPr>
            <p:ph type="sldNum" sz="quarter" idx="10"/>
          </p:nvPr>
        </p:nvSpPr>
        <p:spPr/>
        <p:txBody>
          <a:bodyPr/>
          <a:lstStyle/>
          <a:p>
            <a:fld id="{69BC2EFC-28F3-48C0-BF6B-230A53BCFDFC}" type="slidenum">
              <a:rPr lang="es-MX" smtClean="0"/>
              <a:t>6</a:t>
            </a:fld>
            <a:endParaRPr lang="es-MX"/>
          </a:p>
        </p:txBody>
      </p:sp>
    </p:spTree>
    <p:extLst>
      <p:ext uri="{BB962C8B-B14F-4D97-AF65-F5344CB8AC3E}">
        <p14:creationId xmlns:p14="http://schemas.microsoft.com/office/powerpoint/2010/main" val="2318179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Asynchronous programming is a recommended best practice.  However, always avoid referencing the Result property or calling the Wait method on a Task instance.  This approach can lead to thread exhaustion.</a:t>
            </a:r>
          </a:p>
        </p:txBody>
      </p:sp>
      <p:sp>
        <p:nvSpPr>
          <p:cNvPr id="4" name="Slide Number Placeholder 3"/>
          <p:cNvSpPr>
            <a:spLocks noGrp="1"/>
          </p:cNvSpPr>
          <p:nvPr>
            <p:ph type="sldNum" sz="quarter" idx="10"/>
          </p:nvPr>
        </p:nvSpPr>
        <p:spPr/>
        <p:txBody>
          <a:bodyPr/>
          <a:lstStyle/>
          <a:p>
            <a:fld id="{69BC2EFC-28F3-48C0-BF6B-230A53BCFDFC}" type="slidenum">
              <a:rPr lang="es-MX" smtClean="0"/>
              <a:t>57</a:t>
            </a:fld>
            <a:endParaRPr lang="es-MX"/>
          </a:p>
        </p:txBody>
      </p:sp>
    </p:spTree>
    <p:extLst>
      <p:ext uri="{BB962C8B-B14F-4D97-AF65-F5344CB8AC3E}">
        <p14:creationId xmlns:p14="http://schemas.microsoft.com/office/powerpoint/2010/main" val="35561470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Some triggers like Event Hub enable receiving a batch of messages on a single invocation.  Batching messages has much better performance.</a:t>
            </a:r>
          </a:p>
        </p:txBody>
      </p:sp>
      <p:sp>
        <p:nvSpPr>
          <p:cNvPr id="4" name="Slide Number Placeholder 3"/>
          <p:cNvSpPr>
            <a:spLocks noGrp="1"/>
          </p:cNvSpPr>
          <p:nvPr>
            <p:ph type="sldNum" sz="quarter" idx="10"/>
          </p:nvPr>
        </p:nvSpPr>
        <p:spPr/>
        <p:txBody>
          <a:bodyPr/>
          <a:lstStyle/>
          <a:p>
            <a:fld id="{69BC2EFC-28F3-48C0-BF6B-230A53BCFDFC}" type="slidenum">
              <a:rPr lang="es-MX" smtClean="0"/>
              <a:t>58</a:t>
            </a:fld>
            <a:endParaRPr lang="es-MX"/>
          </a:p>
        </p:txBody>
      </p:sp>
    </p:spTree>
    <p:extLst>
      <p:ext uri="{BB962C8B-B14F-4D97-AF65-F5344CB8AC3E}">
        <p14:creationId xmlns:p14="http://schemas.microsoft.com/office/powerpoint/2010/main" val="6729051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The </a:t>
            </a:r>
            <a:r>
              <a:rPr lang="en-US" b="0" u="none" dirty="0" err="1"/>
              <a:t>host.json</a:t>
            </a:r>
            <a:r>
              <a:rPr lang="en-US" b="0" u="none" dirty="0"/>
              <a:t> file in the function app allows for configuration of host runtime and trigger behaviors.  In addition to batching behaviors, you can manage concurrency for a number of triggers.  Often adjusting the values in these options can help each instance scale appropriately for the demands of the invoked functions.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Settings in the hosts file apply across all functions within the app, within a </a:t>
            </a:r>
            <a:r>
              <a:rPr lang="en-US" b="0" i="1" u="none" dirty="0"/>
              <a:t>single instance</a:t>
            </a:r>
            <a:r>
              <a:rPr lang="en-US" b="0" i="0" u="none" dirty="0"/>
              <a:t> of the function.  For example, if you had a function app with 2 HTTP functions and a concurrent request set to 25, a request to either HTTP trigger would count towards 25 concurrent requests.  If that function app scaled to 10 instances, the 2 functions would effectively allow 250 concurrent requests (10 instances * 25 concurrent requests per instance).</a:t>
            </a:r>
            <a:endParaRPr lang="en-US" b="0" u="none" dirty="0"/>
          </a:p>
        </p:txBody>
      </p:sp>
      <p:sp>
        <p:nvSpPr>
          <p:cNvPr id="4" name="Slide Number Placeholder 3"/>
          <p:cNvSpPr>
            <a:spLocks noGrp="1"/>
          </p:cNvSpPr>
          <p:nvPr>
            <p:ph type="sldNum" sz="quarter" idx="10"/>
          </p:nvPr>
        </p:nvSpPr>
        <p:spPr/>
        <p:txBody>
          <a:bodyPr/>
          <a:lstStyle/>
          <a:p>
            <a:fld id="{69BC2EFC-28F3-48C0-BF6B-230A53BCFDFC}" type="slidenum">
              <a:rPr lang="es-MX" smtClean="0"/>
              <a:t>59</a:t>
            </a:fld>
            <a:endParaRPr lang="es-MX"/>
          </a:p>
        </p:txBody>
      </p:sp>
    </p:spTree>
    <p:extLst>
      <p:ext uri="{BB962C8B-B14F-4D97-AF65-F5344CB8AC3E}">
        <p14:creationId xmlns:p14="http://schemas.microsoft.com/office/powerpoint/2010/main" val="29542312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10"/>
          </p:nvPr>
        </p:nvSpPr>
        <p:spPr/>
        <p:txBody>
          <a:bodyPr/>
          <a:lstStyle/>
          <a:p>
            <a:fld id="{69BC2EFC-28F3-48C0-BF6B-230A53BCFDFC}" type="slidenum">
              <a:rPr lang="es-MX" smtClean="0"/>
              <a:t>60</a:t>
            </a:fld>
            <a:endParaRPr lang="es-MX"/>
          </a:p>
        </p:txBody>
      </p:sp>
    </p:spTree>
    <p:extLst>
      <p:ext uri="{BB962C8B-B14F-4D97-AF65-F5344CB8AC3E}">
        <p14:creationId xmlns:p14="http://schemas.microsoft.com/office/powerpoint/2010/main" val="3397862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Platform as a Service</a:t>
            </a:r>
          </a:p>
          <a:p>
            <a:pPr marL="457200" indent="-457200">
              <a:buFont typeface="Arial" panose="020B0604020202020204" pitchFamily="34" charset="0"/>
              <a:buChar char="•"/>
            </a:pPr>
            <a:r>
              <a:rPr lang="en-US" dirty="0"/>
              <a:t>A lot of decisions are easily configurable</a:t>
            </a:r>
          </a:p>
          <a:p>
            <a:pPr marL="457200" indent="-457200">
              <a:buFont typeface="Arial" panose="020B0604020202020204" pitchFamily="34" charset="0"/>
              <a:buChar char="•"/>
            </a:pPr>
            <a:r>
              <a:rPr lang="en-US" dirty="0"/>
              <a:t>(Click) But still have to think about how to scale</a:t>
            </a:r>
          </a:p>
        </p:txBody>
      </p:sp>
      <p:sp>
        <p:nvSpPr>
          <p:cNvPr id="4" name="Slide Number Placeholder 3"/>
          <p:cNvSpPr>
            <a:spLocks noGrp="1"/>
          </p:cNvSpPr>
          <p:nvPr>
            <p:ph type="sldNum" sz="quarter" idx="10"/>
          </p:nvPr>
        </p:nvSpPr>
        <p:spPr/>
        <p:txBody>
          <a:bodyPr/>
          <a:lstStyle/>
          <a:p>
            <a:fld id="{69BC2EFC-28F3-48C0-BF6B-230A53BCFDFC}" type="slidenum">
              <a:rPr lang="es-MX" smtClean="0"/>
              <a:t>7</a:t>
            </a:fld>
            <a:endParaRPr lang="es-MX"/>
          </a:p>
        </p:txBody>
      </p:sp>
    </p:spTree>
    <p:extLst>
      <p:ext uri="{BB962C8B-B14F-4D97-AF65-F5344CB8AC3E}">
        <p14:creationId xmlns:p14="http://schemas.microsoft.com/office/powerpoint/2010/main" val="913016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Only Problem: How to build your app to best solve business problem?</a:t>
            </a:r>
          </a:p>
        </p:txBody>
      </p:sp>
      <p:sp>
        <p:nvSpPr>
          <p:cNvPr id="4" name="Slide Number Placeholder 3"/>
          <p:cNvSpPr>
            <a:spLocks noGrp="1"/>
          </p:cNvSpPr>
          <p:nvPr>
            <p:ph type="sldNum" sz="quarter" idx="10"/>
          </p:nvPr>
        </p:nvSpPr>
        <p:spPr/>
        <p:txBody>
          <a:bodyPr/>
          <a:lstStyle/>
          <a:p>
            <a:fld id="{69BC2EFC-28F3-48C0-BF6B-230A53BCFDFC}" type="slidenum">
              <a:rPr lang="es-MX" smtClean="0"/>
              <a:t>8</a:t>
            </a:fld>
            <a:endParaRPr lang="es-MX"/>
          </a:p>
        </p:txBody>
      </p:sp>
    </p:spTree>
    <p:extLst>
      <p:ext uri="{BB962C8B-B14F-4D97-AF65-F5344CB8AC3E}">
        <p14:creationId xmlns:p14="http://schemas.microsoft.com/office/powerpoint/2010/main" val="3271616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Abstraction of Servers</a:t>
            </a:r>
          </a:p>
          <a:p>
            <a:pPr marL="1666450" lvl="1" indent="-457200">
              <a:buFont typeface="Arial" panose="020B0604020202020204" pitchFamily="34" charset="0"/>
              <a:buChar char="•"/>
            </a:pPr>
            <a:r>
              <a:rPr lang="en-US" dirty="0"/>
              <a:t>Developers can just focus on their code – there are no distractions around server management, capacity planning, or availability</a:t>
            </a:r>
          </a:p>
          <a:p>
            <a:pPr marL="457200" indent="-457200">
              <a:buFont typeface="Arial" panose="020B0604020202020204" pitchFamily="34" charset="0"/>
              <a:buChar char="•"/>
            </a:pPr>
            <a:r>
              <a:rPr lang="en-US" dirty="0"/>
              <a:t>Event-Driven/Instant Scale</a:t>
            </a:r>
          </a:p>
          <a:p>
            <a:pPr marL="1666450" lvl="1" indent="-457200">
              <a:buFont typeface="Arial" panose="020B0604020202020204" pitchFamily="34" charset="0"/>
              <a:buChar char="•"/>
            </a:pPr>
            <a:r>
              <a:rPr lang="en-US" dirty="0"/>
              <a:t>Application components react to events and triggers in near real-time with virtually unlimited scalability; compute resources are used as needed</a:t>
            </a:r>
          </a:p>
          <a:p>
            <a:pPr marL="457200" lvl="0" indent="-457200">
              <a:buFont typeface="Arial" panose="020B0604020202020204" pitchFamily="34" charset="0"/>
              <a:buChar char="•"/>
            </a:pPr>
            <a:r>
              <a:rPr lang="en-US" dirty="0"/>
              <a:t>Micro-Billing</a:t>
            </a:r>
          </a:p>
          <a:p>
            <a:pPr marL="1666450" lvl="1" indent="-457200">
              <a:buFont typeface="Arial" panose="020B0604020202020204" pitchFamily="34" charset="0"/>
              <a:buChar char="•"/>
            </a:pPr>
            <a:r>
              <a:rPr lang="en-US" dirty="0"/>
              <a:t>Only pay for what you use: billing is typically calculated on the number of function calls, code execution time, and memory used</a:t>
            </a:r>
          </a:p>
        </p:txBody>
      </p:sp>
      <p:sp>
        <p:nvSpPr>
          <p:cNvPr id="4" name="Slide Number Placeholder 3"/>
          <p:cNvSpPr>
            <a:spLocks noGrp="1"/>
          </p:cNvSpPr>
          <p:nvPr>
            <p:ph type="sldNum" sz="quarter" idx="10"/>
          </p:nvPr>
        </p:nvSpPr>
        <p:spPr/>
        <p:txBody>
          <a:bodyPr/>
          <a:lstStyle/>
          <a:p>
            <a:fld id="{69BC2EFC-28F3-48C0-BF6B-230A53BCFDFC}" type="slidenum">
              <a:rPr lang="es-MX" smtClean="0"/>
              <a:t>9</a:t>
            </a:fld>
            <a:endParaRPr lang="es-MX"/>
          </a:p>
        </p:txBody>
      </p:sp>
    </p:spTree>
    <p:extLst>
      <p:ext uri="{BB962C8B-B14F-4D97-AF65-F5344CB8AC3E}">
        <p14:creationId xmlns:p14="http://schemas.microsoft.com/office/powerpoint/2010/main" val="828488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9BC2EFC-28F3-48C0-BF6B-230A53BCFDFC}" type="slidenum">
              <a:rPr lang="es-MX" smtClean="0"/>
              <a:t>10</a:t>
            </a:fld>
            <a:endParaRPr lang="es-MX"/>
          </a:p>
        </p:txBody>
      </p:sp>
    </p:spTree>
    <p:extLst>
      <p:ext uri="{BB962C8B-B14F-4D97-AF65-F5344CB8AC3E}">
        <p14:creationId xmlns:p14="http://schemas.microsoft.com/office/powerpoint/2010/main" val="361531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Left type">
    <p:spTree>
      <p:nvGrpSpPr>
        <p:cNvPr id="1" name=""/>
        <p:cNvGrpSpPr/>
        <p:nvPr/>
      </p:nvGrpSpPr>
      <p:grpSpPr>
        <a:xfrm>
          <a:off x="0" y="0"/>
          <a:ext cx="0" cy="0"/>
          <a:chOff x="0" y="0"/>
          <a:chExt cx="0" cy="0"/>
        </a:xfrm>
      </p:grpSpPr>
      <p:sp>
        <p:nvSpPr>
          <p:cNvPr id="7" name="6 Rectángulo"/>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3" name="12 Marcador de texto"/>
          <p:cNvSpPr>
            <a:spLocks noGrp="1"/>
          </p:cNvSpPr>
          <p:nvPr>
            <p:ph type="body" sz="quarter" idx="13"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9" name="18 Conector recto"/>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21" name="20 Rectángulo"/>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6" name="15 Rectángulo"/>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6" name="5 Marcador de número de diapositiva"/>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8" name="7 Rectángulo"/>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
        <p:nvSpPr>
          <p:cNvPr id="25" name="Rectángulo 5"/>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329638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8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1" grpId="0" animBg="1"/>
      <p:bldP spid="6" grpId="0"/>
      <p:bldP spid="8" grpId="0" animBg="1"/>
      <p:bldP spid="25" grpId="0"/>
    </p:bld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ayout 2">
    <p:spTree>
      <p:nvGrpSpPr>
        <p:cNvPr id="1" name=""/>
        <p:cNvGrpSpPr/>
        <p:nvPr/>
      </p:nvGrpSpPr>
      <p:grpSpPr>
        <a:xfrm>
          <a:off x="0" y="0"/>
          <a:ext cx="0" cy="0"/>
          <a:chOff x="0" y="0"/>
          <a:chExt cx="0" cy="0"/>
        </a:xfrm>
      </p:grpSpPr>
      <p:sp>
        <p:nvSpPr>
          <p:cNvPr id="11" name="2 Marcador de posición de imagen">
            <a:extLst>
              <a:ext uri="{FF2B5EF4-FFF2-40B4-BE49-F238E27FC236}">
                <a16:creationId xmlns:a16="http://schemas.microsoft.com/office/drawing/2014/main" id="{8B040A85-7553-4B59-B2BA-402B2B33663A}"/>
              </a:ext>
            </a:extLst>
          </p:cNvPr>
          <p:cNvSpPr>
            <a:spLocks noGrp="1"/>
          </p:cNvSpPr>
          <p:nvPr>
            <p:ph type="pic" sz="quarter" idx="10"/>
          </p:nvPr>
        </p:nvSpPr>
        <p:spPr>
          <a:xfrm>
            <a:off x="7107228" y="2950436"/>
            <a:ext cx="17278360" cy="3690410"/>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7" name="6 Rectángulo"/>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3" name="12 Marcador de texto"/>
          <p:cNvSpPr>
            <a:spLocks noGrp="1"/>
          </p:cNvSpPr>
          <p:nvPr>
            <p:ph type="body" sz="quarter" idx="13"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9" name="18 Conector recto"/>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21" name="20 Rectángulo"/>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6" name="15 Rectángulo"/>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6" name="5 Marcador de número de diapositiva"/>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8" name="7 Rectángulo"/>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
        <p:nvSpPr>
          <p:cNvPr id="25" name="Rectángulo 5"/>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186053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8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par>
                          <p:cTn id="23" fill="hold">
                            <p:stCondLst>
                              <p:cond delay="1140"/>
                            </p:stCondLst>
                            <p:childTnLst>
                              <p:par>
                                <p:cTn id="24" presetID="2" presetClass="entr" presetSubtype="2" decel="10000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1250" fill="hold"/>
                                        <p:tgtEl>
                                          <p:spTgt spid="11"/>
                                        </p:tgtEl>
                                        <p:attrNameLst>
                                          <p:attrName>ppt_x</p:attrName>
                                        </p:attrNameLst>
                                      </p:cBhvr>
                                      <p:tavLst>
                                        <p:tav tm="0">
                                          <p:val>
                                            <p:strVal val="1+#ppt_w/2"/>
                                          </p:val>
                                        </p:tav>
                                        <p:tav tm="100000">
                                          <p:val>
                                            <p:strVal val="#ppt_x"/>
                                          </p:val>
                                        </p:tav>
                                      </p:tavLst>
                                    </p:anim>
                                    <p:anim calcmode="lin" valueType="num">
                                      <p:cBhvr additive="base">
                                        <p:cTn id="27"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1" grpId="0" animBg="1"/>
      <p:bldP spid="6" grpId="0"/>
      <p:bldP spid="8" grpId="0" animBg="1"/>
      <p:bldP spid="25" grpId="0"/>
    </p:bldLst>
  </p:timing>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ayout 3">
    <p:spTree>
      <p:nvGrpSpPr>
        <p:cNvPr id="1" name=""/>
        <p:cNvGrpSpPr/>
        <p:nvPr/>
      </p:nvGrpSpPr>
      <p:grpSpPr>
        <a:xfrm>
          <a:off x="0" y="0"/>
          <a:ext cx="0" cy="0"/>
          <a:chOff x="0" y="0"/>
          <a:chExt cx="0" cy="0"/>
        </a:xfrm>
      </p:grpSpPr>
      <p:sp>
        <p:nvSpPr>
          <p:cNvPr id="11" name="2 Marcador de posición de imagen">
            <a:extLst>
              <a:ext uri="{FF2B5EF4-FFF2-40B4-BE49-F238E27FC236}">
                <a16:creationId xmlns:a16="http://schemas.microsoft.com/office/drawing/2014/main" id="{8B040A85-7553-4B59-B2BA-402B2B33663A}"/>
              </a:ext>
            </a:extLst>
          </p:cNvPr>
          <p:cNvSpPr>
            <a:spLocks noGrp="1"/>
          </p:cNvSpPr>
          <p:nvPr>
            <p:ph type="pic" sz="quarter" idx="10"/>
          </p:nvPr>
        </p:nvSpPr>
        <p:spPr>
          <a:xfrm>
            <a:off x="0" y="3753449"/>
            <a:ext cx="24385588" cy="4943473"/>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7" name="6 Rectángulo"/>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3" name="12 Marcador de texto"/>
          <p:cNvSpPr>
            <a:spLocks noGrp="1"/>
          </p:cNvSpPr>
          <p:nvPr>
            <p:ph type="body" sz="quarter" idx="13"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9" name="18 Conector recto"/>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21" name="20 Rectángulo"/>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6" name="15 Rectángulo"/>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6" name="5 Marcador de número de diapositiva"/>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8" name="7 Rectángulo"/>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
        <p:nvSpPr>
          <p:cNvPr id="25" name="Rectángulo 5"/>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20696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8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par>
                          <p:cTn id="23" fill="hold">
                            <p:stCondLst>
                              <p:cond delay="1140"/>
                            </p:stCondLst>
                            <p:childTnLst>
                              <p:par>
                                <p:cTn id="24" presetID="2" presetClass="entr" presetSubtype="2" decel="10000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1000" fill="hold"/>
                                        <p:tgtEl>
                                          <p:spTgt spid="11"/>
                                        </p:tgtEl>
                                        <p:attrNameLst>
                                          <p:attrName>ppt_x</p:attrName>
                                        </p:attrNameLst>
                                      </p:cBhvr>
                                      <p:tavLst>
                                        <p:tav tm="0">
                                          <p:val>
                                            <p:strVal val="1+#ppt_w/2"/>
                                          </p:val>
                                        </p:tav>
                                        <p:tav tm="100000">
                                          <p:val>
                                            <p:strVal val="#ppt_x"/>
                                          </p:val>
                                        </p:tav>
                                      </p:tavLst>
                                    </p:anim>
                                    <p:anim calcmode="lin" valueType="num">
                                      <p:cBhvr additive="base">
                                        <p:cTn id="27"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1" grpId="0" animBg="1"/>
      <p:bldP spid="6" grpId="0"/>
      <p:bldP spid="8" grpId="0" animBg="1"/>
      <p:bldP spid="25" grpId="0"/>
    </p:bldLst>
  </p:timing>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ayout 4">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0"/>
            <a:ext cx="24385588" cy="9469084"/>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110471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Layout 5">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12429066" y="0"/>
            <a:ext cx="11956521" cy="13717588"/>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50428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Layout 6">
    <p:spTree>
      <p:nvGrpSpPr>
        <p:cNvPr id="1" name=""/>
        <p:cNvGrpSpPr/>
        <p:nvPr/>
      </p:nvGrpSpPr>
      <p:grpSpPr>
        <a:xfrm>
          <a:off x="0" y="0"/>
          <a:ext cx="0" cy="0"/>
          <a:chOff x="0" y="0"/>
          <a:chExt cx="0" cy="0"/>
        </a:xfrm>
      </p:grpSpPr>
      <p:sp>
        <p:nvSpPr>
          <p:cNvPr id="11" name="2 Marcador de posición de imagen"/>
          <p:cNvSpPr>
            <a:spLocks noGrp="1"/>
          </p:cNvSpPr>
          <p:nvPr>
            <p:ph type="pic" sz="quarter" idx="10"/>
          </p:nvPr>
        </p:nvSpPr>
        <p:spPr>
          <a:xfrm>
            <a:off x="0" y="1"/>
            <a:ext cx="24385588" cy="6948803"/>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2" name="11 Rectángulo"/>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3" name="12 Rectángulo"/>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14" name="5 Marcador de número de diapositiva"/>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15" name="Rectángulo 5"/>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25045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Layout 7">
    <p:spTree>
      <p:nvGrpSpPr>
        <p:cNvPr id="1" name=""/>
        <p:cNvGrpSpPr/>
        <p:nvPr/>
      </p:nvGrpSpPr>
      <p:grpSpPr>
        <a:xfrm>
          <a:off x="0" y="0"/>
          <a:ext cx="0" cy="0"/>
          <a:chOff x="0" y="0"/>
          <a:chExt cx="0" cy="0"/>
        </a:xfrm>
      </p:grpSpPr>
      <p:sp>
        <p:nvSpPr>
          <p:cNvPr id="25" name="Marcador de posición de imagen 24"/>
          <p:cNvSpPr>
            <a:spLocks noGrp="1"/>
          </p:cNvSpPr>
          <p:nvPr>
            <p:ph type="pic" sz="quarter" idx="18"/>
          </p:nvPr>
        </p:nvSpPr>
        <p:spPr>
          <a:xfrm>
            <a:off x="3" y="0"/>
            <a:ext cx="10911315" cy="12104226"/>
          </a:xfrm>
          <a:custGeom>
            <a:avLst/>
            <a:gdLst>
              <a:gd name="connsiteX0" fmla="*/ 0 w 10911315"/>
              <a:gd name="connsiteY0" fmla="*/ 7028354 h 12104226"/>
              <a:gd name="connsiteX1" fmla="*/ 4129590 w 10911315"/>
              <a:gd name="connsiteY1" fmla="*/ 10438149 h 12104226"/>
              <a:gd name="connsiteX2" fmla="*/ 4391838 w 10911315"/>
              <a:gd name="connsiteY2" fmla="*/ 11816969 h 12104226"/>
              <a:gd name="connsiteX3" fmla="*/ 2988303 w 10911315"/>
              <a:gd name="connsiteY3" fmla="*/ 11820355 h 12104226"/>
              <a:gd name="connsiteX4" fmla="*/ 0 w 10911315"/>
              <a:gd name="connsiteY4" fmla="*/ 9352919 h 12104226"/>
              <a:gd name="connsiteX5" fmla="*/ 0 w 10911315"/>
              <a:gd name="connsiteY5" fmla="*/ 4504037 h 12104226"/>
              <a:gd name="connsiteX6" fmla="*/ 6651775 w 10911315"/>
              <a:gd name="connsiteY6" fmla="*/ 9996393 h 12104226"/>
              <a:gd name="connsiteX7" fmla="*/ 6875522 w 10911315"/>
              <a:gd name="connsiteY7" fmla="*/ 11172790 h 12104226"/>
              <a:gd name="connsiteX8" fmla="*/ 6875521 w 10911315"/>
              <a:gd name="connsiteY8" fmla="*/ 11172789 h 12104226"/>
              <a:gd name="connsiteX9" fmla="*/ 5678039 w 10911315"/>
              <a:gd name="connsiteY9" fmla="*/ 11175680 h 12104226"/>
              <a:gd name="connsiteX10" fmla="*/ 0 w 10911315"/>
              <a:gd name="connsiteY10" fmla="*/ 6487334 h 12104226"/>
              <a:gd name="connsiteX11" fmla="*/ 0 w 10911315"/>
              <a:gd name="connsiteY11" fmla="*/ 1848858 h 12104226"/>
              <a:gd name="connsiteX12" fmla="*/ 6763417 w 10911315"/>
              <a:gd name="connsiteY12" fmla="*/ 7433397 h 12104226"/>
              <a:gd name="connsiteX13" fmla="*/ 7005395 w 10911315"/>
              <a:gd name="connsiteY13" fmla="*/ 8705648 h 12104226"/>
              <a:gd name="connsiteX14" fmla="*/ 5710339 w 10911315"/>
              <a:gd name="connsiteY14" fmla="*/ 8708774 h 12104226"/>
              <a:gd name="connsiteX15" fmla="*/ 0 w 10911315"/>
              <a:gd name="connsiteY15" fmla="*/ 3993758 h 12104226"/>
              <a:gd name="connsiteX16" fmla="*/ 5333649 w 10911315"/>
              <a:gd name="connsiteY16" fmla="*/ 0 h 12104226"/>
              <a:gd name="connsiteX17" fmla="*/ 8020160 w 10911315"/>
              <a:gd name="connsiteY17" fmla="*/ 0 h 12104226"/>
              <a:gd name="connsiteX18" fmla="*/ 10219609 w 10911315"/>
              <a:gd name="connsiteY18" fmla="*/ 1803768 h 12104226"/>
              <a:gd name="connsiteX19" fmla="*/ 10341705 w 10911315"/>
              <a:gd name="connsiteY19" fmla="*/ 3039039 h 12104226"/>
              <a:gd name="connsiteX20" fmla="*/ 9106434 w 10911315"/>
              <a:gd name="connsiteY20" fmla="*/ 3161135 h 12104226"/>
              <a:gd name="connsiteX21" fmla="*/ 5522312 w 10911315"/>
              <a:gd name="connsiteY21" fmla="*/ 221798 h 12104226"/>
              <a:gd name="connsiteX22" fmla="*/ 5396841 w 10911315"/>
              <a:gd name="connsiteY22" fmla="*/ 95838 h 12104226"/>
              <a:gd name="connsiteX23" fmla="*/ 1878304 w 10911315"/>
              <a:gd name="connsiteY23" fmla="*/ 0 h 12104226"/>
              <a:gd name="connsiteX24" fmla="*/ 4414154 w 10911315"/>
              <a:gd name="connsiteY24" fmla="*/ 0 h 12104226"/>
              <a:gd name="connsiteX25" fmla="*/ 10515820 w 10911315"/>
              <a:gd name="connsiteY25" fmla="*/ 5038134 h 12104226"/>
              <a:gd name="connsiteX26" fmla="*/ 10752036 w 10911315"/>
              <a:gd name="connsiteY26" fmla="*/ 6280101 h 12104226"/>
              <a:gd name="connsiteX27" fmla="*/ 9487809 w 10911315"/>
              <a:gd name="connsiteY27" fmla="*/ 6283152 h 12104226"/>
              <a:gd name="connsiteX28" fmla="*/ 0 w 10911315"/>
              <a:gd name="connsiteY28" fmla="*/ 0 h 12104226"/>
              <a:gd name="connsiteX29" fmla="*/ 986026 w 10911315"/>
              <a:gd name="connsiteY29" fmla="*/ 0 h 12104226"/>
              <a:gd name="connsiteX30" fmla="*/ 9456236 w 10911315"/>
              <a:gd name="connsiteY30" fmla="*/ 6993835 h 12104226"/>
              <a:gd name="connsiteX31" fmla="*/ 9692454 w 10911315"/>
              <a:gd name="connsiteY31" fmla="*/ 8235803 h 12104226"/>
              <a:gd name="connsiteX32" fmla="*/ 8428226 w 10911315"/>
              <a:gd name="connsiteY32" fmla="*/ 8238855 h 12104226"/>
              <a:gd name="connsiteX33" fmla="*/ 0 w 10911315"/>
              <a:gd name="connsiteY33" fmla="*/ 1279686 h 1210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911315" h="12104226">
                <a:moveTo>
                  <a:pt x="0" y="7028354"/>
                </a:moveTo>
                <a:lnTo>
                  <a:pt x="4129590" y="10438149"/>
                </a:lnTo>
                <a:cubicBezTo>
                  <a:pt x="4589583" y="10817964"/>
                  <a:pt x="4706995" y="11435281"/>
                  <a:pt x="4391838" y="11816969"/>
                </a:cubicBezTo>
                <a:cubicBezTo>
                  <a:pt x="4076680" y="12198653"/>
                  <a:pt x="3448297" y="12200169"/>
                  <a:pt x="2988303" y="11820355"/>
                </a:cubicBezTo>
                <a:lnTo>
                  <a:pt x="0" y="9352919"/>
                </a:lnTo>
                <a:close/>
                <a:moveTo>
                  <a:pt x="0" y="4504037"/>
                </a:moveTo>
                <a:lnTo>
                  <a:pt x="6651775" y="9996393"/>
                </a:lnTo>
                <a:cubicBezTo>
                  <a:pt x="7044234" y="10320447"/>
                  <a:pt x="7144411" y="10847138"/>
                  <a:pt x="6875522" y="11172790"/>
                </a:cubicBezTo>
                <a:lnTo>
                  <a:pt x="6875521" y="11172789"/>
                </a:lnTo>
                <a:cubicBezTo>
                  <a:pt x="6606630" y="11498439"/>
                  <a:pt x="6070499" y="11499733"/>
                  <a:pt x="5678039" y="11175680"/>
                </a:cubicBezTo>
                <a:lnTo>
                  <a:pt x="0" y="6487334"/>
                </a:lnTo>
                <a:close/>
                <a:moveTo>
                  <a:pt x="0" y="1848858"/>
                </a:moveTo>
                <a:lnTo>
                  <a:pt x="6763417" y="7433397"/>
                </a:lnTo>
                <a:cubicBezTo>
                  <a:pt x="7187856" y="7783855"/>
                  <a:pt x="7296193" y="8353461"/>
                  <a:pt x="7005395" y="8705648"/>
                </a:cubicBezTo>
                <a:cubicBezTo>
                  <a:pt x="6714595" y="9057833"/>
                  <a:pt x="6134779" y="9059233"/>
                  <a:pt x="5710339" y="8708774"/>
                </a:cubicBezTo>
                <a:lnTo>
                  <a:pt x="0" y="3993758"/>
                </a:lnTo>
                <a:close/>
                <a:moveTo>
                  <a:pt x="5333649" y="0"/>
                </a:moveTo>
                <a:lnTo>
                  <a:pt x="8020160" y="0"/>
                </a:lnTo>
                <a:lnTo>
                  <a:pt x="10219609" y="1803768"/>
                </a:lnTo>
                <a:cubicBezTo>
                  <a:pt x="10594436" y="2111163"/>
                  <a:pt x="10649100" y="2664213"/>
                  <a:pt x="10341705" y="3039039"/>
                </a:cubicBezTo>
                <a:cubicBezTo>
                  <a:pt x="10034310" y="3413866"/>
                  <a:pt x="9481260" y="3468530"/>
                  <a:pt x="9106434" y="3161135"/>
                </a:cubicBezTo>
                <a:lnTo>
                  <a:pt x="5522312" y="221798"/>
                </a:lnTo>
                <a:cubicBezTo>
                  <a:pt x="5475458" y="183374"/>
                  <a:pt x="5433608" y="141111"/>
                  <a:pt x="5396841" y="95838"/>
                </a:cubicBezTo>
                <a:close/>
                <a:moveTo>
                  <a:pt x="1878304" y="0"/>
                </a:moveTo>
                <a:lnTo>
                  <a:pt x="4414154" y="0"/>
                </a:lnTo>
                <a:lnTo>
                  <a:pt x="10515820" y="5038134"/>
                </a:lnTo>
                <a:cubicBezTo>
                  <a:pt x="10930156" y="5380250"/>
                  <a:pt x="11035914" y="5936298"/>
                  <a:pt x="10752036" y="6280101"/>
                </a:cubicBezTo>
                <a:cubicBezTo>
                  <a:pt x="10468160" y="6623903"/>
                  <a:pt x="9902144" y="6625269"/>
                  <a:pt x="9487809" y="6283152"/>
                </a:cubicBezTo>
                <a:close/>
                <a:moveTo>
                  <a:pt x="0" y="0"/>
                </a:moveTo>
                <a:lnTo>
                  <a:pt x="986026" y="0"/>
                </a:lnTo>
                <a:lnTo>
                  <a:pt x="9456236" y="6993835"/>
                </a:lnTo>
                <a:cubicBezTo>
                  <a:pt x="9870572" y="7335951"/>
                  <a:pt x="9976332" y="7892000"/>
                  <a:pt x="9692454" y="8235803"/>
                </a:cubicBezTo>
                <a:cubicBezTo>
                  <a:pt x="9408576" y="8579606"/>
                  <a:pt x="8842564" y="8580972"/>
                  <a:pt x="8428226" y="8238855"/>
                </a:cubicBezTo>
                <a:lnTo>
                  <a:pt x="0" y="1279686"/>
                </a:lnTo>
                <a:close/>
              </a:path>
            </a:pathLst>
          </a:custGeom>
          <a:solidFill>
            <a:schemeClr val="bg1">
              <a:lumMod val="85000"/>
              <a:alpha val="50000"/>
            </a:schemeClr>
          </a:solidFill>
        </p:spPr>
        <p:txBody>
          <a:bodyPr wrap="square">
            <a:noAutofit/>
          </a:bodyPr>
          <a:lstStyle>
            <a:lvl1pPr marL="0" indent="0">
              <a:buNone/>
              <a:defRPr/>
            </a:lvl1pPr>
          </a:lstStyle>
          <a:p>
            <a:endParaRPr lang="es-SV" dirty="0"/>
          </a:p>
        </p:txBody>
      </p:sp>
      <p:sp>
        <p:nvSpPr>
          <p:cNvPr id="12" name="11 Rectángulo"/>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3" name="12 Rectángulo"/>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14" name="5 Marcador de número de diapositiva"/>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15" name="Rectángulo 5"/>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81876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2" presetClass="entr" presetSubtype="9" decel="10000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1500" fill="hold"/>
                                        <p:tgtEl>
                                          <p:spTgt spid="25"/>
                                        </p:tgtEl>
                                        <p:attrNameLst>
                                          <p:attrName>ppt_x</p:attrName>
                                        </p:attrNameLst>
                                      </p:cBhvr>
                                      <p:tavLst>
                                        <p:tav tm="0">
                                          <p:val>
                                            <p:strVal val="0-#ppt_w/2"/>
                                          </p:val>
                                        </p:tav>
                                        <p:tav tm="100000">
                                          <p:val>
                                            <p:strVal val="#ppt_x"/>
                                          </p:val>
                                        </p:tav>
                                      </p:tavLst>
                                    </p:anim>
                                    <p:anim calcmode="lin" valueType="num">
                                      <p:cBhvr additive="base">
                                        <p:cTn id="14" dur="15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Layout 11">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177809" y="1286048"/>
            <a:ext cx="7939717" cy="11146890"/>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9" name="2 Marcador de posición de imagen"/>
          <p:cNvSpPr>
            <a:spLocks noGrp="1"/>
          </p:cNvSpPr>
          <p:nvPr>
            <p:ph type="pic" sz="quarter" idx="11"/>
          </p:nvPr>
        </p:nvSpPr>
        <p:spPr>
          <a:xfrm>
            <a:off x="8422575" y="1286048"/>
            <a:ext cx="7939717" cy="5427732"/>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0" name="2 Marcador de posición de imagen"/>
          <p:cNvSpPr>
            <a:spLocks noGrp="1"/>
          </p:cNvSpPr>
          <p:nvPr>
            <p:ph type="pic" sz="quarter" idx="12"/>
          </p:nvPr>
        </p:nvSpPr>
        <p:spPr>
          <a:xfrm>
            <a:off x="8422575" y="7003811"/>
            <a:ext cx="7939717" cy="5427732"/>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1" name="2 Marcador de posición de imagen"/>
          <p:cNvSpPr>
            <a:spLocks noGrp="1"/>
          </p:cNvSpPr>
          <p:nvPr>
            <p:ph type="pic" sz="quarter" idx="13"/>
          </p:nvPr>
        </p:nvSpPr>
        <p:spPr>
          <a:xfrm>
            <a:off x="16663285" y="1286048"/>
            <a:ext cx="7544491" cy="5427732"/>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2" name="2 Marcador de posición de imagen"/>
          <p:cNvSpPr>
            <a:spLocks noGrp="1"/>
          </p:cNvSpPr>
          <p:nvPr>
            <p:ph type="pic" sz="quarter" idx="14"/>
          </p:nvPr>
        </p:nvSpPr>
        <p:spPr>
          <a:xfrm>
            <a:off x="16663285" y="7003811"/>
            <a:ext cx="7544491" cy="5427732"/>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367781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strVal val="4/3*#ppt_w"/>
                                          </p:val>
                                        </p:tav>
                                        <p:tav tm="100000">
                                          <p:val>
                                            <p:strVal val="#ppt_w"/>
                                          </p:val>
                                        </p:tav>
                                      </p:tavLst>
                                    </p:anim>
                                    <p:anim calcmode="lin" valueType="num">
                                      <p:cBhvr>
                                        <p:cTn id="8" dur="750" fill="hold"/>
                                        <p:tgtEl>
                                          <p:spTgt spid="3"/>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750" fill="hold"/>
                                        <p:tgtEl>
                                          <p:spTgt spid="9"/>
                                        </p:tgtEl>
                                        <p:attrNameLst>
                                          <p:attrName>ppt_w</p:attrName>
                                        </p:attrNameLst>
                                      </p:cBhvr>
                                      <p:tavLst>
                                        <p:tav tm="0">
                                          <p:val>
                                            <p:strVal val="4/3*#ppt_w"/>
                                          </p:val>
                                        </p:tav>
                                        <p:tav tm="100000">
                                          <p:val>
                                            <p:strVal val="#ppt_w"/>
                                          </p:val>
                                        </p:tav>
                                      </p:tavLst>
                                    </p:anim>
                                    <p:anim calcmode="lin" valueType="num">
                                      <p:cBhvr>
                                        <p:cTn id="12" dur="750" fill="hold"/>
                                        <p:tgtEl>
                                          <p:spTgt spid="9"/>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750" fill="hold"/>
                                        <p:tgtEl>
                                          <p:spTgt spid="10"/>
                                        </p:tgtEl>
                                        <p:attrNameLst>
                                          <p:attrName>ppt_w</p:attrName>
                                        </p:attrNameLst>
                                      </p:cBhvr>
                                      <p:tavLst>
                                        <p:tav tm="0">
                                          <p:val>
                                            <p:strVal val="4/3*#ppt_w"/>
                                          </p:val>
                                        </p:tav>
                                        <p:tav tm="100000">
                                          <p:val>
                                            <p:strVal val="#ppt_w"/>
                                          </p:val>
                                        </p:tav>
                                      </p:tavLst>
                                    </p:anim>
                                    <p:anim calcmode="lin" valueType="num">
                                      <p:cBhvr>
                                        <p:cTn id="16" dur="750" fill="hold"/>
                                        <p:tgtEl>
                                          <p:spTgt spid="10"/>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750" fill="hold"/>
                                        <p:tgtEl>
                                          <p:spTgt spid="11"/>
                                        </p:tgtEl>
                                        <p:attrNameLst>
                                          <p:attrName>ppt_w</p:attrName>
                                        </p:attrNameLst>
                                      </p:cBhvr>
                                      <p:tavLst>
                                        <p:tav tm="0">
                                          <p:val>
                                            <p:strVal val="4/3*#ppt_w"/>
                                          </p:val>
                                        </p:tav>
                                        <p:tav tm="100000">
                                          <p:val>
                                            <p:strVal val="#ppt_w"/>
                                          </p:val>
                                        </p:tav>
                                      </p:tavLst>
                                    </p:anim>
                                    <p:anim calcmode="lin" valueType="num">
                                      <p:cBhvr>
                                        <p:cTn id="20" dur="750" fill="hold"/>
                                        <p:tgtEl>
                                          <p:spTgt spid="11"/>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750" fill="hold"/>
                                        <p:tgtEl>
                                          <p:spTgt spid="12"/>
                                        </p:tgtEl>
                                        <p:attrNameLst>
                                          <p:attrName>ppt_w</p:attrName>
                                        </p:attrNameLst>
                                      </p:cBhvr>
                                      <p:tavLst>
                                        <p:tav tm="0">
                                          <p:val>
                                            <p:strVal val="4/3*#ppt_w"/>
                                          </p:val>
                                        </p:tav>
                                        <p:tav tm="100000">
                                          <p:val>
                                            <p:strVal val="#ppt_w"/>
                                          </p:val>
                                        </p:tav>
                                      </p:tavLst>
                                    </p:anim>
                                    <p:anim calcmode="lin" valueType="num">
                                      <p:cBhvr>
                                        <p:cTn id="24" dur="750" fill="hold"/>
                                        <p:tgtEl>
                                          <p:spTgt spid="1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Layout 12">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4"/>
            <a:ext cx="8169172" cy="13717585"/>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6" name="2 Marcador de posición de imagen"/>
          <p:cNvSpPr>
            <a:spLocks noGrp="1"/>
          </p:cNvSpPr>
          <p:nvPr>
            <p:ph type="pic" sz="quarter" idx="11"/>
          </p:nvPr>
        </p:nvSpPr>
        <p:spPr>
          <a:xfrm>
            <a:off x="16216416" y="4"/>
            <a:ext cx="8169172" cy="13717585"/>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419317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strVal val="4/3*#ppt_w"/>
                                          </p:val>
                                        </p:tav>
                                        <p:tav tm="100000">
                                          <p:val>
                                            <p:strVal val="#ppt_w"/>
                                          </p:val>
                                        </p:tav>
                                      </p:tavLst>
                                    </p:anim>
                                    <p:anim calcmode="lin" valueType="num">
                                      <p:cBhvr>
                                        <p:cTn id="8" dur="750" fill="hold"/>
                                        <p:tgtEl>
                                          <p:spTgt spid="3"/>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750" fill="hold"/>
                                        <p:tgtEl>
                                          <p:spTgt spid="6"/>
                                        </p:tgtEl>
                                        <p:attrNameLst>
                                          <p:attrName>ppt_w</p:attrName>
                                        </p:attrNameLst>
                                      </p:cBhvr>
                                      <p:tavLst>
                                        <p:tav tm="0">
                                          <p:val>
                                            <p:strVal val="4/3*#ppt_w"/>
                                          </p:val>
                                        </p:tav>
                                        <p:tav tm="100000">
                                          <p:val>
                                            <p:strVal val="#ppt_w"/>
                                          </p:val>
                                        </p:tav>
                                      </p:tavLst>
                                    </p:anim>
                                    <p:anim calcmode="lin" valueType="num">
                                      <p:cBhvr>
                                        <p:cTn id="12" dur="750" fill="hold"/>
                                        <p:tgtEl>
                                          <p:spTgt spid="6"/>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Layout 13">
    <p:spTree>
      <p:nvGrpSpPr>
        <p:cNvPr id="1" name=""/>
        <p:cNvGrpSpPr/>
        <p:nvPr/>
      </p:nvGrpSpPr>
      <p:grpSpPr>
        <a:xfrm>
          <a:off x="0" y="0"/>
          <a:ext cx="0" cy="0"/>
          <a:chOff x="0" y="0"/>
          <a:chExt cx="0" cy="0"/>
        </a:xfrm>
      </p:grpSpPr>
      <p:sp>
        <p:nvSpPr>
          <p:cNvPr id="5" name="25 Rectángulo">
            <a:extLst>
              <a:ext uri="{FF2B5EF4-FFF2-40B4-BE49-F238E27FC236}">
                <a16:creationId xmlns:a16="http://schemas.microsoft.com/office/drawing/2014/main" id="{0F58D8D8-9BF5-4E48-B0C2-DC5A89F826BB}"/>
              </a:ext>
            </a:extLst>
          </p:cNvPr>
          <p:cNvSpPr/>
          <p:nvPr userDrawn="1"/>
        </p:nvSpPr>
        <p:spPr bwMode="auto">
          <a:xfrm flipH="1">
            <a:off x="0" y="3628103"/>
            <a:ext cx="13632954" cy="5751871"/>
          </a:xfrm>
          <a:prstGeom prst="rect">
            <a:avLst/>
          </a:prstGeom>
          <a:solidFill>
            <a:schemeClr val="accent1"/>
          </a:solidFill>
          <a:ln>
            <a:noFill/>
          </a:ln>
          <a:extLst/>
        </p:spPr>
        <p:txBody>
          <a:bodyPr lIns="0" tIns="0" rIns="0" bIns="0" rtlCol="0" anchor="ctr"/>
          <a:lstStyle/>
          <a:p>
            <a:pPr marL="0" marR="0" lvl="0" indent="0" algn="ctr" defTabSz="2415902" rtl="0" eaLnBrk="1" fontAlgn="auto" latinLnBrk="0" hangingPunct="1">
              <a:lnSpc>
                <a:spcPct val="100000"/>
              </a:lnSpc>
              <a:spcBef>
                <a:spcPts val="0"/>
              </a:spcBef>
              <a:spcAft>
                <a:spcPts val="0"/>
              </a:spcAft>
              <a:buClrTx/>
              <a:buSzTx/>
              <a:buFontTx/>
              <a:buNone/>
              <a:tabLst/>
              <a:defRPr/>
            </a:pPr>
            <a:endParaRPr kumimoji="0" lang="es-SV" sz="4800" b="0" i="0" u="none" strike="noStrike" kern="1200" cap="none" spc="0" normalizeH="0" baseline="0" noProof="0">
              <a:ln>
                <a:noFill/>
              </a:ln>
              <a:solidFill>
                <a:srgbClr val="000000"/>
              </a:solidFill>
              <a:effectLst/>
              <a:uLnTx/>
              <a:uFillTx/>
              <a:latin typeface="Arial"/>
              <a:ea typeface="+mn-ea"/>
              <a:cs typeface="+mn-cs"/>
            </a:endParaRPr>
          </a:p>
        </p:txBody>
      </p:sp>
      <p:pic>
        <p:nvPicPr>
          <p:cNvPr id="6" name="Picture 14">
            <a:extLst>
              <a:ext uri="{FF2B5EF4-FFF2-40B4-BE49-F238E27FC236}">
                <a16:creationId xmlns:a16="http://schemas.microsoft.com/office/drawing/2014/main" id="{7FF70F53-5C88-43A0-B79C-675A16D8E22E}"/>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colorTemperature colorTemp="5900"/>
                    </a14:imgEffect>
                    <a14:imgEffect>
                      <a14:saturation sat="66000"/>
                    </a14:imgEffect>
                  </a14:imgLayer>
                </a14:imgProps>
              </a:ext>
              <a:ext uri="{28A0092B-C50C-407E-A947-70E740481C1C}">
                <a14:useLocalDpi xmlns:a14="http://schemas.microsoft.com/office/drawing/2010/main"/>
              </a:ext>
            </a:extLst>
          </a:blip>
          <a:stretch>
            <a:fillRect/>
          </a:stretch>
        </p:blipFill>
        <p:spPr>
          <a:xfrm>
            <a:off x="10878784" y="2237125"/>
            <a:ext cx="15193974" cy="8562413"/>
          </a:xfrm>
          <a:prstGeom prst="rect">
            <a:avLst/>
          </a:prstGeom>
        </p:spPr>
      </p:pic>
      <p:sp>
        <p:nvSpPr>
          <p:cNvPr id="8" name="2 Marcador de posición de imagen">
            <a:extLst>
              <a:ext uri="{FF2B5EF4-FFF2-40B4-BE49-F238E27FC236}">
                <a16:creationId xmlns:a16="http://schemas.microsoft.com/office/drawing/2014/main" id="{AF8254BF-BD69-47CD-AF57-786A2FEE6F95}"/>
              </a:ext>
            </a:extLst>
          </p:cNvPr>
          <p:cNvSpPr>
            <a:spLocks noGrp="1"/>
          </p:cNvSpPr>
          <p:nvPr>
            <p:ph type="pic" sz="quarter" idx="10"/>
          </p:nvPr>
        </p:nvSpPr>
        <p:spPr>
          <a:xfrm>
            <a:off x="13632954" y="3272240"/>
            <a:ext cx="9496800" cy="5929200"/>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7" name="6 Rectángulo">
            <a:extLst>
              <a:ext uri="{FF2B5EF4-FFF2-40B4-BE49-F238E27FC236}">
                <a16:creationId xmlns:a16="http://schemas.microsoft.com/office/drawing/2014/main" id="{D4E3E9DD-B030-4433-A10F-69CEC4611B03}"/>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9" name="12 Marcador de texto">
            <a:extLst>
              <a:ext uri="{FF2B5EF4-FFF2-40B4-BE49-F238E27FC236}">
                <a16:creationId xmlns:a16="http://schemas.microsoft.com/office/drawing/2014/main" id="{DAB62C9A-657D-4169-8904-367B2582AE91}"/>
              </a:ext>
            </a:extLst>
          </p:cNvPr>
          <p:cNvSpPr>
            <a:spLocks noGrp="1"/>
          </p:cNvSpPr>
          <p:nvPr>
            <p:ph type="body" sz="quarter" idx="13"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0" name="18 Conector recto">
            <a:extLst>
              <a:ext uri="{FF2B5EF4-FFF2-40B4-BE49-F238E27FC236}">
                <a16:creationId xmlns:a16="http://schemas.microsoft.com/office/drawing/2014/main" id="{D5396A1C-3F79-41B5-8440-2ABB5C9C71B0}"/>
              </a:ext>
            </a:extLst>
          </p:cNvPr>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11" name="20 Rectángulo">
            <a:extLst>
              <a:ext uri="{FF2B5EF4-FFF2-40B4-BE49-F238E27FC236}">
                <a16:creationId xmlns:a16="http://schemas.microsoft.com/office/drawing/2014/main" id="{1E020ADF-DF99-41FE-8F35-8B492E47ED90}"/>
              </a:ext>
            </a:extLst>
          </p:cNvPr>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2" name="15 Rectángulo">
            <a:extLst>
              <a:ext uri="{FF2B5EF4-FFF2-40B4-BE49-F238E27FC236}">
                <a16:creationId xmlns:a16="http://schemas.microsoft.com/office/drawing/2014/main" id="{228FE2C4-FB00-4AA9-9D1E-F37D4F47F74F}"/>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13" name="5 Marcador de número de diapositiva">
            <a:extLst>
              <a:ext uri="{FF2B5EF4-FFF2-40B4-BE49-F238E27FC236}">
                <a16:creationId xmlns:a16="http://schemas.microsoft.com/office/drawing/2014/main" id="{F0F38C52-5593-4109-BB03-3E46837CBFDB}"/>
              </a:ext>
            </a:extLst>
          </p:cNvPr>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14" name="7 Rectángulo">
            <a:extLst>
              <a:ext uri="{FF2B5EF4-FFF2-40B4-BE49-F238E27FC236}">
                <a16:creationId xmlns:a16="http://schemas.microsoft.com/office/drawing/2014/main" id="{6973F001-42B9-46AB-B06B-9FB119EF3119}"/>
              </a:ext>
            </a:extLst>
          </p:cNvPr>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
        <p:nvSpPr>
          <p:cNvPr id="15" name="Rectángulo 5">
            <a:extLst>
              <a:ext uri="{FF2B5EF4-FFF2-40B4-BE49-F238E27FC236}">
                <a16:creationId xmlns:a16="http://schemas.microsoft.com/office/drawing/2014/main" id="{9AADDBC2-9AD2-42E2-8892-8CF2345F64A6}"/>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159386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8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 presetClass="entr" presetSubtype="2" decel="10000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1250" fill="hold"/>
                                        <p:tgtEl>
                                          <p:spTgt spid="6"/>
                                        </p:tgtEl>
                                        <p:attrNameLst>
                                          <p:attrName>ppt_x</p:attrName>
                                        </p:attrNameLst>
                                      </p:cBhvr>
                                      <p:tavLst>
                                        <p:tav tm="0">
                                          <p:val>
                                            <p:strVal val="1+#ppt_w/2"/>
                                          </p:val>
                                        </p:tav>
                                        <p:tav tm="100000">
                                          <p:val>
                                            <p:strVal val="#ppt_x"/>
                                          </p:val>
                                        </p:tav>
                                      </p:tavLst>
                                    </p:anim>
                                    <p:anim calcmode="lin" valueType="num">
                                      <p:cBhvr additive="base">
                                        <p:cTn id="26" dur="1250" fill="hold"/>
                                        <p:tgtEl>
                                          <p:spTgt spid="6"/>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5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1250" fill="hold"/>
                                        <p:tgtEl>
                                          <p:spTgt spid="8"/>
                                        </p:tgtEl>
                                        <p:attrNameLst>
                                          <p:attrName>ppt_x</p:attrName>
                                        </p:attrNameLst>
                                      </p:cBhvr>
                                      <p:tavLst>
                                        <p:tav tm="0">
                                          <p:val>
                                            <p:strVal val="1+#ppt_w/2"/>
                                          </p:val>
                                        </p:tav>
                                        <p:tav tm="100000">
                                          <p:val>
                                            <p:strVal val="#ppt_x"/>
                                          </p:val>
                                        </p:tav>
                                      </p:tavLst>
                                    </p:anim>
                                    <p:anim calcmode="lin" valueType="num">
                                      <p:cBhvr additive="base">
                                        <p:cTn id="30" dur="1250" fill="hold"/>
                                        <p:tgtEl>
                                          <p:spTgt spid="8"/>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5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1250" fill="hold"/>
                                        <p:tgtEl>
                                          <p:spTgt spid="5"/>
                                        </p:tgtEl>
                                        <p:attrNameLst>
                                          <p:attrName>ppt_x</p:attrName>
                                        </p:attrNameLst>
                                      </p:cBhvr>
                                      <p:tavLst>
                                        <p:tav tm="0">
                                          <p:val>
                                            <p:strVal val="0-#ppt_w/2"/>
                                          </p:val>
                                        </p:tav>
                                        <p:tav tm="100000">
                                          <p:val>
                                            <p:strVal val="#ppt_x"/>
                                          </p:val>
                                        </p:tav>
                                      </p:tavLst>
                                    </p:anim>
                                    <p:anim calcmode="lin" valueType="num">
                                      <p:cBhvr additive="base">
                                        <p:cTn id="34"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animBg="1"/>
      <p:bldP spid="13" grpId="0"/>
      <p:bldP spid="14" grpId="0" animBg="1"/>
      <p:bldP spid="15"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ayout 14">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5"/>
            <a:ext cx="8169172" cy="6858791"/>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4" name="2 Marcador de posición de imagen"/>
          <p:cNvSpPr>
            <a:spLocks noGrp="1"/>
          </p:cNvSpPr>
          <p:nvPr>
            <p:ph type="pic" sz="quarter" idx="11"/>
          </p:nvPr>
        </p:nvSpPr>
        <p:spPr>
          <a:xfrm>
            <a:off x="8169172" y="-10157"/>
            <a:ext cx="8169172" cy="6868953"/>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5" name="2 Marcador de posición de imagen"/>
          <p:cNvSpPr>
            <a:spLocks noGrp="1"/>
          </p:cNvSpPr>
          <p:nvPr>
            <p:ph type="pic" sz="quarter" idx="12"/>
          </p:nvPr>
        </p:nvSpPr>
        <p:spPr>
          <a:xfrm>
            <a:off x="16338344" y="-10157"/>
            <a:ext cx="8047244" cy="6868953"/>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9" name="6 Rectángulo">
            <a:extLst>
              <a:ext uri="{FF2B5EF4-FFF2-40B4-BE49-F238E27FC236}">
                <a16:creationId xmlns:a16="http://schemas.microsoft.com/office/drawing/2014/main" id="{3197B4E8-8964-45A6-ABFD-B879D1BF5B6D}"/>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0" name="15 Rectángulo">
            <a:extLst>
              <a:ext uri="{FF2B5EF4-FFF2-40B4-BE49-F238E27FC236}">
                <a16:creationId xmlns:a16="http://schemas.microsoft.com/office/drawing/2014/main" id="{35134BF9-928C-417D-B22C-DB946F2EFF81}"/>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11" name="5 Marcador de número de diapositiva">
            <a:extLst>
              <a:ext uri="{FF2B5EF4-FFF2-40B4-BE49-F238E27FC236}">
                <a16:creationId xmlns:a16="http://schemas.microsoft.com/office/drawing/2014/main" id="{14CD399C-375C-474A-A523-18D6EC314AB8}"/>
              </a:ext>
            </a:extLst>
          </p:cNvPr>
          <p:cNvSpPr>
            <a:spLocks noGrp="1"/>
          </p:cNvSpPr>
          <p:nvPr>
            <p:ph type="sldNum" sz="quarter" idx="13"/>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12" name="Rectángulo 5">
            <a:extLst>
              <a:ext uri="{FF2B5EF4-FFF2-40B4-BE49-F238E27FC236}">
                <a16:creationId xmlns:a16="http://schemas.microsoft.com/office/drawing/2014/main" id="{5566D2E4-75DA-4C96-9665-564898A20A43}"/>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119477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strVal val="4/3*#ppt_w"/>
                                          </p:val>
                                        </p:tav>
                                        <p:tav tm="100000">
                                          <p:val>
                                            <p:strVal val="#ppt_w"/>
                                          </p:val>
                                        </p:tav>
                                      </p:tavLst>
                                    </p:anim>
                                    <p:anim calcmode="lin" valueType="num">
                                      <p:cBhvr>
                                        <p:cTn id="8" dur="750" fill="hold"/>
                                        <p:tgtEl>
                                          <p:spTgt spid="3"/>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750" fill="hold"/>
                                        <p:tgtEl>
                                          <p:spTgt spid="4"/>
                                        </p:tgtEl>
                                        <p:attrNameLst>
                                          <p:attrName>ppt_w</p:attrName>
                                        </p:attrNameLst>
                                      </p:cBhvr>
                                      <p:tavLst>
                                        <p:tav tm="0">
                                          <p:val>
                                            <p:strVal val="4/3*#ppt_w"/>
                                          </p:val>
                                        </p:tav>
                                        <p:tav tm="100000">
                                          <p:val>
                                            <p:strVal val="#ppt_w"/>
                                          </p:val>
                                        </p:tav>
                                      </p:tavLst>
                                    </p:anim>
                                    <p:anim calcmode="lin" valueType="num">
                                      <p:cBhvr>
                                        <p:cTn id="12" dur="750" fill="hold"/>
                                        <p:tgtEl>
                                          <p:spTgt spid="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750" fill="hold"/>
                                        <p:tgtEl>
                                          <p:spTgt spid="5"/>
                                        </p:tgtEl>
                                        <p:attrNameLst>
                                          <p:attrName>ppt_w</p:attrName>
                                        </p:attrNameLst>
                                      </p:cBhvr>
                                      <p:tavLst>
                                        <p:tav tm="0">
                                          <p:val>
                                            <p:strVal val="4/3*#ppt_w"/>
                                          </p:val>
                                        </p:tav>
                                        <p:tav tm="100000">
                                          <p:val>
                                            <p:strVal val="#ppt_w"/>
                                          </p:val>
                                        </p:tav>
                                      </p:tavLst>
                                    </p:anim>
                                    <p:anim calcmode="lin" valueType="num">
                                      <p:cBhvr>
                                        <p:cTn id="16" dur="750" fill="hold"/>
                                        <p:tgtEl>
                                          <p:spTgt spid="5"/>
                                        </p:tgtEl>
                                        <p:attrNameLst>
                                          <p:attrName>ppt_h</p:attrName>
                                        </p:attrNameLst>
                                      </p:cBhvr>
                                      <p:tavLst>
                                        <p:tav tm="0">
                                          <p:val>
                                            <p:strVal val="4/3*#ppt_h"/>
                                          </p:val>
                                        </p:tav>
                                        <p:tav tm="100000">
                                          <p:val>
                                            <p:strVal val="#ppt_h"/>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1" grpId="0"/>
      <p:bldP spid="1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Left type">
    <p:spTree>
      <p:nvGrpSpPr>
        <p:cNvPr id="1" name=""/>
        <p:cNvGrpSpPr/>
        <p:nvPr/>
      </p:nvGrpSpPr>
      <p:grpSpPr>
        <a:xfrm>
          <a:off x="0" y="0"/>
          <a:ext cx="0" cy="0"/>
          <a:chOff x="0" y="0"/>
          <a:chExt cx="0" cy="0"/>
        </a:xfrm>
      </p:grpSpPr>
      <p:sp>
        <p:nvSpPr>
          <p:cNvPr id="7" name="6 Rectángulo"/>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3" name="12 Marcador de texto"/>
          <p:cNvSpPr>
            <a:spLocks noGrp="1"/>
          </p:cNvSpPr>
          <p:nvPr>
            <p:ph type="body" sz="quarter" idx="13"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9" name="18 Conector recto"/>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21" name="20 Rectángulo"/>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6" name="15 Rectángulo"/>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6" name="5 Marcador de número de diapositiva"/>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8" name="7 Rectángulo"/>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
        <p:nvSpPr>
          <p:cNvPr id="25" name="Rectángulo 5"/>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166949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8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1" grpId="0" animBg="1"/>
      <p:bldP spid="6" grpId="0"/>
      <p:bldP spid="8" grpId="0" animBg="1"/>
      <p:bldP spid="25" grpId="0"/>
    </p:bldLst>
  </p:timing>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ayout 16">
    <p:spTree>
      <p:nvGrpSpPr>
        <p:cNvPr id="1" name=""/>
        <p:cNvGrpSpPr/>
        <p:nvPr/>
      </p:nvGrpSpPr>
      <p:grpSpPr>
        <a:xfrm>
          <a:off x="0" y="0"/>
          <a:ext cx="0" cy="0"/>
          <a:chOff x="0" y="0"/>
          <a:chExt cx="0" cy="0"/>
        </a:xfrm>
      </p:grpSpPr>
      <p:sp>
        <p:nvSpPr>
          <p:cNvPr id="3" name="6 Marcador de posición de imagen"/>
          <p:cNvSpPr>
            <a:spLocks noGrp="1"/>
          </p:cNvSpPr>
          <p:nvPr>
            <p:ph type="pic" sz="quarter" idx="13"/>
          </p:nvPr>
        </p:nvSpPr>
        <p:spPr>
          <a:xfrm>
            <a:off x="0" y="3798454"/>
            <a:ext cx="24385588" cy="6930000"/>
          </a:xfrm>
          <a:prstGeom prst="rect">
            <a:avLst/>
          </a:prstGeom>
          <a:solidFill>
            <a:srgbClr val="FFFFFF">
              <a:lumMod val="85000"/>
              <a:alpha val="50000"/>
            </a:srgbClr>
          </a:solidFill>
        </p:spPr>
        <p:txBody>
          <a:bodyPr/>
          <a:lstStyle/>
          <a:p>
            <a:endParaRPr lang="es-SV"/>
          </a:p>
        </p:txBody>
      </p:sp>
    </p:spTree>
    <p:extLst>
      <p:ext uri="{BB962C8B-B14F-4D97-AF65-F5344CB8AC3E}">
        <p14:creationId xmlns:p14="http://schemas.microsoft.com/office/powerpoint/2010/main" val="236686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yout 17">
    <p:spTree>
      <p:nvGrpSpPr>
        <p:cNvPr id="1" name=""/>
        <p:cNvGrpSpPr/>
        <p:nvPr/>
      </p:nvGrpSpPr>
      <p:grpSpPr>
        <a:xfrm>
          <a:off x="0" y="0"/>
          <a:ext cx="0" cy="0"/>
          <a:chOff x="0" y="0"/>
          <a:chExt cx="0" cy="0"/>
        </a:xfrm>
      </p:grpSpPr>
      <p:sp>
        <p:nvSpPr>
          <p:cNvPr id="3" name="6 Marcador de posición de imagen"/>
          <p:cNvSpPr>
            <a:spLocks noGrp="1"/>
          </p:cNvSpPr>
          <p:nvPr>
            <p:ph type="pic" sz="quarter" idx="13"/>
          </p:nvPr>
        </p:nvSpPr>
        <p:spPr>
          <a:xfrm>
            <a:off x="12597838" y="3160389"/>
            <a:ext cx="10666185" cy="6437051"/>
          </a:xfrm>
          <a:prstGeom prst="rect">
            <a:avLst/>
          </a:prstGeom>
          <a:solidFill>
            <a:srgbClr val="FFFFFF">
              <a:lumMod val="85000"/>
              <a:alpha val="50000"/>
            </a:srgbClr>
          </a:solidFill>
        </p:spPr>
        <p:txBody>
          <a:bodyPr/>
          <a:lstStyle/>
          <a:p>
            <a:endParaRPr lang="es-SV"/>
          </a:p>
        </p:txBody>
      </p:sp>
    </p:spTree>
    <p:extLst>
      <p:ext uri="{BB962C8B-B14F-4D97-AF65-F5344CB8AC3E}">
        <p14:creationId xmlns:p14="http://schemas.microsoft.com/office/powerpoint/2010/main" val="362073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Layout 18">
    <p:spTree>
      <p:nvGrpSpPr>
        <p:cNvPr id="1" name=""/>
        <p:cNvGrpSpPr/>
        <p:nvPr/>
      </p:nvGrpSpPr>
      <p:grpSpPr>
        <a:xfrm>
          <a:off x="0" y="0"/>
          <a:ext cx="0" cy="0"/>
          <a:chOff x="0" y="0"/>
          <a:chExt cx="0" cy="0"/>
        </a:xfrm>
      </p:grpSpPr>
      <p:sp>
        <p:nvSpPr>
          <p:cNvPr id="3" name="6 Marcador de posición de imagen"/>
          <p:cNvSpPr>
            <a:spLocks noGrp="1"/>
          </p:cNvSpPr>
          <p:nvPr>
            <p:ph type="pic" sz="quarter" idx="13"/>
          </p:nvPr>
        </p:nvSpPr>
        <p:spPr>
          <a:xfrm>
            <a:off x="1076559" y="3993238"/>
            <a:ext cx="10666185" cy="6429056"/>
          </a:xfrm>
          <a:prstGeom prst="rect">
            <a:avLst/>
          </a:prstGeom>
          <a:solidFill>
            <a:srgbClr val="FFFFFF">
              <a:lumMod val="85000"/>
              <a:alpha val="50000"/>
            </a:srgbClr>
          </a:solidFill>
        </p:spPr>
        <p:txBody>
          <a:bodyPr/>
          <a:lstStyle/>
          <a:p>
            <a:endParaRPr lang="es-SV"/>
          </a:p>
        </p:txBody>
      </p:sp>
      <p:sp>
        <p:nvSpPr>
          <p:cNvPr id="15" name="12 Marcador de texto">
            <a:extLst>
              <a:ext uri="{FF2B5EF4-FFF2-40B4-BE49-F238E27FC236}">
                <a16:creationId xmlns:a16="http://schemas.microsoft.com/office/drawing/2014/main" id="{E2D9420C-3EA3-47D4-86AB-BF4F5B56CFE1}"/>
              </a:ext>
            </a:extLst>
          </p:cNvPr>
          <p:cNvSpPr>
            <a:spLocks noGrp="1"/>
          </p:cNvSpPr>
          <p:nvPr>
            <p:ph type="body" sz="quarter" idx="14"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6" name="18 Conector recto">
            <a:extLst>
              <a:ext uri="{FF2B5EF4-FFF2-40B4-BE49-F238E27FC236}">
                <a16:creationId xmlns:a16="http://schemas.microsoft.com/office/drawing/2014/main" id="{EC72CFCC-D6FC-49B5-B8E1-D175583FA09B}"/>
              </a:ext>
            </a:extLst>
          </p:cNvPr>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17" name="20 Rectángulo">
            <a:extLst>
              <a:ext uri="{FF2B5EF4-FFF2-40B4-BE49-F238E27FC236}">
                <a16:creationId xmlns:a16="http://schemas.microsoft.com/office/drawing/2014/main" id="{94A5D09B-1756-4854-8FA7-F15384158F54}"/>
              </a:ext>
            </a:extLst>
          </p:cNvPr>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8" name="7 Rectángulo">
            <a:extLst>
              <a:ext uri="{FF2B5EF4-FFF2-40B4-BE49-F238E27FC236}">
                <a16:creationId xmlns:a16="http://schemas.microsoft.com/office/drawing/2014/main" id="{8CE84D3F-4203-4EF6-80C9-14CE09BC07D0}"/>
              </a:ext>
            </a:extLst>
          </p:cNvPr>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
        <p:nvSpPr>
          <p:cNvPr id="19" name="11 Rectángulo">
            <a:extLst>
              <a:ext uri="{FF2B5EF4-FFF2-40B4-BE49-F238E27FC236}">
                <a16:creationId xmlns:a16="http://schemas.microsoft.com/office/drawing/2014/main" id="{EE092C25-F320-46D9-90C2-4D977AF7CE48}"/>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20" name="12 Rectángulo">
            <a:extLst>
              <a:ext uri="{FF2B5EF4-FFF2-40B4-BE49-F238E27FC236}">
                <a16:creationId xmlns:a16="http://schemas.microsoft.com/office/drawing/2014/main" id="{DAB854D3-AD40-40B4-BDF6-6BD1F19044DB}"/>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21" name="5 Marcador de número de diapositiva">
            <a:extLst>
              <a:ext uri="{FF2B5EF4-FFF2-40B4-BE49-F238E27FC236}">
                <a16:creationId xmlns:a16="http://schemas.microsoft.com/office/drawing/2014/main" id="{A24C4D40-6A93-4B93-AE31-CB800FD9B780}"/>
              </a:ext>
            </a:extLst>
          </p:cNvPr>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22" name="Rectángulo 5">
            <a:extLst>
              <a:ext uri="{FF2B5EF4-FFF2-40B4-BE49-F238E27FC236}">
                <a16:creationId xmlns:a16="http://schemas.microsoft.com/office/drawing/2014/main" id="{76C45562-3DA2-487A-9E25-B7DE73487FD5}"/>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352030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iterate type="lt">
                                    <p:tmPct val="8000"/>
                                  </p:iterate>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1140"/>
                            </p:stCondLst>
                            <p:childTnLst>
                              <p:par>
                                <p:cTn id="18" presetID="23" presetClass="entr" presetSubtype="288"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strVal val="4/3*#ppt_w"/>
                                          </p:val>
                                        </p:tav>
                                        <p:tav tm="100000">
                                          <p:val>
                                            <p:strVal val="#ppt_w"/>
                                          </p:val>
                                        </p:tav>
                                      </p:tavLst>
                                    </p:anim>
                                    <p:anim calcmode="lin" valueType="num">
                                      <p:cBhvr>
                                        <p:cTn id="21" dur="500" fill="hold"/>
                                        <p:tgtEl>
                                          <p:spTgt spid="3"/>
                                        </p:tgtEl>
                                        <p:attrNameLst>
                                          <p:attrName>ppt_h</p:attrName>
                                        </p:attrNameLst>
                                      </p:cBhvr>
                                      <p:tavLst>
                                        <p:tav tm="0">
                                          <p:val>
                                            <p:strVal val="4/3*#ppt_h"/>
                                          </p:val>
                                        </p:tav>
                                        <p:tav tm="100000">
                                          <p:val>
                                            <p:strVal val="#ppt_h"/>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animBg="1"/>
      <p:bldP spid="18" grpId="0" animBg="1"/>
      <p:bldP spid="21" grpId="0"/>
      <p:bldP spid="2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Layout 19">
    <p:spTree>
      <p:nvGrpSpPr>
        <p:cNvPr id="1" name=""/>
        <p:cNvGrpSpPr/>
        <p:nvPr/>
      </p:nvGrpSpPr>
      <p:grpSpPr>
        <a:xfrm>
          <a:off x="0" y="0"/>
          <a:ext cx="0" cy="0"/>
          <a:chOff x="0" y="0"/>
          <a:chExt cx="0" cy="0"/>
        </a:xfrm>
      </p:grpSpPr>
      <p:sp>
        <p:nvSpPr>
          <p:cNvPr id="3" name="6 Marcador de posición de imagen"/>
          <p:cNvSpPr>
            <a:spLocks noGrp="1"/>
          </p:cNvSpPr>
          <p:nvPr>
            <p:ph type="pic" sz="quarter" idx="13"/>
          </p:nvPr>
        </p:nvSpPr>
        <p:spPr>
          <a:xfrm>
            <a:off x="10182225" y="4010040"/>
            <a:ext cx="3993180" cy="6622344"/>
          </a:xfrm>
          <a:prstGeom prst="rect">
            <a:avLst/>
          </a:prstGeom>
          <a:solidFill>
            <a:srgbClr val="FFFFFF">
              <a:lumMod val="85000"/>
              <a:alpha val="50000"/>
            </a:srgbClr>
          </a:solidFill>
        </p:spPr>
        <p:txBody>
          <a:bodyPr/>
          <a:lstStyle/>
          <a:p>
            <a:endParaRPr lang="es-SV"/>
          </a:p>
        </p:txBody>
      </p:sp>
      <p:sp>
        <p:nvSpPr>
          <p:cNvPr id="15" name="12 Marcador de texto">
            <a:extLst>
              <a:ext uri="{FF2B5EF4-FFF2-40B4-BE49-F238E27FC236}">
                <a16:creationId xmlns:a16="http://schemas.microsoft.com/office/drawing/2014/main" id="{E2D9420C-3EA3-47D4-86AB-BF4F5B56CFE1}"/>
              </a:ext>
            </a:extLst>
          </p:cNvPr>
          <p:cNvSpPr>
            <a:spLocks noGrp="1"/>
          </p:cNvSpPr>
          <p:nvPr>
            <p:ph type="body" sz="quarter" idx="14"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6" name="18 Conector recto">
            <a:extLst>
              <a:ext uri="{FF2B5EF4-FFF2-40B4-BE49-F238E27FC236}">
                <a16:creationId xmlns:a16="http://schemas.microsoft.com/office/drawing/2014/main" id="{EC72CFCC-D6FC-49B5-B8E1-D175583FA09B}"/>
              </a:ext>
            </a:extLst>
          </p:cNvPr>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17" name="20 Rectángulo">
            <a:extLst>
              <a:ext uri="{FF2B5EF4-FFF2-40B4-BE49-F238E27FC236}">
                <a16:creationId xmlns:a16="http://schemas.microsoft.com/office/drawing/2014/main" id="{94A5D09B-1756-4854-8FA7-F15384158F54}"/>
              </a:ext>
            </a:extLst>
          </p:cNvPr>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8" name="7 Rectángulo">
            <a:extLst>
              <a:ext uri="{FF2B5EF4-FFF2-40B4-BE49-F238E27FC236}">
                <a16:creationId xmlns:a16="http://schemas.microsoft.com/office/drawing/2014/main" id="{8CE84D3F-4203-4EF6-80C9-14CE09BC07D0}"/>
              </a:ext>
            </a:extLst>
          </p:cNvPr>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
        <p:nvSpPr>
          <p:cNvPr id="19" name="11 Rectángulo">
            <a:extLst>
              <a:ext uri="{FF2B5EF4-FFF2-40B4-BE49-F238E27FC236}">
                <a16:creationId xmlns:a16="http://schemas.microsoft.com/office/drawing/2014/main" id="{EE092C25-F320-46D9-90C2-4D977AF7CE48}"/>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20" name="12 Rectángulo">
            <a:extLst>
              <a:ext uri="{FF2B5EF4-FFF2-40B4-BE49-F238E27FC236}">
                <a16:creationId xmlns:a16="http://schemas.microsoft.com/office/drawing/2014/main" id="{DAB854D3-AD40-40B4-BDF6-6BD1F19044DB}"/>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21" name="5 Marcador de número de diapositiva">
            <a:extLst>
              <a:ext uri="{FF2B5EF4-FFF2-40B4-BE49-F238E27FC236}">
                <a16:creationId xmlns:a16="http://schemas.microsoft.com/office/drawing/2014/main" id="{A24C4D40-6A93-4B93-AE31-CB800FD9B780}"/>
              </a:ext>
            </a:extLst>
          </p:cNvPr>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22" name="Rectángulo 5">
            <a:extLst>
              <a:ext uri="{FF2B5EF4-FFF2-40B4-BE49-F238E27FC236}">
                <a16:creationId xmlns:a16="http://schemas.microsoft.com/office/drawing/2014/main" id="{76C45562-3DA2-487A-9E25-B7DE73487FD5}"/>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104152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iterate type="lt">
                                    <p:tmPct val="8000"/>
                                  </p:iterate>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1140"/>
                            </p:stCondLst>
                            <p:childTnLst>
                              <p:par>
                                <p:cTn id="18" presetID="23" presetClass="entr" presetSubtype="288"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strVal val="4/3*#ppt_w"/>
                                          </p:val>
                                        </p:tav>
                                        <p:tav tm="100000">
                                          <p:val>
                                            <p:strVal val="#ppt_w"/>
                                          </p:val>
                                        </p:tav>
                                      </p:tavLst>
                                    </p:anim>
                                    <p:anim calcmode="lin" valueType="num">
                                      <p:cBhvr>
                                        <p:cTn id="21" dur="500" fill="hold"/>
                                        <p:tgtEl>
                                          <p:spTgt spid="3"/>
                                        </p:tgtEl>
                                        <p:attrNameLst>
                                          <p:attrName>ppt_h</p:attrName>
                                        </p:attrNameLst>
                                      </p:cBhvr>
                                      <p:tavLst>
                                        <p:tav tm="0">
                                          <p:val>
                                            <p:strVal val="4/3*#ppt_h"/>
                                          </p:val>
                                        </p:tav>
                                        <p:tav tm="100000">
                                          <p:val>
                                            <p:strVal val="#ppt_h"/>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animBg="1"/>
      <p:bldP spid="18" grpId="0" animBg="1"/>
      <p:bldP spid="21" grpId="0"/>
      <p:bldP spid="22"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Layout 20">
    <p:spTree>
      <p:nvGrpSpPr>
        <p:cNvPr id="1" name=""/>
        <p:cNvGrpSpPr/>
        <p:nvPr/>
      </p:nvGrpSpPr>
      <p:grpSpPr>
        <a:xfrm>
          <a:off x="0" y="0"/>
          <a:ext cx="0" cy="0"/>
          <a:chOff x="0" y="0"/>
          <a:chExt cx="0" cy="0"/>
        </a:xfrm>
      </p:grpSpPr>
      <p:sp>
        <p:nvSpPr>
          <p:cNvPr id="3" name="6 Marcador de posición de imagen"/>
          <p:cNvSpPr>
            <a:spLocks noGrp="1"/>
          </p:cNvSpPr>
          <p:nvPr>
            <p:ph type="pic" sz="quarter" idx="13"/>
          </p:nvPr>
        </p:nvSpPr>
        <p:spPr>
          <a:xfrm>
            <a:off x="9626554" y="4010040"/>
            <a:ext cx="3993180" cy="6622344"/>
          </a:xfrm>
          <a:prstGeom prst="rect">
            <a:avLst/>
          </a:prstGeom>
          <a:solidFill>
            <a:srgbClr val="FFFFFF">
              <a:lumMod val="85000"/>
              <a:alpha val="50000"/>
            </a:srgbClr>
          </a:solidFill>
        </p:spPr>
        <p:txBody>
          <a:bodyPr/>
          <a:lstStyle/>
          <a:p>
            <a:endParaRPr lang="es-SV"/>
          </a:p>
        </p:txBody>
      </p:sp>
    </p:spTree>
    <p:extLst>
      <p:ext uri="{BB962C8B-B14F-4D97-AF65-F5344CB8AC3E}">
        <p14:creationId xmlns:p14="http://schemas.microsoft.com/office/powerpoint/2010/main" val="376670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Layout 21">
    <p:spTree>
      <p:nvGrpSpPr>
        <p:cNvPr id="1" name=""/>
        <p:cNvGrpSpPr/>
        <p:nvPr/>
      </p:nvGrpSpPr>
      <p:grpSpPr>
        <a:xfrm>
          <a:off x="0" y="0"/>
          <a:ext cx="0" cy="0"/>
          <a:chOff x="0" y="0"/>
          <a:chExt cx="0" cy="0"/>
        </a:xfrm>
      </p:grpSpPr>
      <p:pic>
        <p:nvPicPr>
          <p:cNvPr id="4" name="Picture 14">
            <a:extLst>
              <a:ext uri="{FF2B5EF4-FFF2-40B4-BE49-F238E27FC236}">
                <a16:creationId xmlns:a16="http://schemas.microsoft.com/office/drawing/2014/main" id="{6C81704B-D891-4DBF-B7FB-3C9567AD752E}"/>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colorTemperature colorTemp="5900"/>
                    </a14:imgEffect>
                    <a14:imgEffect>
                      <a14:saturation sat="66000"/>
                    </a14:imgEffect>
                  </a14:imgLayer>
                </a14:imgProps>
              </a:ext>
              <a:ext uri="{28A0092B-C50C-407E-A947-70E740481C1C}">
                <a14:useLocalDpi xmlns:a14="http://schemas.microsoft.com/office/drawing/2010/main"/>
              </a:ext>
            </a:extLst>
          </a:blip>
          <a:stretch>
            <a:fillRect/>
          </a:stretch>
        </p:blipFill>
        <p:spPr>
          <a:xfrm>
            <a:off x="602581" y="4703123"/>
            <a:ext cx="12175653" cy="6861469"/>
          </a:xfrm>
          <a:prstGeom prst="rect">
            <a:avLst/>
          </a:prstGeom>
        </p:spPr>
      </p:pic>
      <p:sp>
        <p:nvSpPr>
          <p:cNvPr id="3" name="6 Marcador de posición de imagen"/>
          <p:cNvSpPr>
            <a:spLocks noGrp="1"/>
          </p:cNvSpPr>
          <p:nvPr>
            <p:ph type="pic" sz="quarter" idx="13"/>
          </p:nvPr>
        </p:nvSpPr>
        <p:spPr>
          <a:xfrm>
            <a:off x="2876703" y="5570259"/>
            <a:ext cx="7471514" cy="4694386"/>
          </a:xfrm>
          <a:prstGeom prst="rect">
            <a:avLst/>
          </a:prstGeom>
          <a:solidFill>
            <a:srgbClr val="FFFFFF">
              <a:lumMod val="85000"/>
              <a:alpha val="50000"/>
            </a:srgbClr>
          </a:solidFill>
        </p:spPr>
        <p:txBody>
          <a:bodyPr/>
          <a:lstStyle/>
          <a:p>
            <a:endParaRPr lang="es-SV"/>
          </a:p>
        </p:txBody>
      </p:sp>
    </p:spTree>
    <p:extLst>
      <p:ext uri="{BB962C8B-B14F-4D97-AF65-F5344CB8AC3E}">
        <p14:creationId xmlns:p14="http://schemas.microsoft.com/office/powerpoint/2010/main" val="183281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strVal val="4/3*#ppt_w"/>
                                          </p:val>
                                        </p:tav>
                                        <p:tav tm="100000">
                                          <p:val>
                                            <p:strVal val="#ppt_w"/>
                                          </p:val>
                                        </p:tav>
                                      </p:tavLst>
                                    </p:anim>
                                    <p:anim calcmode="lin" valueType="num">
                                      <p:cBhvr>
                                        <p:cTn id="12" dur="500" fill="hold"/>
                                        <p:tgtEl>
                                          <p:spTgt spid="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Layout 22">
    <p:spTree>
      <p:nvGrpSpPr>
        <p:cNvPr id="1" name=""/>
        <p:cNvGrpSpPr/>
        <p:nvPr/>
      </p:nvGrpSpPr>
      <p:grpSpPr>
        <a:xfrm>
          <a:off x="0" y="0"/>
          <a:ext cx="0" cy="0"/>
          <a:chOff x="0" y="0"/>
          <a:chExt cx="0" cy="0"/>
        </a:xfrm>
      </p:grpSpPr>
      <p:sp>
        <p:nvSpPr>
          <p:cNvPr id="7" name="6 Rectángulo"/>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6" name="15 Rectángulo"/>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6" name="5 Marcador de número de diapositiva"/>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25" name="Rectángulo 5"/>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www.yourcompany.com</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pic>
        <p:nvPicPr>
          <p:cNvPr id="8" name="Picture 10" descr="http://app.imcreator.com/images/editor/iphone_for_editor.png">
            <a:extLst>
              <a:ext uri="{FF2B5EF4-FFF2-40B4-BE49-F238E27FC236}">
                <a16:creationId xmlns:a16="http://schemas.microsoft.com/office/drawing/2014/main" id="{AD192E84-F38F-49DA-A69E-2616E1F3C8B4}"/>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52363" y="1443224"/>
            <a:ext cx="6390710" cy="11450025"/>
          </a:xfrm>
          <a:prstGeom prst="rect">
            <a:avLst/>
          </a:prstGeom>
          <a:noFill/>
          <a:extLst>
            <a:ext uri="{909E8E84-426E-40DD-AFC4-6F175D3DCCD1}">
              <a14:hiddenFill xmlns:a14="http://schemas.microsoft.com/office/drawing/2010/main">
                <a:solidFill>
                  <a:srgbClr val="FFFFFF"/>
                </a:solidFill>
              </a14:hiddenFill>
            </a:ext>
          </a:extLst>
        </p:spPr>
      </p:pic>
      <p:sp>
        <p:nvSpPr>
          <p:cNvPr id="10" name="6 Marcador de posición de imagen">
            <a:extLst>
              <a:ext uri="{FF2B5EF4-FFF2-40B4-BE49-F238E27FC236}">
                <a16:creationId xmlns:a16="http://schemas.microsoft.com/office/drawing/2014/main" id="{A94DB58D-5353-445E-90C2-8B8BB51F958E}"/>
              </a:ext>
            </a:extLst>
          </p:cNvPr>
          <p:cNvSpPr>
            <a:spLocks noGrp="1"/>
          </p:cNvSpPr>
          <p:nvPr>
            <p:ph type="pic" sz="quarter" idx="13"/>
          </p:nvPr>
        </p:nvSpPr>
        <p:spPr>
          <a:xfrm>
            <a:off x="4001883" y="3123379"/>
            <a:ext cx="4451079" cy="7365849"/>
          </a:xfrm>
          <a:prstGeom prst="rect">
            <a:avLst/>
          </a:prstGeom>
          <a:solidFill>
            <a:srgbClr val="FFFFFF">
              <a:lumMod val="85000"/>
              <a:alpha val="50000"/>
            </a:srgbClr>
          </a:solidFill>
        </p:spPr>
        <p:txBody>
          <a:bodyPr/>
          <a:lstStyle/>
          <a:p>
            <a:endParaRPr lang="es-SV"/>
          </a:p>
        </p:txBody>
      </p:sp>
    </p:spTree>
    <p:extLst>
      <p:ext uri="{BB962C8B-B14F-4D97-AF65-F5344CB8AC3E}">
        <p14:creationId xmlns:p14="http://schemas.microsoft.com/office/powerpoint/2010/main" val="408225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2" presetClass="entr" presetSubtype="4" decel="100000" fill="hold" nodeType="withEffect">
                                  <p:stCondLst>
                                    <p:cond delay="25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750" fill="hold"/>
                                        <p:tgtEl>
                                          <p:spTgt spid="8"/>
                                        </p:tgtEl>
                                        <p:attrNameLst>
                                          <p:attrName>ppt_x</p:attrName>
                                        </p:attrNameLst>
                                      </p:cBhvr>
                                      <p:tavLst>
                                        <p:tav tm="0">
                                          <p:val>
                                            <p:strVal val="#ppt_x"/>
                                          </p:val>
                                        </p:tav>
                                        <p:tav tm="100000">
                                          <p:val>
                                            <p:strVal val="#ppt_x"/>
                                          </p:val>
                                        </p:tav>
                                      </p:tavLst>
                                    </p:anim>
                                    <p:anim calcmode="lin" valueType="num">
                                      <p:cBhvr additive="base">
                                        <p:cTn id="14" dur="75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0" nodeType="with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p:bldP spid="10" grpId="0" animBg="1"/>
    </p:bld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Layout 23">
    <p:spTree>
      <p:nvGrpSpPr>
        <p:cNvPr id="1" name=""/>
        <p:cNvGrpSpPr/>
        <p:nvPr/>
      </p:nvGrpSpPr>
      <p:grpSpPr>
        <a:xfrm>
          <a:off x="0" y="0"/>
          <a:ext cx="0" cy="0"/>
          <a:chOff x="0" y="0"/>
          <a:chExt cx="0" cy="0"/>
        </a:xfrm>
      </p:grpSpPr>
      <p:grpSp>
        <p:nvGrpSpPr>
          <p:cNvPr id="12" name="44 Grupo">
            <a:extLst>
              <a:ext uri="{FF2B5EF4-FFF2-40B4-BE49-F238E27FC236}">
                <a16:creationId xmlns:a16="http://schemas.microsoft.com/office/drawing/2014/main" id="{93428DBE-4666-4613-8C6E-90966DA599DD}"/>
              </a:ext>
            </a:extLst>
          </p:cNvPr>
          <p:cNvGrpSpPr>
            <a:grpSpLocks noChangeAspect="1"/>
          </p:cNvGrpSpPr>
          <p:nvPr userDrawn="1"/>
        </p:nvGrpSpPr>
        <p:grpSpPr>
          <a:xfrm>
            <a:off x="3795604" y="3653424"/>
            <a:ext cx="3141075" cy="3119718"/>
            <a:chOff x="3795604" y="3653424"/>
            <a:chExt cx="3141075" cy="3119718"/>
          </a:xfrm>
          <a:solidFill>
            <a:schemeClr val="accent1"/>
          </a:solidFill>
        </p:grpSpPr>
        <p:sp>
          <p:nvSpPr>
            <p:cNvPr id="13" name="Freeform 1299">
              <a:extLst>
                <a:ext uri="{FF2B5EF4-FFF2-40B4-BE49-F238E27FC236}">
                  <a16:creationId xmlns:a16="http://schemas.microsoft.com/office/drawing/2014/main" id="{5B8B593D-0019-48D9-9C05-92F63AD4CD54}"/>
                </a:ext>
              </a:extLst>
            </p:cNvPr>
            <p:cNvSpPr>
              <a:spLocks noEditPoints="1"/>
            </p:cNvSpPr>
            <p:nvPr/>
          </p:nvSpPr>
          <p:spPr bwMode="auto">
            <a:xfrm>
              <a:off x="3891906" y="3683136"/>
              <a:ext cx="3044773" cy="3041853"/>
            </a:xfrm>
            <a:custGeom>
              <a:avLst/>
              <a:gdLst>
                <a:gd name="T0" fmla="*/ 628 w 1256"/>
                <a:gd name="T1" fmla="*/ 0 h 1255"/>
                <a:gd name="T2" fmla="*/ 0 w 1256"/>
                <a:gd name="T3" fmla="*/ 628 h 1255"/>
                <a:gd name="T4" fmla="*/ 628 w 1256"/>
                <a:gd name="T5" fmla="*/ 1255 h 1255"/>
                <a:gd name="T6" fmla="*/ 1256 w 1256"/>
                <a:gd name="T7" fmla="*/ 628 h 1255"/>
                <a:gd name="T8" fmla="*/ 628 w 1256"/>
                <a:gd name="T9" fmla="*/ 0 h 1255"/>
                <a:gd name="T10" fmla="*/ 644 w 1256"/>
                <a:gd name="T11" fmla="*/ 1174 h 1255"/>
                <a:gd name="T12" fmla="*/ 71 w 1256"/>
                <a:gd name="T13" fmla="*/ 600 h 1255"/>
                <a:gd name="T14" fmla="*/ 644 w 1256"/>
                <a:gd name="T15" fmla="*/ 27 h 1255"/>
                <a:gd name="T16" fmla="*/ 1218 w 1256"/>
                <a:gd name="T17" fmla="*/ 600 h 1255"/>
                <a:gd name="T18" fmla="*/ 644 w 1256"/>
                <a:gd name="T19" fmla="*/ 1174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5">
                  <a:moveTo>
                    <a:pt x="628" y="0"/>
                  </a:moveTo>
                  <a:cubicBezTo>
                    <a:pt x="281" y="0"/>
                    <a:pt x="0" y="281"/>
                    <a:pt x="0" y="628"/>
                  </a:cubicBezTo>
                  <a:cubicBezTo>
                    <a:pt x="0" y="974"/>
                    <a:pt x="281" y="1255"/>
                    <a:pt x="628" y="1255"/>
                  </a:cubicBezTo>
                  <a:cubicBezTo>
                    <a:pt x="975" y="1255"/>
                    <a:pt x="1256" y="974"/>
                    <a:pt x="1256" y="628"/>
                  </a:cubicBezTo>
                  <a:cubicBezTo>
                    <a:pt x="1256" y="281"/>
                    <a:pt x="975" y="0"/>
                    <a:pt x="628" y="0"/>
                  </a:cubicBezTo>
                  <a:moveTo>
                    <a:pt x="644" y="1174"/>
                  </a:moveTo>
                  <a:cubicBezTo>
                    <a:pt x="328" y="1174"/>
                    <a:pt x="71" y="917"/>
                    <a:pt x="71" y="600"/>
                  </a:cubicBezTo>
                  <a:cubicBezTo>
                    <a:pt x="71" y="284"/>
                    <a:pt x="328" y="27"/>
                    <a:pt x="644" y="27"/>
                  </a:cubicBezTo>
                  <a:cubicBezTo>
                    <a:pt x="961" y="27"/>
                    <a:pt x="1218" y="284"/>
                    <a:pt x="1218" y="600"/>
                  </a:cubicBezTo>
                  <a:cubicBezTo>
                    <a:pt x="1218" y="917"/>
                    <a:pt x="961" y="1174"/>
                    <a:pt x="644" y="117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14" name="Freeform 1300">
              <a:extLst>
                <a:ext uri="{FF2B5EF4-FFF2-40B4-BE49-F238E27FC236}">
                  <a16:creationId xmlns:a16="http://schemas.microsoft.com/office/drawing/2014/main" id="{4D4A0B1A-0F0D-4BF8-8820-89A0720B8A24}"/>
                </a:ext>
              </a:extLst>
            </p:cNvPr>
            <p:cNvSpPr>
              <a:spLocks/>
            </p:cNvSpPr>
            <p:nvPr/>
          </p:nvSpPr>
          <p:spPr bwMode="auto">
            <a:xfrm>
              <a:off x="4395953" y="3653424"/>
              <a:ext cx="2540726" cy="3039804"/>
            </a:xfrm>
            <a:custGeom>
              <a:avLst/>
              <a:gdLst>
                <a:gd name="T0" fmla="*/ 371 w 1048"/>
                <a:gd name="T1" fmla="*/ 0 h 1254"/>
                <a:gd name="T2" fmla="*/ 0 w 1048"/>
                <a:gd name="T3" fmla="*/ 110 h 1254"/>
                <a:gd name="T4" fmla="*/ 352 w 1048"/>
                <a:gd name="T5" fmla="*/ 12 h 1254"/>
                <a:gd name="T6" fmla="*/ 1029 w 1048"/>
                <a:gd name="T7" fmla="*/ 688 h 1254"/>
                <a:gd name="T8" fmla="*/ 723 w 1048"/>
                <a:gd name="T9" fmla="*/ 1254 h 1254"/>
                <a:gd name="T10" fmla="*/ 1048 w 1048"/>
                <a:gd name="T11" fmla="*/ 676 h 1254"/>
                <a:gd name="T12" fmla="*/ 371 w 1048"/>
                <a:gd name="T13" fmla="*/ 0 h 1254"/>
              </a:gdLst>
              <a:ahLst/>
              <a:cxnLst>
                <a:cxn ang="0">
                  <a:pos x="T0" y="T1"/>
                </a:cxn>
                <a:cxn ang="0">
                  <a:pos x="T2" y="T3"/>
                </a:cxn>
                <a:cxn ang="0">
                  <a:pos x="T4" y="T5"/>
                </a:cxn>
                <a:cxn ang="0">
                  <a:pos x="T6" y="T7"/>
                </a:cxn>
                <a:cxn ang="0">
                  <a:pos x="T8" y="T9"/>
                </a:cxn>
                <a:cxn ang="0">
                  <a:pos x="T10" y="T11"/>
                </a:cxn>
                <a:cxn ang="0">
                  <a:pos x="T12" y="T13"/>
                </a:cxn>
              </a:cxnLst>
              <a:rect l="0" t="0" r="r" b="b"/>
              <a:pathLst>
                <a:path w="1048" h="1254">
                  <a:moveTo>
                    <a:pt x="371" y="0"/>
                  </a:moveTo>
                  <a:cubicBezTo>
                    <a:pt x="234" y="0"/>
                    <a:pt x="107" y="40"/>
                    <a:pt x="0" y="110"/>
                  </a:cubicBezTo>
                  <a:cubicBezTo>
                    <a:pt x="103" y="48"/>
                    <a:pt x="223" y="12"/>
                    <a:pt x="352" y="12"/>
                  </a:cubicBezTo>
                  <a:cubicBezTo>
                    <a:pt x="726" y="12"/>
                    <a:pt x="1029" y="315"/>
                    <a:pt x="1029" y="688"/>
                  </a:cubicBezTo>
                  <a:cubicBezTo>
                    <a:pt x="1029" y="925"/>
                    <a:pt x="907" y="1134"/>
                    <a:pt x="723" y="1254"/>
                  </a:cubicBezTo>
                  <a:cubicBezTo>
                    <a:pt x="918" y="1136"/>
                    <a:pt x="1048" y="921"/>
                    <a:pt x="1048" y="676"/>
                  </a:cubicBezTo>
                  <a:cubicBezTo>
                    <a:pt x="1048" y="303"/>
                    <a:pt x="745" y="0"/>
                    <a:pt x="371"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23" name="Freeform 1302">
              <a:extLst>
                <a:ext uri="{FF2B5EF4-FFF2-40B4-BE49-F238E27FC236}">
                  <a16:creationId xmlns:a16="http://schemas.microsoft.com/office/drawing/2014/main" id="{84469C9C-0833-4D47-B132-371D6EF07F10}"/>
                </a:ext>
              </a:extLst>
            </p:cNvPr>
            <p:cNvSpPr>
              <a:spLocks/>
            </p:cNvSpPr>
            <p:nvPr/>
          </p:nvSpPr>
          <p:spPr bwMode="auto">
            <a:xfrm>
              <a:off x="4185933" y="6524180"/>
              <a:ext cx="135232" cy="138312"/>
            </a:xfrm>
            <a:custGeom>
              <a:avLst/>
              <a:gdLst>
                <a:gd name="T0" fmla="*/ 37 w 56"/>
                <a:gd name="T1" fmla="*/ 5 h 57"/>
                <a:gd name="T2" fmla="*/ 52 w 56"/>
                <a:gd name="T3" fmla="*/ 37 h 57"/>
                <a:gd name="T4" fmla="*/ 20 w 56"/>
                <a:gd name="T5" fmla="*/ 52 h 57"/>
                <a:gd name="T6" fmla="*/ 5 w 56"/>
                <a:gd name="T7" fmla="*/ 20 h 57"/>
                <a:gd name="T8" fmla="*/ 37 w 56"/>
                <a:gd name="T9" fmla="*/ 5 h 57"/>
              </a:gdLst>
              <a:ahLst/>
              <a:cxnLst>
                <a:cxn ang="0">
                  <a:pos x="T0" y="T1"/>
                </a:cxn>
                <a:cxn ang="0">
                  <a:pos x="T2" y="T3"/>
                </a:cxn>
                <a:cxn ang="0">
                  <a:pos x="T4" y="T5"/>
                </a:cxn>
                <a:cxn ang="0">
                  <a:pos x="T6" y="T7"/>
                </a:cxn>
                <a:cxn ang="0">
                  <a:pos x="T8" y="T9"/>
                </a:cxn>
              </a:cxnLst>
              <a:rect l="0" t="0" r="r" b="b"/>
              <a:pathLst>
                <a:path w="56" h="57">
                  <a:moveTo>
                    <a:pt x="37" y="5"/>
                  </a:moveTo>
                  <a:cubicBezTo>
                    <a:pt x="50" y="10"/>
                    <a:pt x="56" y="24"/>
                    <a:pt x="52" y="37"/>
                  </a:cubicBezTo>
                  <a:cubicBezTo>
                    <a:pt x="47" y="50"/>
                    <a:pt x="33" y="57"/>
                    <a:pt x="20" y="52"/>
                  </a:cubicBezTo>
                  <a:cubicBezTo>
                    <a:pt x="7" y="47"/>
                    <a:pt x="0" y="33"/>
                    <a:pt x="5" y="20"/>
                  </a:cubicBezTo>
                  <a:cubicBezTo>
                    <a:pt x="9" y="7"/>
                    <a:pt x="24" y="0"/>
                    <a:pt x="37"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24" name="Freeform 1303">
              <a:extLst>
                <a:ext uri="{FF2B5EF4-FFF2-40B4-BE49-F238E27FC236}">
                  <a16:creationId xmlns:a16="http://schemas.microsoft.com/office/drawing/2014/main" id="{9295DF4E-AEBF-46C9-BCF0-DDCA154D6AE6}"/>
                </a:ext>
              </a:extLst>
            </p:cNvPr>
            <p:cNvSpPr>
              <a:spLocks/>
            </p:cNvSpPr>
            <p:nvPr/>
          </p:nvSpPr>
          <p:spPr bwMode="auto">
            <a:xfrm>
              <a:off x="4059921" y="6604094"/>
              <a:ext cx="87082" cy="85036"/>
            </a:xfrm>
            <a:custGeom>
              <a:avLst/>
              <a:gdLst>
                <a:gd name="T0" fmla="*/ 23 w 36"/>
                <a:gd name="T1" fmla="*/ 3 h 35"/>
                <a:gd name="T2" fmla="*/ 33 w 36"/>
                <a:gd name="T3" fmla="*/ 23 h 35"/>
                <a:gd name="T4" fmla="*/ 13 w 36"/>
                <a:gd name="T5" fmla="*/ 32 h 35"/>
                <a:gd name="T6" fmla="*/ 3 w 36"/>
                <a:gd name="T7" fmla="*/ 12 h 35"/>
                <a:gd name="T8" fmla="*/ 23 w 36"/>
                <a:gd name="T9" fmla="*/ 3 h 35"/>
              </a:gdLst>
              <a:ahLst/>
              <a:cxnLst>
                <a:cxn ang="0">
                  <a:pos x="T0" y="T1"/>
                </a:cxn>
                <a:cxn ang="0">
                  <a:pos x="T2" y="T3"/>
                </a:cxn>
                <a:cxn ang="0">
                  <a:pos x="T4" y="T5"/>
                </a:cxn>
                <a:cxn ang="0">
                  <a:pos x="T6" y="T7"/>
                </a:cxn>
                <a:cxn ang="0">
                  <a:pos x="T8" y="T9"/>
                </a:cxn>
              </a:cxnLst>
              <a:rect l="0" t="0" r="r" b="b"/>
              <a:pathLst>
                <a:path w="36" h="35">
                  <a:moveTo>
                    <a:pt x="23" y="3"/>
                  </a:moveTo>
                  <a:cubicBezTo>
                    <a:pt x="31" y="6"/>
                    <a:pt x="36" y="15"/>
                    <a:pt x="33" y="23"/>
                  </a:cubicBezTo>
                  <a:cubicBezTo>
                    <a:pt x="30" y="31"/>
                    <a:pt x="21" y="35"/>
                    <a:pt x="13" y="32"/>
                  </a:cubicBezTo>
                  <a:cubicBezTo>
                    <a:pt x="5" y="29"/>
                    <a:pt x="0" y="20"/>
                    <a:pt x="3" y="12"/>
                  </a:cubicBezTo>
                  <a:cubicBezTo>
                    <a:pt x="6" y="4"/>
                    <a:pt x="15" y="0"/>
                    <a:pt x="23"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25" name="Oval 1304">
              <a:extLst>
                <a:ext uri="{FF2B5EF4-FFF2-40B4-BE49-F238E27FC236}">
                  <a16:creationId xmlns:a16="http://schemas.microsoft.com/office/drawing/2014/main" id="{B3CA5458-41EE-40A3-8B1F-9C7DE27BDEAE}"/>
                </a:ext>
              </a:extLst>
            </p:cNvPr>
            <p:cNvSpPr>
              <a:spLocks noChangeArrowheads="1"/>
            </p:cNvSpPr>
            <p:nvPr/>
          </p:nvSpPr>
          <p:spPr bwMode="auto">
            <a:xfrm>
              <a:off x="6778908" y="4286589"/>
              <a:ext cx="157771" cy="15675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26" name="Oval 1305">
              <a:extLst>
                <a:ext uri="{FF2B5EF4-FFF2-40B4-BE49-F238E27FC236}">
                  <a16:creationId xmlns:a16="http://schemas.microsoft.com/office/drawing/2014/main" id="{30814B62-8D41-42F9-B788-D3305D8E33FB}"/>
                </a:ext>
              </a:extLst>
            </p:cNvPr>
            <p:cNvSpPr>
              <a:spLocks noChangeArrowheads="1"/>
            </p:cNvSpPr>
            <p:nvPr/>
          </p:nvSpPr>
          <p:spPr bwMode="auto">
            <a:xfrm>
              <a:off x="6677484" y="4155448"/>
              <a:ext cx="97327"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27" name="Oval 1306">
              <a:extLst>
                <a:ext uri="{FF2B5EF4-FFF2-40B4-BE49-F238E27FC236}">
                  <a16:creationId xmlns:a16="http://schemas.microsoft.com/office/drawing/2014/main" id="{E049E9D7-38D7-49AF-B3E3-18A74E881D98}"/>
                </a:ext>
              </a:extLst>
            </p:cNvPr>
            <p:cNvSpPr>
              <a:spLocks noChangeArrowheads="1"/>
            </p:cNvSpPr>
            <p:nvPr/>
          </p:nvSpPr>
          <p:spPr bwMode="auto">
            <a:xfrm>
              <a:off x="5962392" y="6673762"/>
              <a:ext cx="99375"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28" name="Oval 1308">
              <a:extLst>
                <a:ext uri="{FF2B5EF4-FFF2-40B4-BE49-F238E27FC236}">
                  <a16:creationId xmlns:a16="http://schemas.microsoft.com/office/drawing/2014/main" id="{A555756C-9D5C-43B2-886B-98A741B7CCDC}"/>
                </a:ext>
              </a:extLst>
            </p:cNvPr>
            <p:cNvSpPr>
              <a:spLocks noChangeArrowheads="1"/>
            </p:cNvSpPr>
            <p:nvPr/>
          </p:nvSpPr>
          <p:spPr bwMode="auto">
            <a:xfrm>
              <a:off x="6439803" y="3839890"/>
              <a:ext cx="269440" cy="26945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29" name="Freeform 1319">
              <a:extLst>
                <a:ext uri="{FF2B5EF4-FFF2-40B4-BE49-F238E27FC236}">
                  <a16:creationId xmlns:a16="http://schemas.microsoft.com/office/drawing/2014/main" id="{35AE6051-FCF5-4CC5-B038-5DD400A86C5F}"/>
                </a:ext>
              </a:extLst>
            </p:cNvPr>
            <p:cNvSpPr>
              <a:spLocks/>
            </p:cNvSpPr>
            <p:nvPr/>
          </p:nvSpPr>
          <p:spPr bwMode="auto">
            <a:xfrm>
              <a:off x="6529958" y="6348984"/>
              <a:ext cx="0" cy="7171"/>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1"/>
                    <a:pt x="0" y="2"/>
                    <a:pt x="0" y="3"/>
                  </a:cubicBezTo>
                  <a:cubicBezTo>
                    <a:pt x="0" y="3"/>
                    <a:pt x="0" y="3"/>
                    <a:pt x="0" y="3"/>
                  </a:cubicBezTo>
                  <a:cubicBezTo>
                    <a:pt x="0" y="2"/>
                    <a:pt x="0" y="1"/>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30" name="Freeform 1301">
              <a:extLst>
                <a:ext uri="{FF2B5EF4-FFF2-40B4-BE49-F238E27FC236}">
                  <a16:creationId xmlns:a16="http://schemas.microsoft.com/office/drawing/2014/main" id="{E4590C25-86E2-4FF9-967F-3887B466CED2}"/>
                </a:ext>
              </a:extLst>
            </p:cNvPr>
            <p:cNvSpPr>
              <a:spLocks/>
            </p:cNvSpPr>
            <p:nvPr/>
          </p:nvSpPr>
          <p:spPr bwMode="auto">
            <a:xfrm>
              <a:off x="3795604" y="3971031"/>
              <a:ext cx="2319437" cy="2778547"/>
            </a:xfrm>
            <a:custGeom>
              <a:avLst/>
              <a:gdLst>
                <a:gd name="T0" fmla="*/ 297 w 957"/>
                <a:gd name="T1" fmla="*/ 0 h 1146"/>
                <a:gd name="T2" fmla="*/ 0 w 957"/>
                <a:gd name="T3" fmla="*/ 528 h 1146"/>
                <a:gd name="T4" fmla="*/ 618 w 957"/>
                <a:gd name="T5" fmla="*/ 1146 h 1146"/>
                <a:gd name="T6" fmla="*/ 957 w 957"/>
                <a:gd name="T7" fmla="*/ 1045 h 1146"/>
                <a:gd name="T8" fmla="*/ 637 w 957"/>
                <a:gd name="T9" fmla="*/ 1134 h 1146"/>
                <a:gd name="T10" fmla="*/ 19 w 957"/>
                <a:gd name="T11" fmla="*/ 516 h 1146"/>
                <a:gd name="T12" fmla="*/ 297 w 957"/>
                <a:gd name="T13" fmla="*/ 0 h 1146"/>
              </a:gdLst>
              <a:ahLst/>
              <a:cxnLst>
                <a:cxn ang="0">
                  <a:pos x="T0" y="T1"/>
                </a:cxn>
                <a:cxn ang="0">
                  <a:pos x="T2" y="T3"/>
                </a:cxn>
                <a:cxn ang="0">
                  <a:pos x="T4" y="T5"/>
                </a:cxn>
                <a:cxn ang="0">
                  <a:pos x="T6" y="T7"/>
                </a:cxn>
                <a:cxn ang="0">
                  <a:pos x="T8" y="T9"/>
                </a:cxn>
                <a:cxn ang="0">
                  <a:pos x="T10" y="T11"/>
                </a:cxn>
                <a:cxn ang="0">
                  <a:pos x="T12" y="T13"/>
                </a:cxn>
              </a:cxnLst>
              <a:rect l="0" t="0" r="r" b="b"/>
              <a:pathLst>
                <a:path w="957" h="1146">
                  <a:moveTo>
                    <a:pt x="297" y="0"/>
                  </a:moveTo>
                  <a:cubicBezTo>
                    <a:pt x="119" y="108"/>
                    <a:pt x="0" y="304"/>
                    <a:pt x="0" y="528"/>
                  </a:cubicBezTo>
                  <a:cubicBezTo>
                    <a:pt x="0" y="870"/>
                    <a:pt x="276" y="1146"/>
                    <a:pt x="618" y="1146"/>
                  </a:cubicBezTo>
                  <a:cubicBezTo>
                    <a:pt x="743" y="1146"/>
                    <a:pt x="860" y="1109"/>
                    <a:pt x="957" y="1045"/>
                  </a:cubicBezTo>
                  <a:cubicBezTo>
                    <a:pt x="864" y="1102"/>
                    <a:pt x="754" y="1134"/>
                    <a:pt x="637" y="1134"/>
                  </a:cubicBezTo>
                  <a:cubicBezTo>
                    <a:pt x="295" y="1134"/>
                    <a:pt x="19" y="857"/>
                    <a:pt x="19" y="516"/>
                  </a:cubicBezTo>
                  <a:cubicBezTo>
                    <a:pt x="19" y="300"/>
                    <a:pt x="129" y="110"/>
                    <a:pt x="297"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grpSp>
      <p:sp>
        <p:nvSpPr>
          <p:cNvPr id="3" name="6 Marcador de posición de imagen"/>
          <p:cNvSpPr>
            <a:spLocks noGrp="1" noChangeAspect="1"/>
          </p:cNvSpPr>
          <p:nvPr>
            <p:ph type="pic" sz="quarter" idx="13"/>
          </p:nvPr>
        </p:nvSpPr>
        <p:spPr>
          <a:xfrm>
            <a:off x="4072502" y="3774807"/>
            <a:ext cx="2764800" cy="2764800"/>
          </a:xfrm>
          <a:prstGeom prst="ellipse">
            <a:avLst/>
          </a:prstGeom>
          <a:solidFill>
            <a:srgbClr val="FFFFFF">
              <a:lumMod val="85000"/>
              <a:alpha val="50000"/>
            </a:srgbClr>
          </a:solidFill>
        </p:spPr>
        <p:txBody>
          <a:bodyPr/>
          <a:lstStyle/>
          <a:p>
            <a:endParaRPr lang="es-SV" dirty="0"/>
          </a:p>
        </p:txBody>
      </p:sp>
      <p:sp>
        <p:nvSpPr>
          <p:cNvPr id="15" name="12 Marcador de texto">
            <a:extLst>
              <a:ext uri="{FF2B5EF4-FFF2-40B4-BE49-F238E27FC236}">
                <a16:creationId xmlns:a16="http://schemas.microsoft.com/office/drawing/2014/main" id="{E2D9420C-3EA3-47D4-86AB-BF4F5B56CFE1}"/>
              </a:ext>
            </a:extLst>
          </p:cNvPr>
          <p:cNvSpPr>
            <a:spLocks noGrp="1"/>
          </p:cNvSpPr>
          <p:nvPr>
            <p:ph type="body" sz="quarter" idx="14"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6" name="18 Conector recto">
            <a:extLst>
              <a:ext uri="{FF2B5EF4-FFF2-40B4-BE49-F238E27FC236}">
                <a16:creationId xmlns:a16="http://schemas.microsoft.com/office/drawing/2014/main" id="{EC72CFCC-D6FC-49B5-B8E1-D175583FA09B}"/>
              </a:ext>
            </a:extLst>
          </p:cNvPr>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17" name="20 Rectángulo">
            <a:extLst>
              <a:ext uri="{FF2B5EF4-FFF2-40B4-BE49-F238E27FC236}">
                <a16:creationId xmlns:a16="http://schemas.microsoft.com/office/drawing/2014/main" id="{94A5D09B-1756-4854-8FA7-F15384158F54}"/>
              </a:ext>
            </a:extLst>
          </p:cNvPr>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8" name="7 Rectángulo">
            <a:extLst>
              <a:ext uri="{FF2B5EF4-FFF2-40B4-BE49-F238E27FC236}">
                <a16:creationId xmlns:a16="http://schemas.microsoft.com/office/drawing/2014/main" id="{8CE84D3F-4203-4EF6-80C9-14CE09BC07D0}"/>
              </a:ext>
            </a:extLst>
          </p:cNvPr>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
        <p:nvSpPr>
          <p:cNvPr id="19" name="11 Rectángulo">
            <a:extLst>
              <a:ext uri="{FF2B5EF4-FFF2-40B4-BE49-F238E27FC236}">
                <a16:creationId xmlns:a16="http://schemas.microsoft.com/office/drawing/2014/main" id="{EE092C25-F320-46D9-90C2-4D977AF7CE48}"/>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20" name="12 Rectángulo">
            <a:extLst>
              <a:ext uri="{FF2B5EF4-FFF2-40B4-BE49-F238E27FC236}">
                <a16:creationId xmlns:a16="http://schemas.microsoft.com/office/drawing/2014/main" id="{DAB854D3-AD40-40B4-BDF6-6BD1F19044DB}"/>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21" name="5 Marcador de número de diapositiva">
            <a:extLst>
              <a:ext uri="{FF2B5EF4-FFF2-40B4-BE49-F238E27FC236}">
                <a16:creationId xmlns:a16="http://schemas.microsoft.com/office/drawing/2014/main" id="{A24C4D40-6A93-4B93-AE31-CB800FD9B780}"/>
              </a:ext>
            </a:extLst>
          </p:cNvPr>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22" name="Rectángulo 5">
            <a:extLst>
              <a:ext uri="{FF2B5EF4-FFF2-40B4-BE49-F238E27FC236}">
                <a16:creationId xmlns:a16="http://schemas.microsoft.com/office/drawing/2014/main" id="{76C45562-3DA2-487A-9E25-B7DE73487FD5}"/>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grpSp>
        <p:nvGrpSpPr>
          <p:cNvPr id="32" name="45 Grupo">
            <a:extLst>
              <a:ext uri="{FF2B5EF4-FFF2-40B4-BE49-F238E27FC236}">
                <a16:creationId xmlns:a16="http://schemas.microsoft.com/office/drawing/2014/main" id="{80A8226E-BD95-4092-A02B-8A2835C70D0F}"/>
              </a:ext>
            </a:extLst>
          </p:cNvPr>
          <p:cNvGrpSpPr>
            <a:grpSpLocks noChangeAspect="1"/>
          </p:cNvGrpSpPr>
          <p:nvPr userDrawn="1"/>
        </p:nvGrpSpPr>
        <p:grpSpPr>
          <a:xfrm>
            <a:off x="10651237" y="3653424"/>
            <a:ext cx="3141075" cy="3119718"/>
            <a:chOff x="10651237" y="3799721"/>
            <a:chExt cx="3141075" cy="3119718"/>
          </a:xfrm>
          <a:solidFill>
            <a:schemeClr val="accent2"/>
          </a:solidFill>
        </p:grpSpPr>
        <p:sp>
          <p:nvSpPr>
            <p:cNvPr id="33" name="Freeform 1299">
              <a:extLst>
                <a:ext uri="{FF2B5EF4-FFF2-40B4-BE49-F238E27FC236}">
                  <a16:creationId xmlns:a16="http://schemas.microsoft.com/office/drawing/2014/main" id="{F7CC07B7-C3A7-4405-969A-E71E31C82BE4}"/>
                </a:ext>
              </a:extLst>
            </p:cNvPr>
            <p:cNvSpPr>
              <a:spLocks noEditPoints="1"/>
            </p:cNvSpPr>
            <p:nvPr/>
          </p:nvSpPr>
          <p:spPr bwMode="auto">
            <a:xfrm>
              <a:off x="10747539" y="3829433"/>
              <a:ext cx="3044773" cy="3041853"/>
            </a:xfrm>
            <a:custGeom>
              <a:avLst/>
              <a:gdLst>
                <a:gd name="T0" fmla="*/ 628 w 1256"/>
                <a:gd name="T1" fmla="*/ 0 h 1255"/>
                <a:gd name="T2" fmla="*/ 0 w 1256"/>
                <a:gd name="T3" fmla="*/ 628 h 1255"/>
                <a:gd name="T4" fmla="*/ 628 w 1256"/>
                <a:gd name="T5" fmla="*/ 1255 h 1255"/>
                <a:gd name="T6" fmla="*/ 1256 w 1256"/>
                <a:gd name="T7" fmla="*/ 628 h 1255"/>
                <a:gd name="T8" fmla="*/ 628 w 1256"/>
                <a:gd name="T9" fmla="*/ 0 h 1255"/>
                <a:gd name="T10" fmla="*/ 644 w 1256"/>
                <a:gd name="T11" fmla="*/ 1174 h 1255"/>
                <a:gd name="T12" fmla="*/ 71 w 1256"/>
                <a:gd name="T13" fmla="*/ 600 h 1255"/>
                <a:gd name="T14" fmla="*/ 644 w 1256"/>
                <a:gd name="T15" fmla="*/ 27 h 1255"/>
                <a:gd name="T16" fmla="*/ 1218 w 1256"/>
                <a:gd name="T17" fmla="*/ 600 h 1255"/>
                <a:gd name="T18" fmla="*/ 644 w 1256"/>
                <a:gd name="T19" fmla="*/ 1174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5">
                  <a:moveTo>
                    <a:pt x="628" y="0"/>
                  </a:moveTo>
                  <a:cubicBezTo>
                    <a:pt x="281" y="0"/>
                    <a:pt x="0" y="281"/>
                    <a:pt x="0" y="628"/>
                  </a:cubicBezTo>
                  <a:cubicBezTo>
                    <a:pt x="0" y="974"/>
                    <a:pt x="281" y="1255"/>
                    <a:pt x="628" y="1255"/>
                  </a:cubicBezTo>
                  <a:cubicBezTo>
                    <a:pt x="975" y="1255"/>
                    <a:pt x="1256" y="974"/>
                    <a:pt x="1256" y="628"/>
                  </a:cubicBezTo>
                  <a:cubicBezTo>
                    <a:pt x="1256" y="281"/>
                    <a:pt x="975" y="0"/>
                    <a:pt x="628" y="0"/>
                  </a:cubicBezTo>
                  <a:moveTo>
                    <a:pt x="644" y="1174"/>
                  </a:moveTo>
                  <a:cubicBezTo>
                    <a:pt x="328" y="1174"/>
                    <a:pt x="71" y="917"/>
                    <a:pt x="71" y="600"/>
                  </a:cubicBezTo>
                  <a:cubicBezTo>
                    <a:pt x="71" y="284"/>
                    <a:pt x="328" y="27"/>
                    <a:pt x="644" y="27"/>
                  </a:cubicBezTo>
                  <a:cubicBezTo>
                    <a:pt x="961" y="27"/>
                    <a:pt x="1218" y="284"/>
                    <a:pt x="1218" y="600"/>
                  </a:cubicBezTo>
                  <a:cubicBezTo>
                    <a:pt x="1218" y="917"/>
                    <a:pt x="961" y="1174"/>
                    <a:pt x="644" y="117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34" name="Freeform 1300">
              <a:extLst>
                <a:ext uri="{FF2B5EF4-FFF2-40B4-BE49-F238E27FC236}">
                  <a16:creationId xmlns:a16="http://schemas.microsoft.com/office/drawing/2014/main" id="{5A5F6112-971F-4977-A561-AFD963397C1B}"/>
                </a:ext>
              </a:extLst>
            </p:cNvPr>
            <p:cNvSpPr>
              <a:spLocks/>
            </p:cNvSpPr>
            <p:nvPr/>
          </p:nvSpPr>
          <p:spPr bwMode="auto">
            <a:xfrm>
              <a:off x="11251586" y="3799721"/>
              <a:ext cx="2540726" cy="3039804"/>
            </a:xfrm>
            <a:custGeom>
              <a:avLst/>
              <a:gdLst>
                <a:gd name="T0" fmla="*/ 371 w 1048"/>
                <a:gd name="T1" fmla="*/ 0 h 1254"/>
                <a:gd name="T2" fmla="*/ 0 w 1048"/>
                <a:gd name="T3" fmla="*/ 110 h 1254"/>
                <a:gd name="T4" fmla="*/ 352 w 1048"/>
                <a:gd name="T5" fmla="*/ 12 h 1254"/>
                <a:gd name="T6" fmla="*/ 1029 w 1048"/>
                <a:gd name="T7" fmla="*/ 688 h 1254"/>
                <a:gd name="T8" fmla="*/ 723 w 1048"/>
                <a:gd name="T9" fmla="*/ 1254 h 1254"/>
                <a:gd name="T10" fmla="*/ 1048 w 1048"/>
                <a:gd name="T11" fmla="*/ 676 h 1254"/>
                <a:gd name="T12" fmla="*/ 371 w 1048"/>
                <a:gd name="T13" fmla="*/ 0 h 1254"/>
              </a:gdLst>
              <a:ahLst/>
              <a:cxnLst>
                <a:cxn ang="0">
                  <a:pos x="T0" y="T1"/>
                </a:cxn>
                <a:cxn ang="0">
                  <a:pos x="T2" y="T3"/>
                </a:cxn>
                <a:cxn ang="0">
                  <a:pos x="T4" y="T5"/>
                </a:cxn>
                <a:cxn ang="0">
                  <a:pos x="T6" y="T7"/>
                </a:cxn>
                <a:cxn ang="0">
                  <a:pos x="T8" y="T9"/>
                </a:cxn>
                <a:cxn ang="0">
                  <a:pos x="T10" y="T11"/>
                </a:cxn>
                <a:cxn ang="0">
                  <a:pos x="T12" y="T13"/>
                </a:cxn>
              </a:cxnLst>
              <a:rect l="0" t="0" r="r" b="b"/>
              <a:pathLst>
                <a:path w="1048" h="1254">
                  <a:moveTo>
                    <a:pt x="371" y="0"/>
                  </a:moveTo>
                  <a:cubicBezTo>
                    <a:pt x="234" y="0"/>
                    <a:pt x="107" y="40"/>
                    <a:pt x="0" y="110"/>
                  </a:cubicBezTo>
                  <a:cubicBezTo>
                    <a:pt x="103" y="48"/>
                    <a:pt x="223" y="12"/>
                    <a:pt x="352" y="12"/>
                  </a:cubicBezTo>
                  <a:cubicBezTo>
                    <a:pt x="726" y="12"/>
                    <a:pt x="1029" y="315"/>
                    <a:pt x="1029" y="688"/>
                  </a:cubicBezTo>
                  <a:cubicBezTo>
                    <a:pt x="1029" y="925"/>
                    <a:pt x="907" y="1134"/>
                    <a:pt x="723" y="1254"/>
                  </a:cubicBezTo>
                  <a:cubicBezTo>
                    <a:pt x="918" y="1136"/>
                    <a:pt x="1048" y="921"/>
                    <a:pt x="1048" y="676"/>
                  </a:cubicBezTo>
                  <a:cubicBezTo>
                    <a:pt x="1048" y="303"/>
                    <a:pt x="745" y="0"/>
                    <a:pt x="371"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35" name="Freeform 1302">
              <a:extLst>
                <a:ext uri="{FF2B5EF4-FFF2-40B4-BE49-F238E27FC236}">
                  <a16:creationId xmlns:a16="http://schemas.microsoft.com/office/drawing/2014/main" id="{A108E9CB-52F3-493F-831C-716A8FCC0998}"/>
                </a:ext>
              </a:extLst>
            </p:cNvPr>
            <p:cNvSpPr>
              <a:spLocks/>
            </p:cNvSpPr>
            <p:nvPr/>
          </p:nvSpPr>
          <p:spPr bwMode="auto">
            <a:xfrm>
              <a:off x="11041566" y="6670477"/>
              <a:ext cx="135232" cy="138312"/>
            </a:xfrm>
            <a:custGeom>
              <a:avLst/>
              <a:gdLst>
                <a:gd name="T0" fmla="*/ 37 w 56"/>
                <a:gd name="T1" fmla="*/ 5 h 57"/>
                <a:gd name="T2" fmla="*/ 52 w 56"/>
                <a:gd name="T3" fmla="*/ 37 h 57"/>
                <a:gd name="T4" fmla="*/ 20 w 56"/>
                <a:gd name="T5" fmla="*/ 52 h 57"/>
                <a:gd name="T6" fmla="*/ 5 w 56"/>
                <a:gd name="T7" fmla="*/ 20 h 57"/>
                <a:gd name="T8" fmla="*/ 37 w 56"/>
                <a:gd name="T9" fmla="*/ 5 h 57"/>
              </a:gdLst>
              <a:ahLst/>
              <a:cxnLst>
                <a:cxn ang="0">
                  <a:pos x="T0" y="T1"/>
                </a:cxn>
                <a:cxn ang="0">
                  <a:pos x="T2" y="T3"/>
                </a:cxn>
                <a:cxn ang="0">
                  <a:pos x="T4" y="T5"/>
                </a:cxn>
                <a:cxn ang="0">
                  <a:pos x="T6" y="T7"/>
                </a:cxn>
                <a:cxn ang="0">
                  <a:pos x="T8" y="T9"/>
                </a:cxn>
              </a:cxnLst>
              <a:rect l="0" t="0" r="r" b="b"/>
              <a:pathLst>
                <a:path w="56" h="57">
                  <a:moveTo>
                    <a:pt x="37" y="5"/>
                  </a:moveTo>
                  <a:cubicBezTo>
                    <a:pt x="50" y="10"/>
                    <a:pt x="56" y="24"/>
                    <a:pt x="52" y="37"/>
                  </a:cubicBezTo>
                  <a:cubicBezTo>
                    <a:pt x="47" y="50"/>
                    <a:pt x="33" y="57"/>
                    <a:pt x="20" y="52"/>
                  </a:cubicBezTo>
                  <a:cubicBezTo>
                    <a:pt x="7" y="47"/>
                    <a:pt x="0" y="33"/>
                    <a:pt x="5" y="20"/>
                  </a:cubicBezTo>
                  <a:cubicBezTo>
                    <a:pt x="9" y="7"/>
                    <a:pt x="24" y="0"/>
                    <a:pt x="37"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36" name="Freeform 1303">
              <a:extLst>
                <a:ext uri="{FF2B5EF4-FFF2-40B4-BE49-F238E27FC236}">
                  <a16:creationId xmlns:a16="http://schemas.microsoft.com/office/drawing/2014/main" id="{D1DADA98-9991-41CB-B094-0510E91BB79A}"/>
                </a:ext>
              </a:extLst>
            </p:cNvPr>
            <p:cNvSpPr>
              <a:spLocks/>
            </p:cNvSpPr>
            <p:nvPr/>
          </p:nvSpPr>
          <p:spPr bwMode="auto">
            <a:xfrm>
              <a:off x="10915554" y="6750391"/>
              <a:ext cx="87082" cy="85036"/>
            </a:xfrm>
            <a:custGeom>
              <a:avLst/>
              <a:gdLst>
                <a:gd name="T0" fmla="*/ 23 w 36"/>
                <a:gd name="T1" fmla="*/ 3 h 35"/>
                <a:gd name="T2" fmla="*/ 33 w 36"/>
                <a:gd name="T3" fmla="*/ 23 h 35"/>
                <a:gd name="T4" fmla="*/ 13 w 36"/>
                <a:gd name="T5" fmla="*/ 32 h 35"/>
                <a:gd name="T6" fmla="*/ 3 w 36"/>
                <a:gd name="T7" fmla="*/ 12 h 35"/>
                <a:gd name="T8" fmla="*/ 23 w 36"/>
                <a:gd name="T9" fmla="*/ 3 h 35"/>
              </a:gdLst>
              <a:ahLst/>
              <a:cxnLst>
                <a:cxn ang="0">
                  <a:pos x="T0" y="T1"/>
                </a:cxn>
                <a:cxn ang="0">
                  <a:pos x="T2" y="T3"/>
                </a:cxn>
                <a:cxn ang="0">
                  <a:pos x="T4" y="T5"/>
                </a:cxn>
                <a:cxn ang="0">
                  <a:pos x="T6" y="T7"/>
                </a:cxn>
                <a:cxn ang="0">
                  <a:pos x="T8" y="T9"/>
                </a:cxn>
              </a:cxnLst>
              <a:rect l="0" t="0" r="r" b="b"/>
              <a:pathLst>
                <a:path w="36" h="35">
                  <a:moveTo>
                    <a:pt x="23" y="3"/>
                  </a:moveTo>
                  <a:cubicBezTo>
                    <a:pt x="31" y="6"/>
                    <a:pt x="36" y="15"/>
                    <a:pt x="33" y="23"/>
                  </a:cubicBezTo>
                  <a:cubicBezTo>
                    <a:pt x="30" y="31"/>
                    <a:pt x="21" y="35"/>
                    <a:pt x="13" y="32"/>
                  </a:cubicBezTo>
                  <a:cubicBezTo>
                    <a:pt x="5" y="29"/>
                    <a:pt x="0" y="20"/>
                    <a:pt x="3" y="12"/>
                  </a:cubicBezTo>
                  <a:cubicBezTo>
                    <a:pt x="6" y="4"/>
                    <a:pt x="15" y="0"/>
                    <a:pt x="23"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37" name="Oval 1304">
              <a:extLst>
                <a:ext uri="{FF2B5EF4-FFF2-40B4-BE49-F238E27FC236}">
                  <a16:creationId xmlns:a16="http://schemas.microsoft.com/office/drawing/2014/main" id="{9E2763B5-23DE-4398-995B-9131358B220C}"/>
                </a:ext>
              </a:extLst>
            </p:cNvPr>
            <p:cNvSpPr>
              <a:spLocks noChangeArrowheads="1"/>
            </p:cNvSpPr>
            <p:nvPr/>
          </p:nvSpPr>
          <p:spPr bwMode="auto">
            <a:xfrm>
              <a:off x="13634541" y="4432886"/>
              <a:ext cx="157771" cy="15675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38" name="Oval 1305">
              <a:extLst>
                <a:ext uri="{FF2B5EF4-FFF2-40B4-BE49-F238E27FC236}">
                  <a16:creationId xmlns:a16="http://schemas.microsoft.com/office/drawing/2014/main" id="{B2BD88FD-9877-4A21-BC41-E388392C5B02}"/>
                </a:ext>
              </a:extLst>
            </p:cNvPr>
            <p:cNvSpPr>
              <a:spLocks noChangeArrowheads="1"/>
            </p:cNvSpPr>
            <p:nvPr/>
          </p:nvSpPr>
          <p:spPr bwMode="auto">
            <a:xfrm>
              <a:off x="13533117" y="4301745"/>
              <a:ext cx="97327"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39" name="Oval 1306">
              <a:extLst>
                <a:ext uri="{FF2B5EF4-FFF2-40B4-BE49-F238E27FC236}">
                  <a16:creationId xmlns:a16="http://schemas.microsoft.com/office/drawing/2014/main" id="{3AFFBDD4-8592-4698-8C5C-F517B7731AD1}"/>
                </a:ext>
              </a:extLst>
            </p:cNvPr>
            <p:cNvSpPr>
              <a:spLocks noChangeArrowheads="1"/>
            </p:cNvSpPr>
            <p:nvPr/>
          </p:nvSpPr>
          <p:spPr bwMode="auto">
            <a:xfrm>
              <a:off x="12818025" y="6820059"/>
              <a:ext cx="99375"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40" name="Oval 1308">
              <a:extLst>
                <a:ext uri="{FF2B5EF4-FFF2-40B4-BE49-F238E27FC236}">
                  <a16:creationId xmlns:a16="http://schemas.microsoft.com/office/drawing/2014/main" id="{0006531A-61F2-4AA7-BC88-1B3E0CC0223D}"/>
                </a:ext>
              </a:extLst>
            </p:cNvPr>
            <p:cNvSpPr>
              <a:spLocks noChangeArrowheads="1"/>
            </p:cNvSpPr>
            <p:nvPr/>
          </p:nvSpPr>
          <p:spPr bwMode="auto">
            <a:xfrm>
              <a:off x="13295436" y="3986187"/>
              <a:ext cx="269440" cy="26945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41" name="Freeform 1319">
              <a:extLst>
                <a:ext uri="{FF2B5EF4-FFF2-40B4-BE49-F238E27FC236}">
                  <a16:creationId xmlns:a16="http://schemas.microsoft.com/office/drawing/2014/main" id="{BA7E8298-1CD7-4EB9-A5EE-E8CE6D98AC92}"/>
                </a:ext>
              </a:extLst>
            </p:cNvPr>
            <p:cNvSpPr>
              <a:spLocks/>
            </p:cNvSpPr>
            <p:nvPr/>
          </p:nvSpPr>
          <p:spPr bwMode="auto">
            <a:xfrm>
              <a:off x="13385591" y="6495281"/>
              <a:ext cx="0" cy="7171"/>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1"/>
                    <a:pt x="0" y="2"/>
                    <a:pt x="0" y="3"/>
                  </a:cubicBezTo>
                  <a:cubicBezTo>
                    <a:pt x="0" y="3"/>
                    <a:pt x="0" y="3"/>
                    <a:pt x="0" y="3"/>
                  </a:cubicBezTo>
                  <a:cubicBezTo>
                    <a:pt x="0" y="2"/>
                    <a:pt x="0" y="1"/>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42" name="Freeform 1301">
              <a:extLst>
                <a:ext uri="{FF2B5EF4-FFF2-40B4-BE49-F238E27FC236}">
                  <a16:creationId xmlns:a16="http://schemas.microsoft.com/office/drawing/2014/main" id="{81DFB4E0-275C-44B5-9E86-9F82D860D913}"/>
                </a:ext>
              </a:extLst>
            </p:cNvPr>
            <p:cNvSpPr>
              <a:spLocks/>
            </p:cNvSpPr>
            <p:nvPr/>
          </p:nvSpPr>
          <p:spPr bwMode="auto">
            <a:xfrm>
              <a:off x="10651237" y="4117328"/>
              <a:ext cx="2319437" cy="2778547"/>
            </a:xfrm>
            <a:custGeom>
              <a:avLst/>
              <a:gdLst>
                <a:gd name="T0" fmla="*/ 297 w 957"/>
                <a:gd name="T1" fmla="*/ 0 h 1146"/>
                <a:gd name="T2" fmla="*/ 0 w 957"/>
                <a:gd name="T3" fmla="*/ 528 h 1146"/>
                <a:gd name="T4" fmla="*/ 618 w 957"/>
                <a:gd name="T5" fmla="*/ 1146 h 1146"/>
                <a:gd name="T6" fmla="*/ 957 w 957"/>
                <a:gd name="T7" fmla="*/ 1045 h 1146"/>
                <a:gd name="T8" fmla="*/ 637 w 957"/>
                <a:gd name="T9" fmla="*/ 1134 h 1146"/>
                <a:gd name="T10" fmla="*/ 19 w 957"/>
                <a:gd name="T11" fmla="*/ 516 h 1146"/>
                <a:gd name="T12" fmla="*/ 297 w 957"/>
                <a:gd name="T13" fmla="*/ 0 h 1146"/>
              </a:gdLst>
              <a:ahLst/>
              <a:cxnLst>
                <a:cxn ang="0">
                  <a:pos x="T0" y="T1"/>
                </a:cxn>
                <a:cxn ang="0">
                  <a:pos x="T2" y="T3"/>
                </a:cxn>
                <a:cxn ang="0">
                  <a:pos x="T4" y="T5"/>
                </a:cxn>
                <a:cxn ang="0">
                  <a:pos x="T6" y="T7"/>
                </a:cxn>
                <a:cxn ang="0">
                  <a:pos x="T8" y="T9"/>
                </a:cxn>
                <a:cxn ang="0">
                  <a:pos x="T10" y="T11"/>
                </a:cxn>
                <a:cxn ang="0">
                  <a:pos x="T12" y="T13"/>
                </a:cxn>
              </a:cxnLst>
              <a:rect l="0" t="0" r="r" b="b"/>
              <a:pathLst>
                <a:path w="957" h="1146">
                  <a:moveTo>
                    <a:pt x="297" y="0"/>
                  </a:moveTo>
                  <a:cubicBezTo>
                    <a:pt x="119" y="108"/>
                    <a:pt x="0" y="304"/>
                    <a:pt x="0" y="528"/>
                  </a:cubicBezTo>
                  <a:cubicBezTo>
                    <a:pt x="0" y="870"/>
                    <a:pt x="276" y="1146"/>
                    <a:pt x="618" y="1146"/>
                  </a:cubicBezTo>
                  <a:cubicBezTo>
                    <a:pt x="743" y="1146"/>
                    <a:pt x="860" y="1109"/>
                    <a:pt x="957" y="1045"/>
                  </a:cubicBezTo>
                  <a:cubicBezTo>
                    <a:pt x="864" y="1102"/>
                    <a:pt x="754" y="1134"/>
                    <a:pt x="637" y="1134"/>
                  </a:cubicBezTo>
                  <a:cubicBezTo>
                    <a:pt x="295" y="1134"/>
                    <a:pt x="19" y="857"/>
                    <a:pt x="19" y="516"/>
                  </a:cubicBezTo>
                  <a:cubicBezTo>
                    <a:pt x="19" y="300"/>
                    <a:pt x="129" y="110"/>
                    <a:pt x="297"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grpSp>
      <p:grpSp>
        <p:nvGrpSpPr>
          <p:cNvPr id="44" name="46 Grupo">
            <a:extLst>
              <a:ext uri="{FF2B5EF4-FFF2-40B4-BE49-F238E27FC236}">
                <a16:creationId xmlns:a16="http://schemas.microsoft.com/office/drawing/2014/main" id="{F07F6A86-2676-4F8C-B7AE-7557F943E97E}"/>
              </a:ext>
            </a:extLst>
          </p:cNvPr>
          <p:cNvGrpSpPr>
            <a:grpSpLocks noChangeAspect="1"/>
          </p:cNvGrpSpPr>
          <p:nvPr userDrawn="1"/>
        </p:nvGrpSpPr>
        <p:grpSpPr>
          <a:xfrm>
            <a:off x="17867834" y="3653424"/>
            <a:ext cx="3141075" cy="3119718"/>
            <a:chOff x="17867834" y="3782985"/>
            <a:chExt cx="3141075" cy="3119718"/>
          </a:xfrm>
          <a:solidFill>
            <a:schemeClr val="accent4"/>
          </a:solidFill>
        </p:grpSpPr>
        <p:sp>
          <p:nvSpPr>
            <p:cNvPr id="45" name="Freeform 1299">
              <a:extLst>
                <a:ext uri="{FF2B5EF4-FFF2-40B4-BE49-F238E27FC236}">
                  <a16:creationId xmlns:a16="http://schemas.microsoft.com/office/drawing/2014/main" id="{6A65250B-7DA5-4798-AD1B-EB17A46925A7}"/>
                </a:ext>
              </a:extLst>
            </p:cNvPr>
            <p:cNvSpPr>
              <a:spLocks noEditPoints="1"/>
            </p:cNvSpPr>
            <p:nvPr/>
          </p:nvSpPr>
          <p:spPr bwMode="auto">
            <a:xfrm>
              <a:off x="17964136" y="3812697"/>
              <a:ext cx="3044773" cy="3041853"/>
            </a:xfrm>
            <a:custGeom>
              <a:avLst/>
              <a:gdLst>
                <a:gd name="T0" fmla="*/ 628 w 1256"/>
                <a:gd name="T1" fmla="*/ 0 h 1255"/>
                <a:gd name="T2" fmla="*/ 0 w 1256"/>
                <a:gd name="T3" fmla="*/ 628 h 1255"/>
                <a:gd name="T4" fmla="*/ 628 w 1256"/>
                <a:gd name="T5" fmla="*/ 1255 h 1255"/>
                <a:gd name="T6" fmla="*/ 1256 w 1256"/>
                <a:gd name="T7" fmla="*/ 628 h 1255"/>
                <a:gd name="T8" fmla="*/ 628 w 1256"/>
                <a:gd name="T9" fmla="*/ 0 h 1255"/>
                <a:gd name="T10" fmla="*/ 644 w 1256"/>
                <a:gd name="T11" fmla="*/ 1174 h 1255"/>
                <a:gd name="T12" fmla="*/ 71 w 1256"/>
                <a:gd name="T13" fmla="*/ 600 h 1255"/>
                <a:gd name="T14" fmla="*/ 644 w 1256"/>
                <a:gd name="T15" fmla="*/ 27 h 1255"/>
                <a:gd name="T16" fmla="*/ 1218 w 1256"/>
                <a:gd name="T17" fmla="*/ 600 h 1255"/>
                <a:gd name="T18" fmla="*/ 644 w 1256"/>
                <a:gd name="T19" fmla="*/ 1174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5">
                  <a:moveTo>
                    <a:pt x="628" y="0"/>
                  </a:moveTo>
                  <a:cubicBezTo>
                    <a:pt x="281" y="0"/>
                    <a:pt x="0" y="281"/>
                    <a:pt x="0" y="628"/>
                  </a:cubicBezTo>
                  <a:cubicBezTo>
                    <a:pt x="0" y="974"/>
                    <a:pt x="281" y="1255"/>
                    <a:pt x="628" y="1255"/>
                  </a:cubicBezTo>
                  <a:cubicBezTo>
                    <a:pt x="975" y="1255"/>
                    <a:pt x="1256" y="974"/>
                    <a:pt x="1256" y="628"/>
                  </a:cubicBezTo>
                  <a:cubicBezTo>
                    <a:pt x="1256" y="281"/>
                    <a:pt x="975" y="0"/>
                    <a:pt x="628" y="0"/>
                  </a:cubicBezTo>
                  <a:moveTo>
                    <a:pt x="644" y="1174"/>
                  </a:moveTo>
                  <a:cubicBezTo>
                    <a:pt x="328" y="1174"/>
                    <a:pt x="71" y="917"/>
                    <a:pt x="71" y="600"/>
                  </a:cubicBezTo>
                  <a:cubicBezTo>
                    <a:pt x="71" y="284"/>
                    <a:pt x="328" y="27"/>
                    <a:pt x="644" y="27"/>
                  </a:cubicBezTo>
                  <a:cubicBezTo>
                    <a:pt x="961" y="27"/>
                    <a:pt x="1218" y="284"/>
                    <a:pt x="1218" y="600"/>
                  </a:cubicBezTo>
                  <a:cubicBezTo>
                    <a:pt x="1218" y="917"/>
                    <a:pt x="961" y="1174"/>
                    <a:pt x="644" y="117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46" name="Freeform 1300">
              <a:extLst>
                <a:ext uri="{FF2B5EF4-FFF2-40B4-BE49-F238E27FC236}">
                  <a16:creationId xmlns:a16="http://schemas.microsoft.com/office/drawing/2014/main" id="{7655084A-20F4-449D-ABDB-CDFE7EF47292}"/>
                </a:ext>
              </a:extLst>
            </p:cNvPr>
            <p:cNvSpPr>
              <a:spLocks/>
            </p:cNvSpPr>
            <p:nvPr/>
          </p:nvSpPr>
          <p:spPr bwMode="auto">
            <a:xfrm>
              <a:off x="18468183" y="3782985"/>
              <a:ext cx="2540726" cy="3039804"/>
            </a:xfrm>
            <a:custGeom>
              <a:avLst/>
              <a:gdLst>
                <a:gd name="T0" fmla="*/ 371 w 1048"/>
                <a:gd name="T1" fmla="*/ 0 h 1254"/>
                <a:gd name="T2" fmla="*/ 0 w 1048"/>
                <a:gd name="T3" fmla="*/ 110 h 1254"/>
                <a:gd name="T4" fmla="*/ 352 w 1048"/>
                <a:gd name="T5" fmla="*/ 12 h 1254"/>
                <a:gd name="T6" fmla="*/ 1029 w 1048"/>
                <a:gd name="T7" fmla="*/ 688 h 1254"/>
                <a:gd name="T8" fmla="*/ 723 w 1048"/>
                <a:gd name="T9" fmla="*/ 1254 h 1254"/>
                <a:gd name="T10" fmla="*/ 1048 w 1048"/>
                <a:gd name="T11" fmla="*/ 676 h 1254"/>
                <a:gd name="T12" fmla="*/ 371 w 1048"/>
                <a:gd name="T13" fmla="*/ 0 h 1254"/>
              </a:gdLst>
              <a:ahLst/>
              <a:cxnLst>
                <a:cxn ang="0">
                  <a:pos x="T0" y="T1"/>
                </a:cxn>
                <a:cxn ang="0">
                  <a:pos x="T2" y="T3"/>
                </a:cxn>
                <a:cxn ang="0">
                  <a:pos x="T4" y="T5"/>
                </a:cxn>
                <a:cxn ang="0">
                  <a:pos x="T6" y="T7"/>
                </a:cxn>
                <a:cxn ang="0">
                  <a:pos x="T8" y="T9"/>
                </a:cxn>
                <a:cxn ang="0">
                  <a:pos x="T10" y="T11"/>
                </a:cxn>
                <a:cxn ang="0">
                  <a:pos x="T12" y="T13"/>
                </a:cxn>
              </a:cxnLst>
              <a:rect l="0" t="0" r="r" b="b"/>
              <a:pathLst>
                <a:path w="1048" h="1254">
                  <a:moveTo>
                    <a:pt x="371" y="0"/>
                  </a:moveTo>
                  <a:cubicBezTo>
                    <a:pt x="234" y="0"/>
                    <a:pt x="107" y="40"/>
                    <a:pt x="0" y="110"/>
                  </a:cubicBezTo>
                  <a:cubicBezTo>
                    <a:pt x="103" y="48"/>
                    <a:pt x="223" y="12"/>
                    <a:pt x="352" y="12"/>
                  </a:cubicBezTo>
                  <a:cubicBezTo>
                    <a:pt x="726" y="12"/>
                    <a:pt x="1029" y="315"/>
                    <a:pt x="1029" y="688"/>
                  </a:cubicBezTo>
                  <a:cubicBezTo>
                    <a:pt x="1029" y="925"/>
                    <a:pt x="907" y="1134"/>
                    <a:pt x="723" y="1254"/>
                  </a:cubicBezTo>
                  <a:cubicBezTo>
                    <a:pt x="918" y="1136"/>
                    <a:pt x="1048" y="921"/>
                    <a:pt x="1048" y="676"/>
                  </a:cubicBezTo>
                  <a:cubicBezTo>
                    <a:pt x="1048" y="303"/>
                    <a:pt x="745" y="0"/>
                    <a:pt x="371"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47" name="Freeform 1302">
              <a:extLst>
                <a:ext uri="{FF2B5EF4-FFF2-40B4-BE49-F238E27FC236}">
                  <a16:creationId xmlns:a16="http://schemas.microsoft.com/office/drawing/2014/main" id="{8E542321-E5CE-4AB4-AACF-60571CF24F99}"/>
                </a:ext>
              </a:extLst>
            </p:cNvPr>
            <p:cNvSpPr>
              <a:spLocks/>
            </p:cNvSpPr>
            <p:nvPr/>
          </p:nvSpPr>
          <p:spPr bwMode="auto">
            <a:xfrm>
              <a:off x="18258163" y="6653741"/>
              <a:ext cx="135232" cy="138312"/>
            </a:xfrm>
            <a:custGeom>
              <a:avLst/>
              <a:gdLst>
                <a:gd name="T0" fmla="*/ 37 w 56"/>
                <a:gd name="T1" fmla="*/ 5 h 57"/>
                <a:gd name="T2" fmla="*/ 52 w 56"/>
                <a:gd name="T3" fmla="*/ 37 h 57"/>
                <a:gd name="T4" fmla="*/ 20 w 56"/>
                <a:gd name="T5" fmla="*/ 52 h 57"/>
                <a:gd name="T6" fmla="*/ 5 w 56"/>
                <a:gd name="T7" fmla="*/ 20 h 57"/>
                <a:gd name="T8" fmla="*/ 37 w 56"/>
                <a:gd name="T9" fmla="*/ 5 h 57"/>
              </a:gdLst>
              <a:ahLst/>
              <a:cxnLst>
                <a:cxn ang="0">
                  <a:pos x="T0" y="T1"/>
                </a:cxn>
                <a:cxn ang="0">
                  <a:pos x="T2" y="T3"/>
                </a:cxn>
                <a:cxn ang="0">
                  <a:pos x="T4" y="T5"/>
                </a:cxn>
                <a:cxn ang="0">
                  <a:pos x="T6" y="T7"/>
                </a:cxn>
                <a:cxn ang="0">
                  <a:pos x="T8" y="T9"/>
                </a:cxn>
              </a:cxnLst>
              <a:rect l="0" t="0" r="r" b="b"/>
              <a:pathLst>
                <a:path w="56" h="57">
                  <a:moveTo>
                    <a:pt x="37" y="5"/>
                  </a:moveTo>
                  <a:cubicBezTo>
                    <a:pt x="50" y="10"/>
                    <a:pt x="56" y="24"/>
                    <a:pt x="52" y="37"/>
                  </a:cubicBezTo>
                  <a:cubicBezTo>
                    <a:pt x="47" y="50"/>
                    <a:pt x="33" y="57"/>
                    <a:pt x="20" y="52"/>
                  </a:cubicBezTo>
                  <a:cubicBezTo>
                    <a:pt x="7" y="47"/>
                    <a:pt x="0" y="33"/>
                    <a:pt x="5" y="20"/>
                  </a:cubicBezTo>
                  <a:cubicBezTo>
                    <a:pt x="9" y="7"/>
                    <a:pt x="24" y="0"/>
                    <a:pt x="37"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48" name="Freeform 1303">
              <a:extLst>
                <a:ext uri="{FF2B5EF4-FFF2-40B4-BE49-F238E27FC236}">
                  <a16:creationId xmlns:a16="http://schemas.microsoft.com/office/drawing/2014/main" id="{684DA768-CC4F-4BB0-84EC-74788B5B3D3A}"/>
                </a:ext>
              </a:extLst>
            </p:cNvPr>
            <p:cNvSpPr>
              <a:spLocks/>
            </p:cNvSpPr>
            <p:nvPr/>
          </p:nvSpPr>
          <p:spPr bwMode="auto">
            <a:xfrm>
              <a:off x="18132151" y="6733655"/>
              <a:ext cx="87082" cy="85036"/>
            </a:xfrm>
            <a:custGeom>
              <a:avLst/>
              <a:gdLst>
                <a:gd name="T0" fmla="*/ 23 w 36"/>
                <a:gd name="T1" fmla="*/ 3 h 35"/>
                <a:gd name="T2" fmla="*/ 33 w 36"/>
                <a:gd name="T3" fmla="*/ 23 h 35"/>
                <a:gd name="T4" fmla="*/ 13 w 36"/>
                <a:gd name="T5" fmla="*/ 32 h 35"/>
                <a:gd name="T6" fmla="*/ 3 w 36"/>
                <a:gd name="T7" fmla="*/ 12 h 35"/>
                <a:gd name="T8" fmla="*/ 23 w 36"/>
                <a:gd name="T9" fmla="*/ 3 h 35"/>
              </a:gdLst>
              <a:ahLst/>
              <a:cxnLst>
                <a:cxn ang="0">
                  <a:pos x="T0" y="T1"/>
                </a:cxn>
                <a:cxn ang="0">
                  <a:pos x="T2" y="T3"/>
                </a:cxn>
                <a:cxn ang="0">
                  <a:pos x="T4" y="T5"/>
                </a:cxn>
                <a:cxn ang="0">
                  <a:pos x="T6" y="T7"/>
                </a:cxn>
                <a:cxn ang="0">
                  <a:pos x="T8" y="T9"/>
                </a:cxn>
              </a:cxnLst>
              <a:rect l="0" t="0" r="r" b="b"/>
              <a:pathLst>
                <a:path w="36" h="35">
                  <a:moveTo>
                    <a:pt x="23" y="3"/>
                  </a:moveTo>
                  <a:cubicBezTo>
                    <a:pt x="31" y="6"/>
                    <a:pt x="36" y="15"/>
                    <a:pt x="33" y="23"/>
                  </a:cubicBezTo>
                  <a:cubicBezTo>
                    <a:pt x="30" y="31"/>
                    <a:pt x="21" y="35"/>
                    <a:pt x="13" y="32"/>
                  </a:cubicBezTo>
                  <a:cubicBezTo>
                    <a:pt x="5" y="29"/>
                    <a:pt x="0" y="20"/>
                    <a:pt x="3" y="12"/>
                  </a:cubicBezTo>
                  <a:cubicBezTo>
                    <a:pt x="6" y="4"/>
                    <a:pt x="15" y="0"/>
                    <a:pt x="23"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49" name="Oval 1304">
              <a:extLst>
                <a:ext uri="{FF2B5EF4-FFF2-40B4-BE49-F238E27FC236}">
                  <a16:creationId xmlns:a16="http://schemas.microsoft.com/office/drawing/2014/main" id="{7CDB3076-9C84-46E7-979F-2FFE484C9E96}"/>
                </a:ext>
              </a:extLst>
            </p:cNvPr>
            <p:cNvSpPr>
              <a:spLocks noChangeArrowheads="1"/>
            </p:cNvSpPr>
            <p:nvPr/>
          </p:nvSpPr>
          <p:spPr bwMode="auto">
            <a:xfrm>
              <a:off x="20851138" y="4416150"/>
              <a:ext cx="157771" cy="15675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50" name="Oval 1305">
              <a:extLst>
                <a:ext uri="{FF2B5EF4-FFF2-40B4-BE49-F238E27FC236}">
                  <a16:creationId xmlns:a16="http://schemas.microsoft.com/office/drawing/2014/main" id="{8F03B21C-8548-4010-98BF-E1D62C59FF73}"/>
                </a:ext>
              </a:extLst>
            </p:cNvPr>
            <p:cNvSpPr>
              <a:spLocks noChangeArrowheads="1"/>
            </p:cNvSpPr>
            <p:nvPr/>
          </p:nvSpPr>
          <p:spPr bwMode="auto">
            <a:xfrm>
              <a:off x="20749714" y="4285009"/>
              <a:ext cx="97327"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51" name="Oval 1306">
              <a:extLst>
                <a:ext uri="{FF2B5EF4-FFF2-40B4-BE49-F238E27FC236}">
                  <a16:creationId xmlns:a16="http://schemas.microsoft.com/office/drawing/2014/main" id="{E0081CDE-F491-414D-8063-54CF0DFE88AD}"/>
                </a:ext>
              </a:extLst>
            </p:cNvPr>
            <p:cNvSpPr>
              <a:spLocks noChangeArrowheads="1"/>
            </p:cNvSpPr>
            <p:nvPr/>
          </p:nvSpPr>
          <p:spPr bwMode="auto">
            <a:xfrm>
              <a:off x="20034622" y="6803323"/>
              <a:ext cx="99375"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52" name="Oval 1308">
              <a:extLst>
                <a:ext uri="{FF2B5EF4-FFF2-40B4-BE49-F238E27FC236}">
                  <a16:creationId xmlns:a16="http://schemas.microsoft.com/office/drawing/2014/main" id="{F68C6CB5-C3F0-43D6-8141-47875E8191C5}"/>
                </a:ext>
              </a:extLst>
            </p:cNvPr>
            <p:cNvSpPr>
              <a:spLocks noChangeArrowheads="1"/>
            </p:cNvSpPr>
            <p:nvPr/>
          </p:nvSpPr>
          <p:spPr bwMode="auto">
            <a:xfrm>
              <a:off x="20512033" y="3969451"/>
              <a:ext cx="269440" cy="26945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53" name="Freeform 1319">
              <a:extLst>
                <a:ext uri="{FF2B5EF4-FFF2-40B4-BE49-F238E27FC236}">
                  <a16:creationId xmlns:a16="http://schemas.microsoft.com/office/drawing/2014/main" id="{DCAE72B0-952B-4A13-944D-F95095E56455}"/>
                </a:ext>
              </a:extLst>
            </p:cNvPr>
            <p:cNvSpPr>
              <a:spLocks/>
            </p:cNvSpPr>
            <p:nvPr/>
          </p:nvSpPr>
          <p:spPr bwMode="auto">
            <a:xfrm>
              <a:off x="20602188" y="6478545"/>
              <a:ext cx="0" cy="7171"/>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1"/>
                    <a:pt x="0" y="2"/>
                    <a:pt x="0" y="3"/>
                  </a:cubicBezTo>
                  <a:cubicBezTo>
                    <a:pt x="0" y="3"/>
                    <a:pt x="0" y="3"/>
                    <a:pt x="0" y="3"/>
                  </a:cubicBezTo>
                  <a:cubicBezTo>
                    <a:pt x="0" y="2"/>
                    <a:pt x="0" y="1"/>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54" name="Freeform 1301">
              <a:extLst>
                <a:ext uri="{FF2B5EF4-FFF2-40B4-BE49-F238E27FC236}">
                  <a16:creationId xmlns:a16="http://schemas.microsoft.com/office/drawing/2014/main" id="{EAAB86BE-0E55-44EE-A373-2F08ACDE38CA}"/>
                </a:ext>
              </a:extLst>
            </p:cNvPr>
            <p:cNvSpPr>
              <a:spLocks/>
            </p:cNvSpPr>
            <p:nvPr/>
          </p:nvSpPr>
          <p:spPr bwMode="auto">
            <a:xfrm>
              <a:off x="17867834" y="4100592"/>
              <a:ext cx="2319437" cy="2778547"/>
            </a:xfrm>
            <a:custGeom>
              <a:avLst/>
              <a:gdLst>
                <a:gd name="T0" fmla="*/ 297 w 957"/>
                <a:gd name="T1" fmla="*/ 0 h 1146"/>
                <a:gd name="T2" fmla="*/ 0 w 957"/>
                <a:gd name="T3" fmla="*/ 528 h 1146"/>
                <a:gd name="T4" fmla="*/ 618 w 957"/>
                <a:gd name="T5" fmla="*/ 1146 h 1146"/>
                <a:gd name="T6" fmla="*/ 957 w 957"/>
                <a:gd name="T7" fmla="*/ 1045 h 1146"/>
                <a:gd name="T8" fmla="*/ 637 w 957"/>
                <a:gd name="T9" fmla="*/ 1134 h 1146"/>
                <a:gd name="T10" fmla="*/ 19 w 957"/>
                <a:gd name="T11" fmla="*/ 516 h 1146"/>
                <a:gd name="T12" fmla="*/ 297 w 957"/>
                <a:gd name="T13" fmla="*/ 0 h 1146"/>
              </a:gdLst>
              <a:ahLst/>
              <a:cxnLst>
                <a:cxn ang="0">
                  <a:pos x="T0" y="T1"/>
                </a:cxn>
                <a:cxn ang="0">
                  <a:pos x="T2" y="T3"/>
                </a:cxn>
                <a:cxn ang="0">
                  <a:pos x="T4" y="T5"/>
                </a:cxn>
                <a:cxn ang="0">
                  <a:pos x="T6" y="T7"/>
                </a:cxn>
                <a:cxn ang="0">
                  <a:pos x="T8" y="T9"/>
                </a:cxn>
                <a:cxn ang="0">
                  <a:pos x="T10" y="T11"/>
                </a:cxn>
                <a:cxn ang="0">
                  <a:pos x="T12" y="T13"/>
                </a:cxn>
              </a:cxnLst>
              <a:rect l="0" t="0" r="r" b="b"/>
              <a:pathLst>
                <a:path w="957" h="1146">
                  <a:moveTo>
                    <a:pt x="297" y="0"/>
                  </a:moveTo>
                  <a:cubicBezTo>
                    <a:pt x="119" y="108"/>
                    <a:pt x="0" y="304"/>
                    <a:pt x="0" y="528"/>
                  </a:cubicBezTo>
                  <a:cubicBezTo>
                    <a:pt x="0" y="870"/>
                    <a:pt x="276" y="1146"/>
                    <a:pt x="618" y="1146"/>
                  </a:cubicBezTo>
                  <a:cubicBezTo>
                    <a:pt x="743" y="1146"/>
                    <a:pt x="860" y="1109"/>
                    <a:pt x="957" y="1045"/>
                  </a:cubicBezTo>
                  <a:cubicBezTo>
                    <a:pt x="864" y="1102"/>
                    <a:pt x="754" y="1134"/>
                    <a:pt x="637" y="1134"/>
                  </a:cubicBezTo>
                  <a:cubicBezTo>
                    <a:pt x="295" y="1134"/>
                    <a:pt x="19" y="857"/>
                    <a:pt x="19" y="516"/>
                  </a:cubicBezTo>
                  <a:cubicBezTo>
                    <a:pt x="19" y="300"/>
                    <a:pt x="129" y="110"/>
                    <a:pt x="297"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grpSp>
      <p:sp>
        <p:nvSpPr>
          <p:cNvPr id="56" name="6 Marcador de posición de imagen">
            <a:extLst>
              <a:ext uri="{FF2B5EF4-FFF2-40B4-BE49-F238E27FC236}">
                <a16:creationId xmlns:a16="http://schemas.microsoft.com/office/drawing/2014/main" id="{F82CAF97-107F-4077-900E-AB6303FB71D3}"/>
              </a:ext>
            </a:extLst>
          </p:cNvPr>
          <p:cNvSpPr>
            <a:spLocks noGrp="1" noChangeAspect="1"/>
          </p:cNvSpPr>
          <p:nvPr>
            <p:ph type="pic" sz="quarter" idx="15"/>
          </p:nvPr>
        </p:nvSpPr>
        <p:spPr>
          <a:xfrm>
            <a:off x="10927254" y="3774807"/>
            <a:ext cx="2764800" cy="2764800"/>
          </a:xfrm>
          <a:prstGeom prst="ellipse">
            <a:avLst/>
          </a:prstGeom>
          <a:solidFill>
            <a:srgbClr val="FFFFFF">
              <a:lumMod val="85000"/>
              <a:alpha val="50000"/>
            </a:srgbClr>
          </a:solidFill>
        </p:spPr>
        <p:txBody>
          <a:bodyPr/>
          <a:lstStyle/>
          <a:p>
            <a:endParaRPr lang="es-SV" dirty="0"/>
          </a:p>
        </p:txBody>
      </p:sp>
      <p:sp>
        <p:nvSpPr>
          <p:cNvPr id="57" name="6 Marcador de posición de imagen">
            <a:extLst>
              <a:ext uri="{FF2B5EF4-FFF2-40B4-BE49-F238E27FC236}">
                <a16:creationId xmlns:a16="http://schemas.microsoft.com/office/drawing/2014/main" id="{C72573EE-B5C5-4178-BB87-3E916D098F92}"/>
              </a:ext>
            </a:extLst>
          </p:cNvPr>
          <p:cNvSpPr>
            <a:spLocks noGrp="1" noChangeAspect="1"/>
          </p:cNvSpPr>
          <p:nvPr>
            <p:ph type="pic" sz="quarter" idx="16"/>
          </p:nvPr>
        </p:nvSpPr>
        <p:spPr>
          <a:xfrm>
            <a:off x="18143851" y="3774807"/>
            <a:ext cx="2764800" cy="2764800"/>
          </a:xfrm>
          <a:prstGeom prst="ellipse">
            <a:avLst/>
          </a:prstGeom>
          <a:solidFill>
            <a:srgbClr val="FFFFFF">
              <a:lumMod val="85000"/>
              <a:alpha val="50000"/>
            </a:srgbClr>
          </a:solidFill>
        </p:spPr>
        <p:txBody>
          <a:bodyPr/>
          <a:lstStyle/>
          <a:p>
            <a:endParaRPr lang="es-SV" dirty="0"/>
          </a:p>
        </p:txBody>
      </p:sp>
    </p:spTree>
    <p:extLst>
      <p:ext uri="{BB962C8B-B14F-4D97-AF65-F5344CB8AC3E}">
        <p14:creationId xmlns:p14="http://schemas.microsoft.com/office/powerpoint/2010/main" val="210708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iterate type="lt">
                                    <p:tmPct val="8000"/>
                                  </p:iterate>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par>
                          <p:cTn id="23" fill="hold">
                            <p:stCondLst>
                              <p:cond delay="1140"/>
                            </p:stCondLst>
                            <p:childTnLst>
                              <p:par>
                                <p:cTn id="24" presetID="10" presetClass="entr" presetSubtype="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75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750"/>
                                        <p:tgtEl>
                                          <p:spTgt spid="3"/>
                                        </p:tgtEl>
                                      </p:cBhvr>
                                    </p:animEffect>
                                  </p:childTnLst>
                                </p:cTn>
                              </p:par>
                            </p:childTnLst>
                          </p:cTn>
                        </p:par>
                        <p:par>
                          <p:cTn id="30" fill="hold">
                            <p:stCondLst>
                              <p:cond delay="1890"/>
                            </p:stCondLst>
                            <p:childTnLst>
                              <p:par>
                                <p:cTn id="31" presetID="10" presetClass="entr" presetSubtype="0"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75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750"/>
                                        <p:tgtEl>
                                          <p:spTgt spid="56"/>
                                        </p:tgtEl>
                                      </p:cBhvr>
                                    </p:animEffect>
                                  </p:childTnLst>
                                </p:cTn>
                              </p:par>
                            </p:childTnLst>
                          </p:cTn>
                        </p:par>
                        <p:par>
                          <p:cTn id="37" fill="hold">
                            <p:stCondLst>
                              <p:cond delay="2640"/>
                            </p:stCondLst>
                            <p:childTnLst>
                              <p:par>
                                <p:cTn id="38" presetID="10" presetClass="entr" presetSubtype="0" fill="hold"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750"/>
                                        <p:tgtEl>
                                          <p:spTgt spid="4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7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animBg="1"/>
      <p:bldP spid="18" grpId="0" animBg="1"/>
      <p:bldP spid="21" grpId="0"/>
      <p:bldP spid="22" grpId="0"/>
      <p:bldP spid="56" grpId="0" animBg="1"/>
      <p:bldP spid="57"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Layout 24">
    <p:spTree>
      <p:nvGrpSpPr>
        <p:cNvPr id="1" name=""/>
        <p:cNvGrpSpPr/>
        <p:nvPr/>
      </p:nvGrpSpPr>
      <p:grpSpPr>
        <a:xfrm>
          <a:off x="0" y="0"/>
          <a:ext cx="0" cy="0"/>
          <a:chOff x="0" y="0"/>
          <a:chExt cx="0" cy="0"/>
        </a:xfrm>
      </p:grpSpPr>
      <p:sp>
        <p:nvSpPr>
          <p:cNvPr id="15" name="12 Marcador de texto">
            <a:extLst>
              <a:ext uri="{FF2B5EF4-FFF2-40B4-BE49-F238E27FC236}">
                <a16:creationId xmlns:a16="http://schemas.microsoft.com/office/drawing/2014/main" id="{E2D9420C-3EA3-47D4-86AB-BF4F5B56CFE1}"/>
              </a:ext>
            </a:extLst>
          </p:cNvPr>
          <p:cNvSpPr>
            <a:spLocks noGrp="1"/>
          </p:cNvSpPr>
          <p:nvPr>
            <p:ph type="body" sz="quarter" idx="14"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6" name="18 Conector recto">
            <a:extLst>
              <a:ext uri="{FF2B5EF4-FFF2-40B4-BE49-F238E27FC236}">
                <a16:creationId xmlns:a16="http://schemas.microsoft.com/office/drawing/2014/main" id="{EC72CFCC-D6FC-49B5-B8E1-D175583FA09B}"/>
              </a:ext>
            </a:extLst>
          </p:cNvPr>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17" name="20 Rectángulo">
            <a:extLst>
              <a:ext uri="{FF2B5EF4-FFF2-40B4-BE49-F238E27FC236}">
                <a16:creationId xmlns:a16="http://schemas.microsoft.com/office/drawing/2014/main" id="{94A5D09B-1756-4854-8FA7-F15384158F54}"/>
              </a:ext>
            </a:extLst>
          </p:cNvPr>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8" name="7 Rectángulo">
            <a:extLst>
              <a:ext uri="{FF2B5EF4-FFF2-40B4-BE49-F238E27FC236}">
                <a16:creationId xmlns:a16="http://schemas.microsoft.com/office/drawing/2014/main" id="{8CE84D3F-4203-4EF6-80C9-14CE09BC07D0}"/>
              </a:ext>
            </a:extLst>
          </p:cNvPr>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
        <p:nvSpPr>
          <p:cNvPr id="19" name="11 Rectángulo">
            <a:extLst>
              <a:ext uri="{FF2B5EF4-FFF2-40B4-BE49-F238E27FC236}">
                <a16:creationId xmlns:a16="http://schemas.microsoft.com/office/drawing/2014/main" id="{EE092C25-F320-46D9-90C2-4D977AF7CE48}"/>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20" name="12 Rectángulo">
            <a:extLst>
              <a:ext uri="{FF2B5EF4-FFF2-40B4-BE49-F238E27FC236}">
                <a16:creationId xmlns:a16="http://schemas.microsoft.com/office/drawing/2014/main" id="{DAB854D3-AD40-40B4-BDF6-6BD1F19044DB}"/>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21" name="5 Marcador de número de diapositiva">
            <a:extLst>
              <a:ext uri="{FF2B5EF4-FFF2-40B4-BE49-F238E27FC236}">
                <a16:creationId xmlns:a16="http://schemas.microsoft.com/office/drawing/2014/main" id="{A24C4D40-6A93-4B93-AE31-CB800FD9B780}"/>
              </a:ext>
            </a:extLst>
          </p:cNvPr>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22" name="Rectángulo 5">
            <a:extLst>
              <a:ext uri="{FF2B5EF4-FFF2-40B4-BE49-F238E27FC236}">
                <a16:creationId xmlns:a16="http://schemas.microsoft.com/office/drawing/2014/main" id="{76C45562-3DA2-487A-9E25-B7DE73487FD5}"/>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grpSp>
        <p:nvGrpSpPr>
          <p:cNvPr id="55" name="3 Grupo">
            <a:extLst>
              <a:ext uri="{FF2B5EF4-FFF2-40B4-BE49-F238E27FC236}">
                <a16:creationId xmlns:a16="http://schemas.microsoft.com/office/drawing/2014/main" id="{7D0DBBC7-8075-4FE4-8AF1-50E073108013}"/>
              </a:ext>
            </a:extLst>
          </p:cNvPr>
          <p:cNvGrpSpPr>
            <a:grpSpLocks noChangeAspect="1"/>
          </p:cNvGrpSpPr>
          <p:nvPr userDrawn="1"/>
        </p:nvGrpSpPr>
        <p:grpSpPr>
          <a:xfrm>
            <a:off x="1838228" y="3747796"/>
            <a:ext cx="6733980" cy="6688194"/>
            <a:chOff x="17867834" y="3782985"/>
            <a:chExt cx="3141075" cy="3119718"/>
          </a:xfrm>
          <a:solidFill>
            <a:schemeClr val="accent1"/>
          </a:solidFill>
        </p:grpSpPr>
        <p:sp>
          <p:nvSpPr>
            <p:cNvPr id="58" name="Freeform 1299">
              <a:extLst>
                <a:ext uri="{FF2B5EF4-FFF2-40B4-BE49-F238E27FC236}">
                  <a16:creationId xmlns:a16="http://schemas.microsoft.com/office/drawing/2014/main" id="{2E99DF5E-3A93-469F-A499-57A3B8ACB249}"/>
                </a:ext>
              </a:extLst>
            </p:cNvPr>
            <p:cNvSpPr>
              <a:spLocks noEditPoints="1"/>
            </p:cNvSpPr>
            <p:nvPr/>
          </p:nvSpPr>
          <p:spPr bwMode="auto">
            <a:xfrm>
              <a:off x="17964136" y="3812697"/>
              <a:ext cx="3044773" cy="3041853"/>
            </a:xfrm>
            <a:custGeom>
              <a:avLst/>
              <a:gdLst>
                <a:gd name="T0" fmla="*/ 628 w 1256"/>
                <a:gd name="T1" fmla="*/ 0 h 1255"/>
                <a:gd name="T2" fmla="*/ 0 w 1256"/>
                <a:gd name="T3" fmla="*/ 628 h 1255"/>
                <a:gd name="T4" fmla="*/ 628 w 1256"/>
                <a:gd name="T5" fmla="*/ 1255 h 1255"/>
                <a:gd name="T6" fmla="*/ 1256 w 1256"/>
                <a:gd name="T7" fmla="*/ 628 h 1255"/>
                <a:gd name="T8" fmla="*/ 628 w 1256"/>
                <a:gd name="T9" fmla="*/ 0 h 1255"/>
                <a:gd name="T10" fmla="*/ 644 w 1256"/>
                <a:gd name="T11" fmla="*/ 1174 h 1255"/>
                <a:gd name="T12" fmla="*/ 71 w 1256"/>
                <a:gd name="T13" fmla="*/ 600 h 1255"/>
                <a:gd name="T14" fmla="*/ 644 w 1256"/>
                <a:gd name="T15" fmla="*/ 27 h 1255"/>
                <a:gd name="T16" fmla="*/ 1218 w 1256"/>
                <a:gd name="T17" fmla="*/ 600 h 1255"/>
                <a:gd name="T18" fmla="*/ 644 w 1256"/>
                <a:gd name="T19" fmla="*/ 1174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5">
                  <a:moveTo>
                    <a:pt x="628" y="0"/>
                  </a:moveTo>
                  <a:cubicBezTo>
                    <a:pt x="281" y="0"/>
                    <a:pt x="0" y="281"/>
                    <a:pt x="0" y="628"/>
                  </a:cubicBezTo>
                  <a:cubicBezTo>
                    <a:pt x="0" y="974"/>
                    <a:pt x="281" y="1255"/>
                    <a:pt x="628" y="1255"/>
                  </a:cubicBezTo>
                  <a:cubicBezTo>
                    <a:pt x="975" y="1255"/>
                    <a:pt x="1256" y="974"/>
                    <a:pt x="1256" y="628"/>
                  </a:cubicBezTo>
                  <a:cubicBezTo>
                    <a:pt x="1256" y="281"/>
                    <a:pt x="975" y="0"/>
                    <a:pt x="628" y="0"/>
                  </a:cubicBezTo>
                  <a:moveTo>
                    <a:pt x="644" y="1174"/>
                  </a:moveTo>
                  <a:cubicBezTo>
                    <a:pt x="328" y="1174"/>
                    <a:pt x="71" y="917"/>
                    <a:pt x="71" y="600"/>
                  </a:cubicBezTo>
                  <a:cubicBezTo>
                    <a:pt x="71" y="284"/>
                    <a:pt x="328" y="27"/>
                    <a:pt x="644" y="27"/>
                  </a:cubicBezTo>
                  <a:cubicBezTo>
                    <a:pt x="961" y="27"/>
                    <a:pt x="1218" y="284"/>
                    <a:pt x="1218" y="600"/>
                  </a:cubicBezTo>
                  <a:cubicBezTo>
                    <a:pt x="1218" y="917"/>
                    <a:pt x="961" y="1174"/>
                    <a:pt x="644" y="117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59" name="Freeform 1300">
              <a:extLst>
                <a:ext uri="{FF2B5EF4-FFF2-40B4-BE49-F238E27FC236}">
                  <a16:creationId xmlns:a16="http://schemas.microsoft.com/office/drawing/2014/main" id="{C2A4F755-2475-4B6E-9C27-0A6EFBDD0FC9}"/>
                </a:ext>
              </a:extLst>
            </p:cNvPr>
            <p:cNvSpPr>
              <a:spLocks/>
            </p:cNvSpPr>
            <p:nvPr/>
          </p:nvSpPr>
          <p:spPr bwMode="auto">
            <a:xfrm>
              <a:off x="18468183" y="3782985"/>
              <a:ext cx="2540726" cy="3039804"/>
            </a:xfrm>
            <a:custGeom>
              <a:avLst/>
              <a:gdLst>
                <a:gd name="T0" fmla="*/ 371 w 1048"/>
                <a:gd name="T1" fmla="*/ 0 h 1254"/>
                <a:gd name="T2" fmla="*/ 0 w 1048"/>
                <a:gd name="T3" fmla="*/ 110 h 1254"/>
                <a:gd name="T4" fmla="*/ 352 w 1048"/>
                <a:gd name="T5" fmla="*/ 12 h 1254"/>
                <a:gd name="T6" fmla="*/ 1029 w 1048"/>
                <a:gd name="T7" fmla="*/ 688 h 1254"/>
                <a:gd name="T8" fmla="*/ 723 w 1048"/>
                <a:gd name="T9" fmla="*/ 1254 h 1254"/>
                <a:gd name="T10" fmla="*/ 1048 w 1048"/>
                <a:gd name="T11" fmla="*/ 676 h 1254"/>
                <a:gd name="T12" fmla="*/ 371 w 1048"/>
                <a:gd name="T13" fmla="*/ 0 h 1254"/>
              </a:gdLst>
              <a:ahLst/>
              <a:cxnLst>
                <a:cxn ang="0">
                  <a:pos x="T0" y="T1"/>
                </a:cxn>
                <a:cxn ang="0">
                  <a:pos x="T2" y="T3"/>
                </a:cxn>
                <a:cxn ang="0">
                  <a:pos x="T4" y="T5"/>
                </a:cxn>
                <a:cxn ang="0">
                  <a:pos x="T6" y="T7"/>
                </a:cxn>
                <a:cxn ang="0">
                  <a:pos x="T8" y="T9"/>
                </a:cxn>
                <a:cxn ang="0">
                  <a:pos x="T10" y="T11"/>
                </a:cxn>
                <a:cxn ang="0">
                  <a:pos x="T12" y="T13"/>
                </a:cxn>
              </a:cxnLst>
              <a:rect l="0" t="0" r="r" b="b"/>
              <a:pathLst>
                <a:path w="1048" h="1254">
                  <a:moveTo>
                    <a:pt x="371" y="0"/>
                  </a:moveTo>
                  <a:cubicBezTo>
                    <a:pt x="234" y="0"/>
                    <a:pt x="107" y="40"/>
                    <a:pt x="0" y="110"/>
                  </a:cubicBezTo>
                  <a:cubicBezTo>
                    <a:pt x="103" y="48"/>
                    <a:pt x="223" y="12"/>
                    <a:pt x="352" y="12"/>
                  </a:cubicBezTo>
                  <a:cubicBezTo>
                    <a:pt x="726" y="12"/>
                    <a:pt x="1029" y="315"/>
                    <a:pt x="1029" y="688"/>
                  </a:cubicBezTo>
                  <a:cubicBezTo>
                    <a:pt x="1029" y="925"/>
                    <a:pt x="907" y="1134"/>
                    <a:pt x="723" y="1254"/>
                  </a:cubicBezTo>
                  <a:cubicBezTo>
                    <a:pt x="918" y="1136"/>
                    <a:pt x="1048" y="921"/>
                    <a:pt x="1048" y="676"/>
                  </a:cubicBezTo>
                  <a:cubicBezTo>
                    <a:pt x="1048" y="303"/>
                    <a:pt x="745" y="0"/>
                    <a:pt x="371"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60" name="Freeform 1302">
              <a:extLst>
                <a:ext uri="{FF2B5EF4-FFF2-40B4-BE49-F238E27FC236}">
                  <a16:creationId xmlns:a16="http://schemas.microsoft.com/office/drawing/2014/main" id="{EA0FD2A6-0A0B-46DF-A012-1B90FA2D46CC}"/>
                </a:ext>
              </a:extLst>
            </p:cNvPr>
            <p:cNvSpPr>
              <a:spLocks/>
            </p:cNvSpPr>
            <p:nvPr/>
          </p:nvSpPr>
          <p:spPr bwMode="auto">
            <a:xfrm>
              <a:off x="18258163" y="6653741"/>
              <a:ext cx="135232" cy="138312"/>
            </a:xfrm>
            <a:custGeom>
              <a:avLst/>
              <a:gdLst>
                <a:gd name="T0" fmla="*/ 37 w 56"/>
                <a:gd name="T1" fmla="*/ 5 h 57"/>
                <a:gd name="T2" fmla="*/ 52 w 56"/>
                <a:gd name="T3" fmla="*/ 37 h 57"/>
                <a:gd name="T4" fmla="*/ 20 w 56"/>
                <a:gd name="T5" fmla="*/ 52 h 57"/>
                <a:gd name="T6" fmla="*/ 5 w 56"/>
                <a:gd name="T7" fmla="*/ 20 h 57"/>
                <a:gd name="T8" fmla="*/ 37 w 56"/>
                <a:gd name="T9" fmla="*/ 5 h 57"/>
              </a:gdLst>
              <a:ahLst/>
              <a:cxnLst>
                <a:cxn ang="0">
                  <a:pos x="T0" y="T1"/>
                </a:cxn>
                <a:cxn ang="0">
                  <a:pos x="T2" y="T3"/>
                </a:cxn>
                <a:cxn ang="0">
                  <a:pos x="T4" y="T5"/>
                </a:cxn>
                <a:cxn ang="0">
                  <a:pos x="T6" y="T7"/>
                </a:cxn>
                <a:cxn ang="0">
                  <a:pos x="T8" y="T9"/>
                </a:cxn>
              </a:cxnLst>
              <a:rect l="0" t="0" r="r" b="b"/>
              <a:pathLst>
                <a:path w="56" h="57">
                  <a:moveTo>
                    <a:pt x="37" y="5"/>
                  </a:moveTo>
                  <a:cubicBezTo>
                    <a:pt x="50" y="10"/>
                    <a:pt x="56" y="24"/>
                    <a:pt x="52" y="37"/>
                  </a:cubicBezTo>
                  <a:cubicBezTo>
                    <a:pt x="47" y="50"/>
                    <a:pt x="33" y="57"/>
                    <a:pt x="20" y="52"/>
                  </a:cubicBezTo>
                  <a:cubicBezTo>
                    <a:pt x="7" y="47"/>
                    <a:pt x="0" y="33"/>
                    <a:pt x="5" y="20"/>
                  </a:cubicBezTo>
                  <a:cubicBezTo>
                    <a:pt x="9" y="7"/>
                    <a:pt x="24" y="0"/>
                    <a:pt x="37"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61" name="Freeform 1303">
              <a:extLst>
                <a:ext uri="{FF2B5EF4-FFF2-40B4-BE49-F238E27FC236}">
                  <a16:creationId xmlns:a16="http://schemas.microsoft.com/office/drawing/2014/main" id="{95ED32D0-4AC0-45C3-B68F-B53D4A1793C2}"/>
                </a:ext>
              </a:extLst>
            </p:cNvPr>
            <p:cNvSpPr>
              <a:spLocks/>
            </p:cNvSpPr>
            <p:nvPr/>
          </p:nvSpPr>
          <p:spPr bwMode="auto">
            <a:xfrm>
              <a:off x="18132151" y="6733655"/>
              <a:ext cx="87082" cy="85036"/>
            </a:xfrm>
            <a:custGeom>
              <a:avLst/>
              <a:gdLst>
                <a:gd name="T0" fmla="*/ 23 w 36"/>
                <a:gd name="T1" fmla="*/ 3 h 35"/>
                <a:gd name="T2" fmla="*/ 33 w 36"/>
                <a:gd name="T3" fmla="*/ 23 h 35"/>
                <a:gd name="T4" fmla="*/ 13 w 36"/>
                <a:gd name="T5" fmla="*/ 32 h 35"/>
                <a:gd name="T6" fmla="*/ 3 w 36"/>
                <a:gd name="T7" fmla="*/ 12 h 35"/>
                <a:gd name="T8" fmla="*/ 23 w 36"/>
                <a:gd name="T9" fmla="*/ 3 h 35"/>
              </a:gdLst>
              <a:ahLst/>
              <a:cxnLst>
                <a:cxn ang="0">
                  <a:pos x="T0" y="T1"/>
                </a:cxn>
                <a:cxn ang="0">
                  <a:pos x="T2" y="T3"/>
                </a:cxn>
                <a:cxn ang="0">
                  <a:pos x="T4" y="T5"/>
                </a:cxn>
                <a:cxn ang="0">
                  <a:pos x="T6" y="T7"/>
                </a:cxn>
                <a:cxn ang="0">
                  <a:pos x="T8" y="T9"/>
                </a:cxn>
              </a:cxnLst>
              <a:rect l="0" t="0" r="r" b="b"/>
              <a:pathLst>
                <a:path w="36" h="35">
                  <a:moveTo>
                    <a:pt x="23" y="3"/>
                  </a:moveTo>
                  <a:cubicBezTo>
                    <a:pt x="31" y="6"/>
                    <a:pt x="36" y="15"/>
                    <a:pt x="33" y="23"/>
                  </a:cubicBezTo>
                  <a:cubicBezTo>
                    <a:pt x="30" y="31"/>
                    <a:pt x="21" y="35"/>
                    <a:pt x="13" y="32"/>
                  </a:cubicBezTo>
                  <a:cubicBezTo>
                    <a:pt x="5" y="29"/>
                    <a:pt x="0" y="20"/>
                    <a:pt x="3" y="12"/>
                  </a:cubicBezTo>
                  <a:cubicBezTo>
                    <a:pt x="6" y="4"/>
                    <a:pt x="15" y="0"/>
                    <a:pt x="23"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62" name="Oval 1304">
              <a:extLst>
                <a:ext uri="{FF2B5EF4-FFF2-40B4-BE49-F238E27FC236}">
                  <a16:creationId xmlns:a16="http://schemas.microsoft.com/office/drawing/2014/main" id="{B18CC1BE-9673-4CAE-8FF6-9AFD825B0B73}"/>
                </a:ext>
              </a:extLst>
            </p:cNvPr>
            <p:cNvSpPr>
              <a:spLocks noChangeArrowheads="1"/>
            </p:cNvSpPr>
            <p:nvPr/>
          </p:nvSpPr>
          <p:spPr bwMode="auto">
            <a:xfrm>
              <a:off x="20851138" y="4416150"/>
              <a:ext cx="157771" cy="15675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63" name="Oval 1305">
              <a:extLst>
                <a:ext uri="{FF2B5EF4-FFF2-40B4-BE49-F238E27FC236}">
                  <a16:creationId xmlns:a16="http://schemas.microsoft.com/office/drawing/2014/main" id="{E303E32E-5E8D-4342-BAEA-3CCF64A37531}"/>
                </a:ext>
              </a:extLst>
            </p:cNvPr>
            <p:cNvSpPr>
              <a:spLocks noChangeArrowheads="1"/>
            </p:cNvSpPr>
            <p:nvPr/>
          </p:nvSpPr>
          <p:spPr bwMode="auto">
            <a:xfrm>
              <a:off x="20749714" y="4285009"/>
              <a:ext cx="97327"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64" name="Oval 1306">
              <a:extLst>
                <a:ext uri="{FF2B5EF4-FFF2-40B4-BE49-F238E27FC236}">
                  <a16:creationId xmlns:a16="http://schemas.microsoft.com/office/drawing/2014/main" id="{2101BD48-FF7E-4BC2-8D07-C42232AB273F}"/>
                </a:ext>
              </a:extLst>
            </p:cNvPr>
            <p:cNvSpPr>
              <a:spLocks noChangeArrowheads="1"/>
            </p:cNvSpPr>
            <p:nvPr/>
          </p:nvSpPr>
          <p:spPr bwMode="auto">
            <a:xfrm>
              <a:off x="20034622" y="6803323"/>
              <a:ext cx="99375"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65" name="Oval 1308">
              <a:extLst>
                <a:ext uri="{FF2B5EF4-FFF2-40B4-BE49-F238E27FC236}">
                  <a16:creationId xmlns:a16="http://schemas.microsoft.com/office/drawing/2014/main" id="{B436BAEF-D5B8-478A-B5A7-4D2F42AACBF4}"/>
                </a:ext>
              </a:extLst>
            </p:cNvPr>
            <p:cNvSpPr>
              <a:spLocks noChangeArrowheads="1"/>
            </p:cNvSpPr>
            <p:nvPr/>
          </p:nvSpPr>
          <p:spPr bwMode="auto">
            <a:xfrm>
              <a:off x="20512033" y="3969451"/>
              <a:ext cx="269440" cy="26945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66" name="Freeform 1319">
              <a:extLst>
                <a:ext uri="{FF2B5EF4-FFF2-40B4-BE49-F238E27FC236}">
                  <a16:creationId xmlns:a16="http://schemas.microsoft.com/office/drawing/2014/main" id="{E59F02D7-E748-4859-B699-1048846FAA6A}"/>
                </a:ext>
              </a:extLst>
            </p:cNvPr>
            <p:cNvSpPr>
              <a:spLocks/>
            </p:cNvSpPr>
            <p:nvPr/>
          </p:nvSpPr>
          <p:spPr bwMode="auto">
            <a:xfrm>
              <a:off x="20602188" y="6478545"/>
              <a:ext cx="0" cy="7171"/>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1"/>
                    <a:pt x="0" y="2"/>
                    <a:pt x="0" y="3"/>
                  </a:cubicBezTo>
                  <a:cubicBezTo>
                    <a:pt x="0" y="3"/>
                    <a:pt x="0" y="3"/>
                    <a:pt x="0" y="3"/>
                  </a:cubicBezTo>
                  <a:cubicBezTo>
                    <a:pt x="0" y="2"/>
                    <a:pt x="0" y="1"/>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67" name="Freeform 1301">
              <a:extLst>
                <a:ext uri="{FF2B5EF4-FFF2-40B4-BE49-F238E27FC236}">
                  <a16:creationId xmlns:a16="http://schemas.microsoft.com/office/drawing/2014/main" id="{53146F5D-2314-44CE-9385-D173DE58DE11}"/>
                </a:ext>
              </a:extLst>
            </p:cNvPr>
            <p:cNvSpPr>
              <a:spLocks/>
            </p:cNvSpPr>
            <p:nvPr/>
          </p:nvSpPr>
          <p:spPr bwMode="auto">
            <a:xfrm>
              <a:off x="17867834" y="4100592"/>
              <a:ext cx="2319437" cy="2778547"/>
            </a:xfrm>
            <a:custGeom>
              <a:avLst/>
              <a:gdLst>
                <a:gd name="T0" fmla="*/ 297 w 957"/>
                <a:gd name="T1" fmla="*/ 0 h 1146"/>
                <a:gd name="T2" fmla="*/ 0 w 957"/>
                <a:gd name="T3" fmla="*/ 528 h 1146"/>
                <a:gd name="T4" fmla="*/ 618 w 957"/>
                <a:gd name="T5" fmla="*/ 1146 h 1146"/>
                <a:gd name="T6" fmla="*/ 957 w 957"/>
                <a:gd name="T7" fmla="*/ 1045 h 1146"/>
                <a:gd name="T8" fmla="*/ 637 w 957"/>
                <a:gd name="T9" fmla="*/ 1134 h 1146"/>
                <a:gd name="T10" fmla="*/ 19 w 957"/>
                <a:gd name="T11" fmla="*/ 516 h 1146"/>
                <a:gd name="T12" fmla="*/ 297 w 957"/>
                <a:gd name="T13" fmla="*/ 0 h 1146"/>
              </a:gdLst>
              <a:ahLst/>
              <a:cxnLst>
                <a:cxn ang="0">
                  <a:pos x="T0" y="T1"/>
                </a:cxn>
                <a:cxn ang="0">
                  <a:pos x="T2" y="T3"/>
                </a:cxn>
                <a:cxn ang="0">
                  <a:pos x="T4" y="T5"/>
                </a:cxn>
                <a:cxn ang="0">
                  <a:pos x="T6" y="T7"/>
                </a:cxn>
                <a:cxn ang="0">
                  <a:pos x="T8" y="T9"/>
                </a:cxn>
                <a:cxn ang="0">
                  <a:pos x="T10" y="T11"/>
                </a:cxn>
                <a:cxn ang="0">
                  <a:pos x="T12" y="T13"/>
                </a:cxn>
              </a:cxnLst>
              <a:rect l="0" t="0" r="r" b="b"/>
              <a:pathLst>
                <a:path w="957" h="1146">
                  <a:moveTo>
                    <a:pt x="297" y="0"/>
                  </a:moveTo>
                  <a:cubicBezTo>
                    <a:pt x="119" y="108"/>
                    <a:pt x="0" y="304"/>
                    <a:pt x="0" y="528"/>
                  </a:cubicBezTo>
                  <a:cubicBezTo>
                    <a:pt x="0" y="870"/>
                    <a:pt x="276" y="1146"/>
                    <a:pt x="618" y="1146"/>
                  </a:cubicBezTo>
                  <a:cubicBezTo>
                    <a:pt x="743" y="1146"/>
                    <a:pt x="860" y="1109"/>
                    <a:pt x="957" y="1045"/>
                  </a:cubicBezTo>
                  <a:cubicBezTo>
                    <a:pt x="864" y="1102"/>
                    <a:pt x="754" y="1134"/>
                    <a:pt x="637" y="1134"/>
                  </a:cubicBezTo>
                  <a:cubicBezTo>
                    <a:pt x="295" y="1134"/>
                    <a:pt x="19" y="857"/>
                    <a:pt x="19" y="516"/>
                  </a:cubicBezTo>
                  <a:cubicBezTo>
                    <a:pt x="19" y="300"/>
                    <a:pt x="129" y="110"/>
                    <a:pt x="297"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grpSp>
      <p:sp>
        <p:nvSpPr>
          <p:cNvPr id="3" name="6 Marcador de posición de imagen"/>
          <p:cNvSpPr>
            <a:spLocks noGrp="1" noChangeAspect="1"/>
          </p:cNvSpPr>
          <p:nvPr>
            <p:ph type="pic" sz="quarter" idx="13"/>
          </p:nvPr>
        </p:nvSpPr>
        <p:spPr>
          <a:xfrm>
            <a:off x="2404883" y="3986352"/>
            <a:ext cx="5925600" cy="5925600"/>
          </a:xfrm>
          <a:prstGeom prst="ellipse">
            <a:avLst/>
          </a:prstGeom>
          <a:solidFill>
            <a:srgbClr val="FFFFFF">
              <a:lumMod val="85000"/>
              <a:alpha val="50000"/>
            </a:srgbClr>
          </a:solidFill>
        </p:spPr>
        <p:txBody>
          <a:bodyPr/>
          <a:lstStyle/>
          <a:p>
            <a:endParaRPr lang="es-SV" dirty="0"/>
          </a:p>
        </p:txBody>
      </p:sp>
    </p:spTree>
    <p:extLst>
      <p:ext uri="{BB962C8B-B14F-4D97-AF65-F5344CB8AC3E}">
        <p14:creationId xmlns:p14="http://schemas.microsoft.com/office/powerpoint/2010/main" val="256968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iterate type="lt">
                                    <p:tmPct val="8000"/>
                                  </p:iterate>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par>
                          <p:cTn id="23" fill="hold">
                            <p:stCondLst>
                              <p:cond delay="1140"/>
                            </p:stCondLst>
                            <p:childTnLst>
                              <p:par>
                                <p:cTn id="24" presetID="10" presetClass="entr" presetSubtype="0"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750"/>
                                        <p:tgtEl>
                                          <p:spTgt spid="5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animBg="1"/>
      <p:bldP spid="18" grpId="0" animBg="1"/>
      <p:bldP spid="21" grpId="0"/>
      <p:bldP spid="22" grpId="0"/>
      <p:bldP spid="3"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Layout 25">
    <p:spTree>
      <p:nvGrpSpPr>
        <p:cNvPr id="1" name=""/>
        <p:cNvGrpSpPr/>
        <p:nvPr/>
      </p:nvGrpSpPr>
      <p:grpSpPr>
        <a:xfrm>
          <a:off x="0" y="0"/>
          <a:ext cx="0" cy="0"/>
          <a:chOff x="0" y="0"/>
          <a:chExt cx="0" cy="0"/>
        </a:xfrm>
      </p:grpSpPr>
      <p:sp>
        <p:nvSpPr>
          <p:cNvPr id="3" name="6 Marcador de posición de imagen"/>
          <p:cNvSpPr>
            <a:spLocks noGrp="1" noChangeAspect="1"/>
          </p:cNvSpPr>
          <p:nvPr>
            <p:ph type="pic" sz="quarter" idx="13"/>
          </p:nvPr>
        </p:nvSpPr>
        <p:spPr>
          <a:xfrm>
            <a:off x="2516719" y="3258394"/>
            <a:ext cx="3862800" cy="3862800"/>
          </a:xfrm>
          <a:prstGeom prst="ellipse">
            <a:avLst/>
          </a:prstGeom>
          <a:solidFill>
            <a:srgbClr val="FFFFFF">
              <a:lumMod val="85000"/>
              <a:alpha val="50000"/>
            </a:srgbClr>
          </a:solidFill>
        </p:spPr>
        <p:txBody>
          <a:bodyPr/>
          <a:lstStyle/>
          <a:p>
            <a:endParaRPr lang="es-SV" dirty="0"/>
          </a:p>
        </p:txBody>
      </p:sp>
      <p:sp>
        <p:nvSpPr>
          <p:cNvPr id="15" name="12 Marcador de texto">
            <a:extLst>
              <a:ext uri="{FF2B5EF4-FFF2-40B4-BE49-F238E27FC236}">
                <a16:creationId xmlns:a16="http://schemas.microsoft.com/office/drawing/2014/main" id="{E2D9420C-3EA3-47D4-86AB-BF4F5B56CFE1}"/>
              </a:ext>
            </a:extLst>
          </p:cNvPr>
          <p:cNvSpPr>
            <a:spLocks noGrp="1"/>
          </p:cNvSpPr>
          <p:nvPr>
            <p:ph type="body" sz="quarter" idx="14"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6" name="18 Conector recto">
            <a:extLst>
              <a:ext uri="{FF2B5EF4-FFF2-40B4-BE49-F238E27FC236}">
                <a16:creationId xmlns:a16="http://schemas.microsoft.com/office/drawing/2014/main" id="{EC72CFCC-D6FC-49B5-B8E1-D175583FA09B}"/>
              </a:ext>
            </a:extLst>
          </p:cNvPr>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17" name="20 Rectángulo">
            <a:extLst>
              <a:ext uri="{FF2B5EF4-FFF2-40B4-BE49-F238E27FC236}">
                <a16:creationId xmlns:a16="http://schemas.microsoft.com/office/drawing/2014/main" id="{94A5D09B-1756-4854-8FA7-F15384158F54}"/>
              </a:ext>
            </a:extLst>
          </p:cNvPr>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8" name="7 Rectángulo">
            <a:extLst>
              <a:ext uri="{FF2B5EF4-FFF2-40B4-BE49-F238E27FC236}">
                <a16:creationId xmlns:a16="http://schemas.microsoft.com/office/drawing/2014/main" id="{8CE84D3F-4203-4EF6-80C9-14CE09BC07D0}"/>
              </a:ext>
            </a:extLst>
          </p:cNvPr>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grpSp>
        <p:nvGrpSpPr>
          <p:cNvPr id="69" name="3 Grupo">
            <a:extLst>
              <a:ext uri="{FF2B5EF4-FFF2-40B4-BE49-F238E27FC236}">
                <a16:creationId xmlns:a16="http://schemas.microsoft.com/office/drawing/2014/main" id="{86882D74-F965-4E42-9EB1-3D4778D43809}"/>
              </a:ext>
            </a:extLst>
          </p:cNvPr>
          <p:cNvGrpSpPr>
            <a:grpSpLocks noChangeAspect="1"/>
          </p:cNvGrpSpPr>
          <p:nvPr userDrawn="1"/>
        </p:nvGrpSpPr>
        <p:grpSpPr>
          <a:xfrm>
            <a:off x="2147281" y="3109257"/>
            <a:ext cx="4390304" cy="4360453"/>
            <a:chOff x="17867834" y="3782985"/>
            <a:chExt cx="3141075" cy="3119718"/>
          </a:xfrm>
          <a:solidFill>
            <a:schemeClr val="accent1"/>
          </a:solidFill>
        </p:grpSpPr>
        <p:sp>
          <p:nvSpPr>
            <p:cNvPr id="70" name="Freeform 1299">
              <a:extLst>
                <a:ext uri="{FF2B5EF4-FFF2-40B4-BE49-F238E27FC236}">
                  <a16:creationId xmlns:a16="http://schemas.microsoft.com/office/drawing/2014/main" id="{BE58668C-C28B-4ED0-879C-CFC929FA1EA6}"/>
                </a:ext>
              </a:extLst>
            </p:cNvPr>
            <p:cNvSpPr>
              <a:spLocks noEditPoints="1"/>
            </p:cNvSpPr>
            <p:nvPr/>
          </p:nvSpPr>
          <p:spPr bwMode="auto">
            <a:xfrm>
              <a:off x="17964136" y="3812697"/>
              <a:ext cx="3044773" cy="3041853"/>
            </a:xfrm>
            <a:custGeom>
              <a:avLst/>
              <a:gdLst>
                <a:gd name="T0" fmla="*/ 628 w 1256"/>
                <a:gd name="T1" fmla="*/ 0 h 1255"/>
                <a:gd name="T2" fmla="*/ 0 w 1256"/>
                <a:gd name="T3" fmla="*/ 628 h 1255"/>
                <a:gd name="T4" fmla="*/ 628 w 1256"/>
                <a:gd name="T5" fmla="*/ 1255 h 1255"/>
                <a:gd name="T6" fmla="*/ 1256 w 1256"/>
                <a:gd name="T7" fmla="*/ 628 h 1255"/>
                <a:gd name="T8" fmla="*/ 628 w 1256"/>
                <a:gd name="T9" fmla="*/ 0 h 1255"/>
                <a:gd name="T10" fmla="*/ 644 w 1256"/>
                <a:gd name="T11" fmla="*/ 1174 h 1255"/>
                <a:gd name="T12" fmla="*/ 71 w 1256"/>
                <a:gd name="T13" fmla="*/ 600 h 1255"/>
                <a:gd name="T14" fmla="*/ 644 w 1256"/>
                <a:gd name="T15" fmla="*/ 27 h 1255"/>
                <a:gd name="T16" fmla="*/ 1218 w 1256"/>
                <a:gd name="T17" fmla="*/ 600 h 1255"/>
                <a:gd name="T18" fmla="*/ 644 w 1256"/>
                <a:gd name="T19" fmla="*/ 1174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5">
                  <a:moveTo>
                    <a:pt x="628" y="0"/>
                  </a:moveTo>
                  <a:cubicBezTo>
                    <a:pt x="281" y="0"/>
                    <a:pt x="0" y="281"/>
                    <a:pt x="0" y="628"/>
                  </a:cubicBezTo>
                  <a:cubicBezTo>
                    <a:pt x="0" y="974"/>
                    <a:pt x="281" y="1255"/>
                    <a:pt x="628" y="1255"/>
                  </a:cubicBezTo>
                  <a:cubicBezTo>
                    <a:pt x="975" y="1255"/>
                    <a:pt x="1256" y="974"/>
                    <a:pt x="1256" y="628"/>
                  </a:cubicBezTo>
                  <a:cubicBezTo>
                    <a:pt x="1256" y="281"/>
                    <a:pt x="975" y="0"/>
                    <a:pt x="628" y="0"/>
                  </a:cubicBezTo>
                  <a:moveTo>
                    <a:pt x="644" y="1174"/>
                  </a:moveTo>
                  <a:cubicBezTo>
                    <a:pt x="328" y="1174"/>
                    <a:pt x="71" y="917"/>
                    <a:pt x="71" y="600"/>
                  </a:cubicBezTo>
                  <a:cubicBezTo>
                    <a:pt x="71" y="284"/>
                    <a:pt x="328" y="27"/>
                    <a:pt x="644" y="27"/>
                  </a:cubicBezTo>
                  <a:cubicBezTo>
                    <a:pt x="961" y="27"/>
                    <a:pt x="1218" y="284"/>
                    <a:pt x="1218" y="600"/>
                  </a:cubicBezTo>
                  <a:cubicBezTo>
                    <a:pt x="1218" y="917"/>
                    <a:pt x="961" y="1174"/>
                    <a:pt x="644" y="117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1" name="Freeform 1300">
              <a:extLst>
                <a:ext uri="{FF2B5EF4-FFF2-40B4-BE49-F238E27FC236}">
                  <a16:creationId xmlns:a16="http://schemas.microsoft.com/office/drawing/2014/main" id="{C55D8194-2E42-4A07-BEB6-F5F2D0C5EAC6}"/>
                </a:ext>
              </a:extLst>
            </p:cNvPr>
            <p:cNvSpPr>
              <a:spLocks/>
            </p:cNvSpPr>
            <p:nvPr/>
          </p:nvSpPr>
          <p:spPr bwMode="auto">
            <a:xfrm>
              <a:off x="18468183" y="3782985"/>
              <a:ext cx="2540726" cy="3039804"/>
            </a:xfrm>
            <a:custGeom>
              <a:avLst/>
              <a:gdLst>
                <a:gd name="T0" fmla="*/ 371 w 1048"/>
                <a:gd name="T1" fmla="*/ 0 h 1254"/>
                <a:gd name="T2" fmla="*/ 0 w 1048"/>
                <a:gd name="T3" fmla="*/ 110 h 1254"/>
                <a:gd name="T4" fmla="*/ 352 w 1048"/>
                <a:gd name="T5" fmla="*/ 12 h 1254"/>
                <a:gd name="T6" fmla="*/ 1029 w 1048"/>
                <a:gd name="T7" fmla="*/ 688 h 1254"/>
                <a:gd name="T8" fmla="*/ 723 w 1048"/>
                <a:gd name="T9" fmla="*/ 1254 h 1254"/>
                <a:gd name="T10" fmla="*/ 1048 w 1048"/>
                <a:gd name="T11" fmla="*/ 676 h 1254"/>
                <a:gd name="T12" fmla="*/ 371 w 1048"/>
                <a:gd name="T13" fmla="*/ 0 h 1254"/>
              </a:gdLst>
              <a:ahLst/>
              <a:cxnLst>
                <a:cxn ang="0">
                  <a:pos x="T0" y="T1"/>
                </a:cxn>
                <a:cxn ang="0">
                  <a:pos x="T2" y="T3"/>
                </a:cxn>
                <a:cxn ang="0">
                  <a:pos x="T4" y="T5"/>
                </a:cxn>
                <a:cxn ang="0">
                  <a:pos x="T6" y="T7"/>
                </a:cxn>
                <a:cxn ang="0">
                  <a:pos x="T8" y="T9"/>
                </a:cxn>
                <a:cxn ang="0">
                  <a:pos x="T10" y="T11"/>
                </a:cxn>
                <a:cxn ang="0">
                  <a:pos x="T12" y="T13"/>
                </a:cxn>
              </a:cxnLst>
              <a:rect l="0" t="0" r="r" b="b"/>
              <a:pathLst>
                <a:path w="1048" h="1254">
                  <a:moveTo>
                    <a:pt x="371" y="0"/>
                  </a:moveTo>
                  <a:cubicBezTo>
                    <a:pt x="234" y="0"/>
                    <a:pt x="107" y="40"/>
                    <a:pt x="0" y="110"/>
                  </a:cubicBezTo>
                  <a:cubicBezTo>
                    <a:pt x="103" y="48"/>
                    <a:pt x="223" y="12"/>
                    <a:pt x="352" y="12"/>
                  </a:cubicBezTo>
                  <a:cubicBezTo>
                    <a:pt x="726" y="12"/>
                    <a:pt x="1029" y="315"/>
                    <a:pt x="1029" y="688"/>
                  </a:cubicBezTo>
                  <a:cubicBezTo>
                    <a:pt x="1029" y="925"/>
                    <a:pt x="907" y="1134"/>
                    <a:pt x="723" y="1254"/>
                  </a:cubicBezTo>
                  <a:cubicBezTo>
                    <a:pt x="918" y="1136"/>
                    <a:pt x="1048" y="921"/>
                    <a:pt x="1048" y="676"/>
                  </a:cubicBezTo>
                  <a:cubicBezTo>
                    <a:pt x="1048" y="303"/>
                    <a:pt x="745" y="0"/>
                    <a:pt x="371"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2" name="Freeform 1302">
              <a:extLst>
                <a:ext uri="{FF2B5EF4-FFF2-40B4-BE49-F238E27FC236}">
                  <a16:creationId xmlns:a16="http://schemas.microsoft.com/office/drawing/2014/main" id="{261308C1-A193-406D-829C-EC465DD92EF8}"/>
                </a:ext>
              </a:extLst>
            </p:cNvPr>
            <p:cNvSpPr>
              <a:spLocks/>
            </p:cNvSpPr>
            <p:nvPr/>
          </p:nvSpPr>
          <p:spPr bwMode="auto">
            <a:xfrm>
              <a:off x="18258163" y="6653741"/>
              <a:ext cx="135232" cy="138312"/>
            </a:xfrm>
            <a:custGeom>
              <a:avLst/>
              <a:gdLst>
                <a:gd name="T0" fmla="*/ 37 w 56"/>
                <a:gd name="T1" fmla="*/ 5 h 57"/>
                <a:gd name="T2" fmla="*/ 52 w 56"/>
                <a:gd name="T3" fmla="*/ 37 h 57"/>
                <a:gd name="T4" fmla="*/ 20 w 56"/>
                <a:gd name="T5" fmla="*/ 52 h 57"/>
                <a:gd name="T6" fmla="*/ 5 w 56"/>
                <a:gd name="T7" fmla="*/ 20 h 57"/>
                <a:gd name="T8" fmla="*/ 37 w 56"/>
                <a:gd name="T9" fmla="*/ 5 h 57"/>
              </a:gdLst>
              <a:ahLst/>
              <a:cxnLst>
                <a:cxn ang="0">
                  <a:pos x="T0" y="T1"/>
                </a:cxn>
                <a:cxn ang="0">
                  <a:pos x="T2" y="T3"/>
                </a:cxn>
                <a:cxn ang="0">
                  <a:pos x="T4" y="T5"/>
                </a:cxn>
                <a:cxn ang="0">
                  <a:pos x="T6" y="T7"/>
                </a:cxn>
                <a:cxn ang="0">
                  <a:pos x="T8" y="T9"/>
                </a:cxn>
              </a:cxnLst>
              <a:rect l="0" t="0" r="r" b="b"/>
              <a:pathLst>
                <a:path w="56" h="57">
                  <a:moveTo>
                    <a:pt x="37" y="5"/>
                  </a:moveTo>
                  <a:cubicBezTo>
                    <a:pt x="50" y="10"/>
                    <a:pt x="56" y="24"/>
                    <a:pt x="52" y="37"/>
                  </a:cubicBezTo>
                  <a:cubicBezTo>
                    <a:pt x="47" y="50"/>
                    <a:pt x="33" y="57"/>
                    <a:pt x="20" y="52"/>
                  </a:cubicBezTo>
                  <a:cubicBezTo>
                    <a:pt x="7" y="47"/>
                    <a:pt x="0" y="33"/>
                    <a:pt x="5" y="20"/>
                  </a:cubicBezTo>
                  <a:cubicBezTo>
                    <a:pt x="9" y="7"/>
                    <a:pt x="24" y="0"/>
                    <a:pt x="37"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3" name="Freeform 1303">
              <a:extLst>
                <a:ext uri="{FF2B5EF4-FFF2-40B4-BE49-F238E27FC236}">
                  <a16:creationId xmlns:a16="http://schemas.microsoft.com/office/drawing/2014/main" id="{54CC4131-5195-42DB-A78F-032DEC223C2F}"/>
                </a:ext>
              </a:extLst>
            </p:cNvPr>
            <p:cNvSpPr>
              <a:spLocks/>
            </p:cNvSpPr>
            <p:nvPr/>
          </p:nvSpPr>
          <p:spPr bwMode="auto">
            <a:xfrm>
              <a:off x="18132151" y="6733655"/>
              <a:ext cx="87082" cy="85036"/>
            </a:xfrm>
            <a:custGeom>
              <a:avLst/>
              <a:gdLst>
                <a:gd name="T0" fmla="*/ 23 w 36"/>
                <a:gd name="T1" fmla="*/ 3 h 35"/>
                <a:gd name="T2" fmla="*/ 33 w 36"/>
                <a:gd name="T3" fmla="*/ 23 h 35"/>
                <a:gd name="T4" fmla="*/ 13 w 36"/>
                <a:gd name="T5" fmla="*/ 32 h 35"/>
                <a:gd name="T6" fmla="*/ 3 w 36"/>
                <a:gd name="T7" fmla="*/ 12 h 35"/>
                <a:gd name="T8" fmla="*/ 23 w 36"/>
                <a:gd name="T9" fmla="*/ 3 h 35"/>
              </a:gdLst>
              <a:ahLst/>
              <a:cxnLst>
                <a:cxn ang="0">
                  <a:pos x="T0" y="T1"/>
                </a:cxn>
                <a:cxn ang="0">
                  <a:pos x="T2" y="T3"/>
                </a:cxn>
                <a:cxn ang="0">
                  <a:pos x="T4" y="T5"/>
                </a:cxn>
                <a:cxn ang="0">
                  <a:pos x="T6" y="T7"/>
                </a:cxn>
                <a:cxn ang="0">
                  <a:pos x="T8" y="T9"/>
                </a:cxn>
              </a:cxnLst>
              <a:rect l="0" t="0" r="r" b="b"/>
              <a:pathLst>
                <a:path w="36" h="35">
                  <a:moveTo>
                    <a:pt x="23" y="3"/>
                  </a:moveTo>
                  <a:cubicBezTo>
                    <a:pt x="31" y="6"/>
                    <a:pt x="36" y="15"/>
                    <a:pt x="33" y="23"/>
                  </a:cubicBezTo>
                  <a:cubicBezTo>
                    <a:pt x="30" y="31"/>
                    <a:pt x="21" y="35"/>
                    <a:pt x="13" y="32"/>
                  </a:cubicBezTo>
                  <a:cubicBezTo>
                    <a:pt x="5" y="29"/>
                    <a:pt x="0" y="20"/>
                    <a:pt x="3" y="12"/>
                  </a:cubicBezTo>
                  <a:cubicBezTo>
                    <a:pt x="6" y="4"/>
                    <a:pt x="15" y="0"/>
                    <a:pt x="23"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4" name="Oval 1304">
              <a:extLst>
                <a:ext uri="{FF2B5EF4-FFF2-40B4-BE49-F238E27FC236}">
                  <a16:creationId xmlns:a16="http://schemas.microsoft.com/office/drawing/2014/main" id="{F0B13F6F-756C-42BA-A5BD-B6AFC916CB4D}"/>
                </a:ext>
              </a:extLst>
            </p:cNvPr>
            <p:cNvSpPr>
              <a:spLocks noChangeArrowheads="1"/>
            </p:cNvSpPr>
            <p:nvPr/>
          </p:nvSpPr>
          <p:spPr bwMode="auto">
            <a:xfrm>
              <a:off x="20851138" y="4416150"/>
              <a:ext cx="157771" cy="15675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5" name="Oval 1305">
              <a:extLst>
                <a:ext uri="{FF2B5EF4-FFF2-40B4-BE49-F238E27FC236}">
                  <a16:creationId xmlns:a16="http://schemas.microsoft.com/office/drawing/2014/main" id="{70802A7A-9F42-45FB-9129-C89B127DF34B}"/>
                </a:ext>
              </a:extLst>
            </p:cNvPr>
            <p:cNvSpPr>
              <a:spLocks noChangeArrowheads="1"/>
            </p:cNvSpPr>
            <p:nvPr/>
          </p:nvSpPr>
          <p:spPr bwMode="auto">
            <a:xfrm>
              <a:off x="20749714" y="4285009"/>
              <a:ext cx="97327"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6" name="Oval 1306">
              <a:extLst>
                <a:ext uri="{FF2B5EF4-FFF2-40B4-BE49-F238E27FC236}">
                  <a16:creationId xmlns:a16="http://schemas.microsoft.com/office/drawing/2014/main" id="{AE30F75A-5DFA-44E0-BF2C-9CD57D06DB73}"/>
                </a:ext>
              </a:extLst>
            </p:cNvPr>
            <p:cNvSpPr>
              <a:spLocks noChangeArrowheads="1"/>
            </p:cNvSpPr>
            <p:nvPr/>
          </p:nvSpPr>
          <p:spPr bwMode="auto">
            <a:xfrm>
              <a:off x="20034622" y="6803323"/>
              <a:ext cx="99375"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7" name="Oval 1308">
              <a:extLst>
                <a:ext uri="{FF2B5EF4-FFF2-40B4-BE49-F238E27FC236}">
                  <a16:creationId xmlns:a16="http://schemas.microsoft.com/office/drawing/2014/main" id="{ABC35B66-F184-4820-85C7-893DC0950296}"/>
                </a:ext>
              </a:extLst>
            </p:cNvPr>
            <p:cNvSpPr>
              <a:spLocks noChangeArrowheads="1"/>
            </p:cNvSpPr>
            <p:nvPr/>
          </p:nvSpPr>
          <p:spPr bwMode="auto">
            <a:xfrm>
              <a:off x="20512033" y="3969451"/>
              <a:ext cx="269440" cy="26945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8" name="Freeform 1319">
              <a:extLst>
                <a:ext uri="{FF2B5EF4-FFF2-40B4-BE49-F238E27FC236}">
                  <a16:creationId xmlns:a16="http://schemas.microsoft.com/office/drawing/2014/main" id="{B15823B4-4F15-4278-A6A1-CA9C0AC9B4D9}"/>
                </a:ext>
              </a:extLst>
            </p:cNvPr>
            <p:cNvSpPr>
              <a:spLocks/>
            </p:cNvSpPr>
            <p:nvPr/>
          </p:nvSpPr>
          <p:spPr bwMode="auto">
            <a:xfrm>
              <a:off x="20602188" y="6478545"/>
              <a:ext cx="0" cy="7171"/>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1"/>
                    <a:pt x="0" y="2"/>
                    <a:pt x="0" y="3"/>
                  </a:cubicBezTo>
                  <a:cubicBezTo>
                    <a:pt x="0" y="3"/>
                    <a:pt x="0" y="3"/>
                    <a:pt x="0" y="3"/>
                  </a:cubicBezTo>
                  <a:cubicBezTo>
                    <a:pt x="0" y="2"/>
                    <a:pt x="0" y="1"/>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9" name="Freeform 1301">
              <a:extLst>
                <a:ext uri="{FF2B5EF4-FFF2-40B4-BE49-F238E27FC236}">
                  <a16:creationId xmlns:a16="http://schemas.microsoft.com/office/drawing/2014/main" id="{3512FDCC-B757-4ED5-87FB-74ABE095413E}"/>
                </a:ext>
              </a:extLst>
            </p:cNvPr>
            <p:cNvSpPr>
              <a:spLocks/>
            </p:cNvSpPr>
            <p:nvPr/>
          </p:nvSpPr>
          <p:spPr bwMode="auto">
            <a:xfrm>
              <a:off x="17867834" y="4100592"/>
              <a:ext cx="2319437" cy="2778547"/>
            </a:xfrm>
            <a:custGeom>
              <a:avLst/>
              <a:gdLst>
                <a:gd name="T0" fmla="*/ 297 w 957"/>
                <a:gd name="T1" fmla="*/ 0 h 1146"/>
                <a:gd name="T2" fmla="*/ 0 w 957"/>
                <a:gd name="T3" fmla="*/ 528 h 1146"/>
                <a:gd name="T4" fmla="*/ 618 w 957"/>
                <a:gd name="T5" fmla="*/ 1146 h 1146"/>
                <a:gd name="T6" fmla="*/ 957 w 957"/>
                <a:gd name="T7" fmla="*/ 1045 h 1146"/>
                <a:gd name="T8" fmla="*/ 637 w 957"/>
                <a:gd name="T9" fmla="*/ 1134 h 1146"/>
                <a:gd name="T10" fmla="*/ 19 w 957"/>
                <a:gd name="T11" fmla="*/ 516 h 1146"/>
                <a:gd name="T12" fmla="*/ 297 w 957"/>
                <a:gd name="T13" fmla="*/ 0 h 1146"/>
              </a:gdLst>
              <a:ahLst/>
              <a:cxnLst>
                <a:cxn ang="0">
                  <a:pos x="T0" y="T1"/>
                </a:cxn>
                <a:cxn ang="0">
                  <a:pos x="T2" y="T3"/>
                </a:cxn>
                <a:cxn ang="0">
                  <a:pos x="T4" y="T5"/>
                </a:cxn>
                <a:cxn ang="0">
                  <a:pos x="T6" y="T7"/>
                </a:cxn>
                <a:cxn ang="0">
                  <a:pos x="T8" y="T9"/>
                </a:cxn>
                <a:cxn ang="0">
                  <a:pos x="T10" y="T11"/>
                </a:cxn>
                <a:cxn ang="0">
                  <a:pos x="T12" y="T13"/>
                </a:cxn>
              </a:cxnLst>
              <a:rect l="0" t="0" r="r" b="b"/>
              <a:pathLst>
                <a:path w="957" h="1146">
                  <a:moveTo>
                    <a:pt x="297" y="0"/>
                  </a:moveTo>
                  <a:cubicBezTo>
                    <a:pt x="119" y="108"/>
                    <a:pt x="0" y="304"/>
                    <a:pt x="0" y="528"/>
                  </a:cubicBezTo>
                  <a:cubicBezTo>
                    <a:pt x="0" y="870"/>
                    <a:pt x="276" y="1146"/>
                    <a:pt x="618" y="1146"/>
                  </a:cubicBezTo>
                  <a:cubicBezTo>
                    <a:pt x="743" y="1146"/>
                    <a:pt x="860" y="1109"/>
                    <a:pt x="957" y="1045"/>
                  </a:cubicBezTo>
                  <a:cubicBezTo>
                    <a:pt x="864" y="1102"/>
                    <a:pt x="754" y="1134"/>
                    <a:pt x="637" y="1134"/>
                  </a:cubicBezTo>
                  <a:cubicBezTo>
                    <a:pt x="295" y="1134"/>
                    <a:pt x="19" y="857"/>
                    <a:pt x="19" y="516"/>
                  </a:cubicBezTo>
                  <a:cubicBezTo>
                    <a:pt x="19" y="300"/>
                    <a:pt x="129" y="110"/>
                    <a:pt x="297"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grpSp>
    </p:spTree>
    <p:extLst>
      <p:ext uri="{BB962C8B-B14F-4D97-AF65-F5344CB8AC3E}">
        <p14:creationId xmlns:p14="http://schemas.microsoft.com/office/powerpoint/2010/main" val="309142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iterate type="lt">
                                    <p:tmPct val="8000"/>
                                  </p:iterate>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75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animBg="1"/>
      <p:bldP spid="18"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Left type">
    <p:spTree>
      <p:nvGrpSpPr>
        <p:cNvPr id="1" name=""/>
        <p:cNvGrpSpPr/>
        <p:nvPr/>
      </p:nvGrpSpPr>
      <p:grpSpPr>
        <a:xfrm>
          <a:off x="0" y="0"/>
          <a:ext cx="0" cy="0"/>
          <a:chOff x="0" y="0"/>
          <a:chExt cx="0" cy="0"/>
        </a:xfrm>
      </p:grpSpPr>
      <p:sp>
        <p:nvSpPr>
          <p:cNvPr id="25" name="12 Marcador de texto">
            <a:extLst>
              <a:ext uri="{FF2B5EF4-FFF2-40B4-BE49-F238E27FC236}">
                <a16:creationId xmlns:a16="http://schemas.microsoft.com/office/drawing/2014/main" id="{15C9BDA4-AA29-4254-8389-81D7E90F0974}"/>
              </a:ext>
            </a:extLst>
          </p:cNvPr>
          <p:cNvSpPr>
            <a:spLocks noGrp="1"/>
          </p:cNvSpPr>
          <p:nvPr>
            <p:ph type="body" sz="quarter" idx="15" hasCustomPrompt="1"/>
          </p:nvPr>
        </p:nvSpPr>
        <p:spPr>
          <a:xfrm>
            <a:off x="662662" y="507899"/>
            <a:ext cx="20981181" cy="1620000"/>
          </a:xfrm>
          <a:prstGeom prst="rect">
            <a:avLst/>
          </a:prstGeom>
        </p:spPr>
        <p:txBody>
          <a:bodyPr lIns="90757" tIns="45336" rIns="90757" bIns="45336" anchor="ctr"/>
          <a:lstStyle>
            <a:lvl1pPr marL="0" algn="l" defTabSz="2417470" rtl="0" eaLnBrk="1" latinLnBrk="0" hangingPunct="1">
              <a:defRPr lang="en-US" sz="7200" kern="1200" spc="300" noProof="0" dirty="0">
                <a:solidFill>
                  <a:schemeClr val="tx2"/>
                </a:solidFill>
                <a:latin typeface="Oswald bold" panose="02000803000000000000" pitchFamily="2" charset="0"/>
                <a:ea typeface="Roboto Light" panose="02000000000000000000" pitchFamily="2" charset="0"/>
                <a:cs typeface="Roboto Light" panose="02000000000000000000" pitchFamily="2" charset="0"/>
              </a:defRPr>
            </a:lvl1pPr>
          </a:lstStyle>
          <a:p>
            <a:pPr lvl="0"/>
            <a:r>
              <a:rPr lang="en-US" noProof="0" dirty="0"/>
              <a:t>Your Title Goes Here</a:t>
            </a:r>
          </a:p>
        </p:txBody>
      </p:sp>
      <p:sp>
        <p:nvSpPr>
          <p:cNvPr id="15" name="11 Rectángulo">
            <a:extLst>
              <a:ext uri="{FF2B5EF4-FFF2-40B4-BE49-F238E27FC236}">
                <a16:creationId xmlns:a16="http://schemas.microsoft.com/office/drawing/2014/main" id="{A313542F-558A-4AF1-8CF7-51BCD6BEEDC5}"/>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6" name="12 Rectángulo">
            <a:extLst>
              <a:ext uri="{FF2B5EF4-FFF2-40B4-BE49-F238E27FC236}">
                <a16:creationId xmlns:a16="http://schemas.microsoft.com/office/drawing/2014/main" id="{0EA6DBAA-1EB8-47DD-92A9-DA33C7BDA7B9}"/>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17" name="5 Marcador de número de diapositiva">
            <a:extLst>
              <a:ext uri="{FF2B5EF4-FFF2-40B4-BE49-F238E27FC236}">
                <a16:creationId xmlns:a16="http://schemas.microsoft.com/office/drawing/2014/main" id="{66E8125D-842A-4561-A5F2-CCC9C57FE0BA}"/>
              </a:ext>
            </a:extLst>
          </p:cNvPr>
          <p:cNvSpPr>
            <a:spLocks noGrp="1"/>
          </p:cNvSpPr>
          <p:nvPr>
            <p:ph type="sldNum" sz="quarter" idx="14"/>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18" name="Rectángulo 5">
            <a:extLst>
              <a:ext uri="{FF2B5EF4-FFF2-40B4-BE49-F238E27FC236}">
                <a16:creationId xmlns:a16="http://schemas.microsoft.com/office/drawing/2014/main" id="{6F9AE97E-8ED4-4C65-9B31-82C28AE4BFDE}"/>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
        <p:nvSpPr>
          <p:cNvPr id="24" name="235 Rectángulo">
            <a:extLst>
              <a:ext uri="{FF2B5EF4-FFF2-40B4-BE49-F238E27FC236}">
                <a16:creationId xmlns:a16="http://schemas.microsoft.com/office/drawing/2014/main" id="{4A5A82B6-9C6E-4261-9675-85BF9F4E03CD}"/>
              </a:ext>
            </a:extLst>
          </p:cNvPr>
          <p:cNvSpPr/>
          <p:nvPr userDrawn="1"/>
        </p:nvSpPr>
        <p:spPr bwMode="auto">
          <a:xfrm>
            <a:off x="0" y="750363"/>
            <a:ext cx="414000" cy="991871"/>
          </a:xfrm>
          <a:prstGeom prst="rect">
            <a:avLst/>
          </a:prstGeom>
          <a:solidFill>
            <a:schemeClr val="accent1"/>
          </a:solidFill>
          <a:ln>
            <a:noFill/>
          </a:ln>
          <a:extLst/>
        </p:spPr>
        <p:txBody>
          <a:bodyPr lIns="0" tIns="0" rIns="0" bIns="0" rtlCol="0" anchor="ctr"/>
          <a:lstStyle/>
          <a:p>
            <a:pPr marL="0" marR="0" lvl="0" indent="0" algn="ctr" defTabSz="2417470" rtl="0" eaLnBrk="1" fontAlgn="auto" latinLnBrk="0" hangingPunct="1">
              <a:lnSpc>
                <a:spcPct val="100000"/>
              </a:lnSpc>
              <a:spcBef>
                <a:spcPts val="0"/>
              </a:spcBef>
              <a:spcAft>
                <a:spcPts val="0"/>
              </a:spcAft>
              <a:buClrTx/>
              <a:buSzTx/>
              <a:buFontTx/>
              <a:buNone/>
              <a:tabLst/>
              <a:defRPr/>
            </a:pPr>
            <a:endParaRPr kumimoji="0" lang="es-SV" sz="4800" b="0" i="0" u="none" strike="noStrike" kern="1200" cap="none" spc="0" normalizeH="0" baseline="0" noProof="0">
              <a:ln>
                <a:noFill/>
              </a:ln>
              <a:solidFill>
                <a:schemeClr val="accent1"/>
              </a:solidFill>
              <a:effectLst/>
              <a:uLnTx/>
              <a:uFillTx/>
              <a:latin typeface="Arial"/>
              <a:ea typeface="+mn-ea"/>
              <a:cs typeface="+mn-cs"/>
            </a:endParaRPr>
          </a:p>
        </p:txBody>
      </p:sp>
    </p:spTree>
    <p:extLst>
      <p:ext uri="{BB962C8B-B14F-4D97-AF65-F5344CB8AC3E}">
        <p14:creationId xmlns:p14="http://schemas.microsoft.com/office/powerpoint/2010/main" val="2260866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additive="base">
                                        <p:cTn id="10" dur="1250" fill="hold"/>
                                        <p:tgtEl>
                                          <p:spTgt spid="25"/>
                                        </p:tgtEl>
                                        <p:attrNameLst>
                                          <p:attrName>ppt_x</p:attrName>
                                        </p:attrNameLst>
                                      </p:cBhvr>
                                      <p:tavLst>
                                        <p:tav tm="0">
                                          <p:val>
                                            <p:strVal val="0-#ppt_w/2"/>
                                          </p:val>
                                        </p:tav>
                                        <p:tav tm="100000">
                                          <p:val>
                                            <p:strVal val="#ppt_x"/>
                                          </p:val>
                                        </p:tav>
                                      </p:tavLst>
                                    </p:anim>
                                    <p:anim calcmode="lin" valueType="num">
                                      <p:cBhvr additive="base">
                                        <p:cTn id="11" dur="1250" fill="hold"/>
                                        <p:tgtEl>
                                          <p:spTgt spid="25"/>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tmplLst>
          <p:tmpl>
            <p:tnLst>
              <p:par>
                <p:cTn presetID="2" presetClass="entr" presetSubtype="8"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250" fill="hold"/>
                        <p:tgtEl>
                          <p:spTgt spid="25"/>
                        </p:tgtEl>
                        <p:attrNameLst>
                          <p:attrName>ppt_x</p:attrName>
                        </p:attrNameLst>
                      </p:cBhvr>
                      <p:tavLst>
                        <p:tav tm="0">
                          <p:val>
                            <p:strVal val="0-#ppt_w/2"/>
                          </p:val>
                        </p:tav>
                        <p:tav tm="100000">
                          <p:val>
                            <p:strVal val="#ppt_x"/>
                          </p:val>
                        </p:tav>
                      </p:tavLst>
                    </p:anim>
                    <p:anim calcmode="lin" valueType="num">
                      <p:cBhvr additive="base">
                        <p:cTn dur="1250" fill="hold"/>
                        <p:tgtEl>
                          <p:spTgt spid="25"/>
                        </p:tgtEl>
                        <p:attrNameLst>
                          <p:attrName>ppt_y</p:attrName>
                        </p:attrNameLst>
                      </p:cBhvr>
                      <p:tavLst>
                        <p:tav tm="0">
                          <p:val>
                            <p:strVal val="#ppt_y"/>
                          </p:val>
                        </p:tav>
                        <p:tav tm="100000">
                          <p:val>
                            <p:strVal val="#ppt_y"/>
                          </p:val>
                        </p:tav>
                      </p:tavLst>
                    </p:anim>
                  </p:childTnLst>
                </p:cTn>
              </p:par>
            </p:tnLst>
          </p:tmpl>
        </p:tmplLst>
      </p:bldP>
      <p:bldP spid="17" grpId="0"/>
      <p:bldP spid="18" grpId="0"/>
      <p:bldP spid="24"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Layout 26">
    <p:spTree>
      <p:nvGrpSpPr>
        <p:cNvPr id="1" name=""/>
        <p:cNvGrpSpPr/>
        <p:nvPr/>
      </p:nvGrpSpPr>
      <p:grpSpPr>
        <a:xfrm>
          <a:off x="0" y="0"/>
          <a:ext cx="0" cy="0"/>
          <a:chOff x="0" y="0"/>
          <a:chExt cx="0" cy="0"/>
        </a:xfrm>
      </p:grpSpPr>
      <p:sp>
        <p:nvSpPr>
          <p:cNvPr id="3" name="6 Marcador de posición de imagen"/>
          <p:cNvSpPr>
            <a:spLocks noGrp="1" noChangeAspect="1"/>
          </p:cNvSpPr>
          <p:nvPr>
            <p:ph type="pic" sz="quarter" idx="13"/>
          </p:nvPr>
        </p:nvSpPr>
        <p:spPr>
          <a:xfrm>
            <a:off x="-1" y="4056097"/>
            <a:ext cx="4064400" cy="4064400"/>
          </a:xfrm>
          <a:prstGeom prst="rect">
            <a:avLst/>
          </a:prstGeom>
          <a:solidFill>
            <a:srgbClr val="FFFFFF">
              <a:lumMod val="85000"/>
              <a:alpha val="50000"/>
            </a:srgbClr>
          </a:solidFill>
        </p:spPr>
        <p:txBody>
          <a:bodyPr/>
          <a:lstStyle/>
          <a:p>
            <a:endParaRPr lang="es-SV" dirty="0"/>
          </a:p>
        </p:txBody>
      </p:sp>
      <p:sp>
        <p:nvSpPr>
          <p:cNvPr id="15" name="12 Marcador de texto">
            <a:extLst>
              <a:ext uri="{FF2B5EF4-FFF2-40B4-BE49-F238E27FC236}">
                <a16:creationId xmlns:a16="http://schemas.microsoft.com/office/drawing/2014/main" id="{E2D9420C-3EA3-47D4-86AB-BF4F5B56CFE1}"/>
              </a:ext>
            </a:extLst>
          </p:cNvPr>
          <p:cNvSpPr>
            <a:spLocks noGrp="1"/>
          </p:cNvSpPr>
          <p:nvPr>
            <p:ph type="body" sz="quarter" idx="14"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6" name="18 Conector recto">
            <a:extLst>
              <a:ext uri="{FF2B5EF4-FFF2-40B4-BE49-F238E27FC236}">
                <a16:creationId xmlns:a16="http://schemas.microsoft.com/office/drawing/2014/main" id="{EC72CFCC-D6FC-49B5-B8E1-D175583FA09B}"/>
              </a:ext>
            </a:extLst>
          </p:cNvPr>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17" name="20 Rectángulo">
            <a:extLst>
              <a:ext uri="{FF2B5EF4-FFF2-40B4-BE49-F238E27FC236}">
                <a16:creationId xmlns:a16="http://schemas.microsoft.com/office/drawing/2014/main" id="{94A5D09B-1756-4854-8FA7-F15384158F54}"/>
              </a:ext>
            </a:extLst>
          </p:cNvPr>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8" name="7 Rectángulo">
            <a:extLst>
              <a:ext uri="{FF2B5EF4-FFF2-40B4-BE49-F238E27FC236}">
                <a16:creationId xmlns:a16="http://schemas.microsoft.com/office/drawing/2014/main" id="{8CE84D3F-4203-4EF6-80C9-14CE09BC07D0}"/>
              </a:ext>
            </a:extLst>
          </p:cNvPr>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
        <p:nvSpPr>
          <p:cNvPr id="19" name="11 Rectángulo">
            <a:extLst>
              <a:ext uri="{FF2B5EF4-FFF2-40B4-BE49-F238E27FC236}">
                <a16:creationId xmlns:a16="http://schemas.microsoft.com/office/drawing/2014/main" id="{EE092C25-F320-46D9-90C2-4D977AF7CE48}"/>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20" name="12 Rectángulo">
            <a:extLst>
              <a:ext uri="{FF2B5EF4-FFF2-40B4-BE49-F238E27FC236}">
                <a16:creationId xmlns:a16="http://schemas.microsoft.com/office/drawing/2014/main" id="{DAB854D3-AD40-40B4-BDF6-6BD1F19044DB}"/>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21" name="5 Marcador de número de diapositiva">
            <a:extLst>
              <a:ext uri="{FF2B5EF4-FFF2-40B4-BE49-F238E27FC236}">
                <a16:creationId xmlns:a16="http://schemas.microsoft.com/office/drawing/2014/main" id="{A24C4D40-6A93-4B93-AE31-CB800FD9B780}"/>
              </a:ext>
            </a:extLst>
          </p:cNvPr>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22" name="Rectángulo 5">
            <a:extLst>
              <a:ext uri="{FF2B5EF4-FFF2-40B4-BE49-F238E27FC236}">
                <a16:creationId xmlns:a16="http://schemas.microsoft.com/office/drawing/2014/main" id="{76C45562-3DA2-487A-9E25-B7DE73487FD5}"/>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
        <p:nvSpPr>
          <p:cNvPr id="29" name="6 Marcador de posición de imagen">
            <a:extLst>
              <a:ext uri="{FF2B5EF4-FFF2-40B4-BE49-F238E27FC236}">
                <a16:creationId xmlns:a16="http://schemas.microsoft.com/office/drawing/2014/main" id="{BAD89018-DA4E-4DF5-A28D-C02D16692418}"/>
              </a:ext>
            </a:extLst>
          </p:cNvPr>
          <p:cNvSpPr>
            <a:spLocks noGrp="1" noChangeAspect="1"/>
          </p:cNvSpPr>
          <p:nvPr>
            <p:ph type="pic" sz="quarter" idx="15"/>
          </p:nvPr>
        </p:nvSpPr>
        <p:spPr>
          <a:xfrm>
            <a:off x="8128475" y="4056097"/>
            <a:ext cx="4064400" cy="4064400"/>
          </a:xfrm>
          <a:prstGeom prst="rect">
            <a:avLst/>
          </a:prstGeom>
          <a:solidFill>
            <a:srgbClr val="FFFFFF">
              <a:lumMod val="85000"/>
              <a:alpha val="50000"/>
            </a:srgbClr>
          </a:solidFill>
        </p:spPr>
        <p:txBody>
          <a:bodyPr/>
          <a:lstStyle/>
          <a:p>
            <a:endParaRPr lang="es-SV" dirty="0"/>
          </a:p>
        </p:txBody>
      </p:sp>
      <p:sp>
        <p:nvSpPr>
          <p:cNvPr id="31" name="6 Marcador de posición de imagen">
            <a:extLst>
              <a:ext uri="{FF2B5EF4-FFF2-40B4-BE49-F238E27FC236}">
                <a16:creationId xmlns:a16="http://schemas.microsoft.com/office/drawing/2014/main" id="{6A269B66-A4DC-48EE-B2CE-AC58C4680662}"/>
              </a:ext>
            </a:extLst>
          </p:cNvPr>
          <p:cNvSpPr>
            <a:spLocks noGrp="1" noChangeAspect="1"/>
          </p:cNvSpPr>
          <p:nvPr>
            <p:ph type="pic" sz="quarter" idx="16"/>
          </p:nvPr>
        </p:nvSpPr>
        <p:spPr>
          <a:xfrm>
            <a:off x="16256951" y="4056097"/>
            <a:ext cx="4064400" cy="4064400"/>
          </a:xfrm>
          <a:prstGeom prst="rect">
            <a:avLst/>
          </a:prstGeom>
          <a:solidFill>
            <a:srgbClr val="FFFFFF">
              <a:lumMod val="85000"/>
              <a:alpha val="50000"/>
            </a:srgbClr>
          </a:solidFill>
        </p:spPr>
        <p:txBody>
          <a:bodyPr/>
          <a:lstStyle/>
          <a:p>
            <a:endParaRPr lang="es-SV" dirty="0"/>
          </a:p>
        </p:txBody>
      </p:sp>
      <p:sp>
        <p:nvSpPr>
          <p:cNvPr id="33" name="6 Marcador de posición de imagen">
            <a:extLst>
              <a:ext uri="{FF2B5EF4-FFF2-40B4-BE49-F238E27FC236}">
                <a16:creationId xmlns:a16="http://schemas.microsoft.com/office/drawing/2014/main" id="{BCF6AB14-28CE-4BAF-80AF-854611B6B460}"/>
              </a:ext>
            </a:extLst>
          </p:cNvPr>
          <p:cNvSpPr>
            <a:spLocks noGrp="1" noChangeAspect="1"/>
          </p:cNvSpPr>
          <p:nvPr>
            <p:ph type="pic" sz="quarter" idx="17"/>
          </p:nvPr>
        </p:nvSpPr>
        <p:spPr>
          <a:xfrm>
            <a:off x="4064237" y="8120497"/>
            <a:ext cx="4064400" cy="4064400"/>
          </a:xfrm>
          <a:prstGeom prst="rect">
            <a:avLst/>
          </a:prstGeom>
          <a:solidFill>
            <a:srgbClr val="FFFFFF">
              <a:lumMod val="85000"/>
              <a:alpha val="50000"/>
            </a:srgbClr>
          </a:solidFill>
        </p:spPr>
        <p:txBody>
          <a:bodyPr/>
          <a:lstStyle/>
          <a:p>
            <a:endParaRPr lang="es-SV" dirty="0"/>
          </a:p>
        </p:txBody>
      </p:sp>
      <p:sp>
        <p:nvSpPr>
          <p:cNvPr id="34" name="6 Marcador de posición de imagen">
            <a:extLst>
              <a:ext uri="{FF2B5EF4-FFF2-40B4-BE49-F238E27FC236}">
                <a16:creationId xmlns:a16="http://schemas.microsoft.com/office/drawing/2014/main" id="{68977AD9-6F5D-40F8-8DAC-E3ACD6DBEC78}"/>
              </a:ext>
            </a:extLst>
          </p:cNvPr>
          <p:cNvSpPr>
            <a:spLocks noGrp="1" noChangeAspect="1"/>
          </p:cNvSpPr>
          <p:nvPr>
            <p:ph type="pic" sz="quarter" idx="18"/>
          </p:nvPr>
        </p:nvSpPr>
        <p:spPr>
          <a:xfrm>
            <a:off x="12192713" y="8120497"/>
            <a:ext cx="4064400" cy="4064400"/>
          </a:xfrm>
          <a:prstGeom prst="rect">
            <a:avLst/>
          </a:prstGeom>
          <a:solidFill>
            <a:srgbClr val="FFFFFF">
              <a:lumMod val="85000"/>
              <a:alpha val="50000"/>
            </a:srgbClr>
          </a:solidFill>
        </p:spPr>
        <p:txBody>
          <a:bodyPr/>
          <a:lstStyle/>
          <a:p>
            <a:endParaRPr lang="es-SV" dirty="0"/>
          </a:p>
        </p:txBody>
      </p:sp>
      <p:sp>
        <p:nvSpPr>
          <p:cNvPr id="35" name="6 Marcador de posición de imagen">
            <a:extLst>
              <a:ext uri="{FF2B5EF4-FFF2-40B4-BE49-F238E27FC236}">
                <a16:creationId xmlns:a16="http://schemas.microsoft.com/office/drawing/2014/main" id="{682782C2-D0EE-4E9F-A3AA-627101EDE0E1}"/>
              </a:ext>
            </a:extLst>
          </p:cNvPr>
          <p:cNvSpPr>
            <a:spLocks noGrp="1" noChangeAspect="1"/>
          </p:cNvSpPr>
          <p:nvPr>
            <p:ph type="pic" sz="quarter" idx="19"/>
          </p:nvPr>
        </p:nvSpPr>
        <p:spPr>
          <a:xfrm>
            <a:off x="20321188" y="8120497"/>
            <a:ext cx="4064400" cy="4064400"/>
          </a:xfrm>
          <a:prstGeom prst="rect">
            <a:avLst/>
          </a:prstGeom>
          <a:solidFill>
            <a:srgbClr val="FFFFFF">
              <a:lumMod val="85000"/>
              <a:alpha val="50000"/>
            </a:srgbClr>
          </a:solidFill>
        </p:spPr>
        <p:txBody>
          <a:bodyPr/>
          <a:lstStyle/>
          <a:p>
            <a:endParaRPr lang="es-SV" dirty="0"/>
          </a:p>
        </p:txBody>
      </p:sp>
    </p:spTree>
    <p:extLst>
      <p:ext uri="{BB962C8B-B14F-4D97-AF65-F5344CB8AC3E}">
        <p14:creationId xmlns:p14="http://schemas.microsoft.com/office/powerpoint/2010/main" val="151039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iterate type="lt">
                                    <p:tmPct val="8000"/>
                                  </p:iterate>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75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75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75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75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animBg="1"/>
      <p:bldP spid="18" grpId="0" animBg="1"/>
      <p:bldP spid="21" grpId="0"/>
      <p:bldP spid="22" grpId="0"/>
      <p:bldP spid="29" grpId="0" animBg="1"/>
      <p:bldP spid="31" grpId="0" animBg="1"/>
      <p:bldP spid="33" grpId="0" animBg="1"/>
      <p:bldP spid="34" grpId="0" animBg="1"/>
      <p:bldP spid="35"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Layout 27">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0"/>
            <a:ext cx="11956521" cy="13717588"/>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195313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Layout 28">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D0D15DC7-5267-4290-AD19-AFB181BF36FE}"/>
              </a:ext>
            </a:extLst>
          </p:cNvPr>
          <p:cNvSpPr>
            <a:spLocks noGrp="1" noChangeAspect="1"/>
          </p:cNvSpPr>
          <p:nvPr>
            <p:ph type="pic" sz="quarter" idx="10"/>
          </p:nvPr>
        </p:nvSpPr>
        <p:spPr>
          <a:xfrm>
            <a:off x="13992996" y="2"/>
            <a:ext cx="10392593" cy="13717587"/>
          </a:xfrm>
          <a:custGeom>
            <a:avLst/>
            <a:gdLst>
              <a:gd name="connsiteX0" fmla="*/ 3506431 w 10392593"/>
              <a:gd name="connsiteY0" fmla="*/ 0 h 13717587"/>
              <a:gd name="connsiteX1" fmla="*/ 10392593 w 10392593"/>
              <a:gd name="connsiteY1" fmla="*/ 0 h 13717587"/>
              <a:gd name="connsiteX2" fmla="*/ 10392593 w 10392593"/>
              <a:gd name="connsiteY2" fmla="*/ 13717587 h 13717587"/>
              <a:gd name="connsiteX3" fmla="*/ 3506433 w 10392593"/>
              <a:gd name="connsiteY3" fmla="*/ 13717587 h 13717587"/>
              <a:gd name="connsiteX4" fmla="*/ 3400245 w 10392593"/>
              <a:gd name="connsiteY4" fmla="*/ 13642076 h 13717587"/>
              <a:gd name="connsiteX5" fmla="*/ 0 w 10392593"/>
              <a:gd name="connsiteY5" fmla="*/ 6858794 h 13717587"/>
              <a:gd name="connsiteX6" fmla="*/ 3400245 w 10392593"/>
              <a:gd name="connsiteY6" fmla="*/ 75511 h 1371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2593" h="13717587">
                <a:moveTo>
                  <a:pt x="3506431" y="0"/>
                </a:moveTo>
                <a:lnTo>
                  <a:pt x="10392593" y="0"/>
                </a:lnTo>
                <a:lnTo>
                  <a:pt x="10392593" y="13717587"/>
                </a:lnTo>
                <a:lnTo>
                  <a:pt x="3506433" y="13717587"/>
                </a:lnTo>
                <a:lnTo>
                  <a:pt x="3400245" y="13642076"/>
                </a:lnTo>
                <a:cubicBezTo>
                  <a:pt x="1336087" y="12098385"/>
                  <a:pt x="0" y="9634619"/>
                  <a:pt x="0" y="6858794"/>
                </a:cubicBezTo>
                <a:cubicBezTo>
                  <a:pt x="0" y="4082968"/>
                  <a:pt x="1336089" y="1619202"/>
                  <a:pt x="3400245" y="75511"/>
                </a:cubicBezTo>
                <a:close/>
              </a:path>
            </a:pathLst>
          </a:custGeom>
          <a:solidFill>
            <a:schemeClr val="bg1">
              <a:lumMod val="85000"/>
              <a:alpha val="50000"/>
            </a:schemeClr>
          </a:solidFill>
        </p:spPr>
        <p:txBody>
          <a:bodyPr wrap="square">
            <a:noAutofit/>
          </a:bodyPr>
          <a:lstStyle>
            <a:lvl1pPr marL="0" indent="0">
              <a:buNone/>
              <a:defRPr/>
            </a:lvl1pPr>
          </a:lstStyle>
          <a:p>
            <a:endParaRPr lang="es-SV" dirty="0"/>
          </a:p>
        </p:txBody>
      </p:sp>
    </p:spTree>
    <p:extLst>
      <p:ext uri="{BB962C8B-B14F-4D97-AF65-F5344CB8AC3E}">
        <p14:creationId xmlns:p14="http://schemas.microsoft.com/office/powerpoint/2010/main" val="231980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1+#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Layout 29">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0"/>
            <a:ext cx="14479896" cy="13717588"/>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13887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Layout 30">
    <p:spTree>
      <p:nvGrpSpPr>
        <p:cNvPr id="1" name=""/>
        <p:cNvGrpSpPr/>
        <p:nvPr/>
      </p:nvGrpSpPr>
      <p:grpSpPr>
        <a:xfrm>
          <a:off x="0" y="0"/>
          <a:ext cx="0" cy="0"/>
          <a:chOff x="0" y="0"/>
          <a:chExt cx="0" cy="0"/>
        </a:xfrm>
      </p:grpSpPr>
      <p:sp>
        <p:nvSpPr>
          <p:cNvPr id="3" name="6 Marcador de posición de imagen"/>
          <p:cNvSpPr>
            <a:spLocks noGrp="1" noChangeAspect="1"/>
          </p:cNvSpPr>
          <p:nvPr>
            <p:ph type="pic" sz="quarter" idx="13"/>
          </p:nvPr>
        </p:nvSpPr>
        <p:spPr>
          <a:xfrm>
            <a:off x="2516719" y="5054392"/>
            <a:ext cx="3862800" cy="3862800"/>
          </a:xfrm>
          <a:prstGeom prst="ellipse">
            <a:avLst/>
          </a:prstGeom>
          <a:solidFill>
            <a:srgbClr val="FFFFFF">
              <a:lumMod val="85000"/>
              <a:alpha val="50000"/>
            </a:srgbClr>
          </a:solidFill>
        </p:spPr>
        <p:txBody>
          <a:bodyPr/>
          <a:lstStyle/>
          <a:p>
            <a:endParaRPr lang="es-SV" dirty="0"/>
          </a:p>
        </p:txBody>
      </p:sp>
      <p:sp>
        <p:nvSpPr>
          <p:cNvPr id="15" name="12 Marcador de texto">
            <a:extLst>
              <a:ext uri="{FF2B5EF4-FFF2-40B4-BE49-F238E27FC236}">
                <a16:creationId xmlns:a16="http://schemas.microsoft.com/office/drawing/2014/main" id="{E2D9420C-3EA3-47D4-86AB-BF4F5B56CFE1}"/>
              </a:ext>
            </a:extLst>
          </p:cNvPr>
          <p:cNvSpPr>
            <a:spLocks noGrp="1"/>
          </p:cNvSpPr>
          <p:nvPr>
            <p:ph type="body" sz="quarter" idx="14"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6" name="18 Conector recto">
            <a:extLst>
              <a:ext uri="{FF2B5EF4-FFF2-40B4-BE49-F238E27FC236}">
                <a16:creationId xmlns:a16="http://schemas.microsoft.com/office/drawing/2014/main" id="{EC72CFCC-D6FC-49B5-B8E1-D175583FA09B}"/>
              </a:ext>
            </a:extLst>
          </p:cNvPr>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17" name="20 Rectángulo">
            <a:extLst>
              <a:ext uri="{FF2B5EF4-FFF2-40B4-BE49-F238E27FC236}">
                <a16:creationId xmlns:a16="http://schemas.microsoft.com/office/drawing/2014/main" id="{94A5D09B-1756-4854-8FA7-F15384158F54}"/>
              </a:ext>
            </a:extLst>
          </p:cNvPr>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8" name="7 Rectángulo">
            <a:extLst>
              <a:ext uri="{FF2B5EF4-FFF2-40B4-BE49-F238E27FC236}">
                <a16:creationId xmlns:a16="http://schemas.microsoft.com/office/drawing/2014/main" id="{8CE84D3F-4203-4EF6-80C9-14CE09BC07D0}"/>
              </a:ext>
            </a:extLst>
          </p:cNvPr>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
        <p:nvSpPr>
          <p:cNvPr id="19" name="11 Rectángulo">
            <a:extLst>
              <a:ext uri="{FF2B5EF4-FFF2-40B4-BE49-F238E27FC236}">
                <a16:creationId xmlns:a16="http://schemas.microsoft.com/office/drawing/2014/main" id="{EE092C25-F320-46D9-90C2-4D977AF7CE48}"/>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20" name="12 Rectángulo">
            <a:extLst>
              <a:ext uri="{FF2B5EF4-FFF2-40B4-BE49-F238E27FC236}">
                <a16:creationId xmlns:a16="http://schemas.microsoft.com/office/drawing/2014/main" id="{DAB854D3-AD40-40B4-BDF6-6BD1F19044DB}"/>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21" name="5 Marcador de número de diapositiva">
            <a:extLst>
              <a:ext uri="{FF2B5EF4-FFF2-40B4-BE49-F238E27FC236}">
                <a16:creationId xmlns:a16="http://schemas.microsoft.com/office/drawing/2014/main" id="{A24C4D40-6A93-4B93-AE31-CB800FD9B780}"/>
              </a:ext>
            </a:extLst>
          </p:cNvPr>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22" name="Rectángulo 5">
            <a:extLst>
              <a:ext uri="{FF2B5EF4-FFF2-40B4-BE49-F238E27FC236}">
                <a16:creationId xmlns:a16="http://schemas.microsoft.com/office/drawing/2014/main" id="{76C45562-3DA2-487A-9E25-B7DE73487FD5}"/>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grpSp>
        <p:nvGrpSpPr>
          <p:cNvPr id="69" name="3 Grupo">
            <a:extLst>
              <a:ext uri="{FF2B5EF4-FFF2-40B4-BE49-F238E27FC236}">
                <a16:creationId xmlns:a16="http://schemas.microsoft.com/office/drawing/2014/main" id="{86882D74-F965-4E42-9EB1-3D4778D43809}"/>
              </a:ext>
            </a:extLst>
          </p:cNvPr>
          <p:cNvGrpSpPr>
            <a:grpSpLocks noChangeAspect="1"/>
          </p:cNvGrpSpPr>
          <p:nvPr userDrawn="1"/>
        </p:nvGrpSpPr>
        <p:grpSpPr>
          <a:xfrm>
            <a:off x="2147281" y="4905255"/>
            <a:ext cx="4390304" cy="4360453"/>
            <a:chOff x="17867834" y="3782985"/>
            <a:chExt cx="3141075" cy="3119718"/>
          </a:xfrm>
          <a:solidFill>
            <a:schemeClr val="accent1"/>
          </a:solidFill>
        </p:grpSpPr>
        <p:sp>
          <p:nvSpPr>
            <p:cNvPr id="70" name="Freeform 1299">
              <a:extLst>
                <a:ext uri="{FF2B5EF4-FFF2-40B4-BE49-F238E27FC236}">
                  <a16:creationId xmlns:a16="http://schemas.microsoft.com/office/drawing/2014/main" id="{BE58668C-C28B-4ED0-879C-CFC929FA1EA6}"/>
                </a:ext>
              </a:extLst>
            </p:cNvPr>
            <p:cNvSpPr>
              <a:spLocks noEditPoints="1"/>
            </p:cNvSpPr>
            <p:nvPr/>
          </p:nvSpPr>
          <p:spPr bwMode="auto">
            <a:xfrm>
              <a:off x="17964136" y="3812697"/>
              <a:ext cx="3044773" cy="3041853"/>
            </a:xfrm>
            <a:custGeom>
              <a:avLst/>
              <a:gdLst>
                <a:gd name="T0" fmla="*/ 628 w 1256"/>
                <a:gd name="T1" fmla="*/ 0 h 1255"/>
                <a:gd name="T2" fmla="*/ 0 w 1256"/>
                <a:gd name="T3" fmla="*/ 628 h 1255"/>
                <a:gd name="T4" fmla="*/ 628 w 1256"/>
                <a:gd name="T5" fmla="*/ 1255 h 1255"/>
                <a:gd name="T6" fmla="*/ 1256 w 1256"/>
                <a:gd name="T7" fmla="*/ 628 h 1255"/>
                <a:gd name="T8" fmla="*/ 628 w 1256"/>
                <a:gd name="T9" fmla="*/ 0 h 1255"/>
                <a:gd name="T10" fmla="*/ 644 w 1256"/>
                <a:gd name="T11" fmla="*/ 1174 h 1255"/>
                <a:gd name="T12" fmla="*/ 71 w 1256"/>
                <a:gd name="T13" fmla="*/ 600 h 1255"/>
                <a:gd name="T14" fmla="*/ 644 w 1256"/>
                <a:gd name="T15" fmla="*/ 27 h 1255"/>
                <a:gd name="T16" fmla="*/ 1218 w 1256"/>
                <a:gd name="T17" fmla="*/ 600 h 1255"/>
                <a:gd name="T18" fmla="*/ 644 w 1256"/>
                <a:gd name="T19" fmla="*/ 1174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6" h="1255">
                  <a:moveTo>
                    <a:pt x="628" y="0"/>
                  </a:moveTo>
                  <a:cubicBezTo>
                    <a:pt x="281" y="0"/>
                    <a:pt x="0" y="281"/>
                    <a:pt x="0" y="628"/>
                  </a:cubicBezTo>
                  <a:cubicBezTo>
                    <a:pt x="0" y="974"/>
                    <a:pt x="281" y="1255"/>
                    <a:pt x="628" y="1255"/>
                  </a:cubicBezTo>
                  <a:cubicBezTo>
                    <a:pt x="975" y="1255"/>
                    <a:pt x="1256" y="974"/>
                    <a:pt x="1256" y="628"/>
                  </a:cubicBezTo>
                  <a:cubicBezTo>
                    <a:pt x="1256" y="281"/>
                    <a:pt x="975" y="0"/>
                    <a:pt x="628" y="0"/>
                  </a:cubicBezTo>
                  <a:moveTo>
                    <a:pt x="644" y="1174"/>
                  </a:moveTo>
                  <a:cubicBezTo>
                    <a:pt x="328" y="1174"/>
                    <a:pt x="71" y="917"/>
                    <a:pt x="71" y="600"/>
                  </a:cubicBezTo>
                  <a:cubicBezTo>
                    <a:pt x="71" y="284"/>
                    <a:pt x="328" y="27"/>
                    <a:pt x="644" y="27"/>
                  </a:cubicBezTo>
                  <a:cubicBezTo>
                    <a:pt x="961" y="27"/>
                    <a:pt x="1218" y="284"/>
                    <a:pt x="1218" y="600"/>
                  </a:cubicBezTo>
                  <a:cubicBezTo>
                    <a:pt x="1218" y="917"/>
                    <a:pt x="961" y="1174"/>
                    <a:pt x="644" y="117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1" name="Freeform 1300">
              <a:extLst>
                <a:ext uri="{FF2B5EF4-FFF2-40B4-BE49-F238E27FC236}">
                  <a16:creationId xmlns:a16="http://schemas.microsoft.com/office/drawing/2014/main" id="{C55D8194-2E42-4A07-BEB6-F5F2D0C5EAC6}"/>
                </a:ext>
              </a:extLst>
            </p:cNvPr>
            <p:cNvSpPr>
              <a:spLocks/>
            </p:cNvSpPr>
            <p:nvPr/>
          </p:nvSpPr>
          <p:spPr bwMode="auto">
            <a:xfrm>
              <a:off x="18468183" y="3782985"/>
              <a:ext cx="2540726" cy="3039804"/>
            </a:xfrm>
            <a:custGeom>
              <a:avLst/>
              <a:gdLst>
                <a:gd name="T0" fmla="*/ 371 w 1048"/>
                <a:gd name="T1" fmla="*/ 0 h 1254"/>
                <a:gd name="T2" fmla="*/ 0 w 1048"/>
                <a:gd name="T3" fmla="*/ 110 h 1254"/>
                <a:gd name="T4" fmla="*/ 352 w 1048"/>
                <a:gd name="T5" fmla="*/ 12 h 1254"/>
                <a:gd name="T6" fmla="*/ 1029 w 1048"/>
                <a:gd name="T7" fmla="*/ 688 h 1254"/>
                <a:gd name="T8" fmla="*/ 723 w 1048"/>
                <a:gd name="T9" fmla="*/ 1254 h 1254"/>
                <a:gd name="T10" fmla="*/ 1048 w 1048"/>
                <a:gd name="T11" fmla="*/ 676 h 1254"/>
                <a:gd name="T12" fmla="*/ 371 w 1048"/>
                <a:gd name="T13" fmla="*/ 0 h 1254"/>
              </a:gdLst>
              <a:ahLst/>
              <a:cxnLst>
                <a:cxn ang="0">
                  <a:pos x="T0" y="T1"/>
                </a:cxn>
                <a:cxn ang="0">
                  <a:pos x="T2" y="T3"/>
                </a:cxn>
                <a:cxn ang="0">
                  <a:pos x="T4" y="T5"/>
                </a:cxn>
                <a:cxn ang="0">
                  <a:pos x="T6" y="T7"/>
                </a:cxn>
                <a:cxn ang="0">
                  <a:pos x="T8" y="T9"/>
                </a:cxn>
                <a:cxn ang="0">
                  <a:pos x="T10" y="T11"/>
                </a:cxn>
                <a:cxn ang="0">
                  <a:pos x="T12" y="T13"/>
                </a:cxn>
              </a:cxnLst>
              <a:rect l="0" t="0" r="r" b="b"/>
              <a:pathLst>
                <a:path w="1048" h="1254">
                  <a:moveTo>
                    <a:pt x="371" y="0"/>
                  </a:moveTo>
                  <a:cubicBezTo>
                    <a:pt x="234" y="0"/>
                    <a:pt x="107" y="40"/>
                    <a:pt x="0" y="110"/>
                  </a:cubicBezTo>
                  <a:cubicBezTo>
                    <a:pt x="103" y="48"/>
                    <a:pt x="223" y="12"/>
                    <a:pt x="352" y="12"/>
                  </a:cubicBezTo>
                  <a:cubicBezTo>
                    <a:pt x="726" y="12"/>
                    <a:pt x="1029" y="315"/>
                    <a:pt x="1029" y="688"/>
                  </a:cubicBezTo>
                  <a:cubicBezTo>
                    <a:pt x="1029" y="925"/>
                    <a:pt x="907" y="1134"/>
                    <a:pt x="723" y="1254"/>
                  </a:cubicBezTo>
                  <a:cubicBezTo>
                    <a:pt x="918" y="1136"/>
                    <a:pt x="1048" y="921"/>
                    <a:pt x="1048" y="676"/>
                  </a:cubicBezTo>
                  <a:cubicBezTo>
                    <a:pt x="1048" y="303"/>
                    <a:pt x="745" y="0"/>
                    <a:pt x="371"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2" name="Freeform 1302">
              <a:extLst>
                <a:ext uri="{FF2B5EF4-FFF2-40B4-BE49-F238E27FC236}">
                  <a16:creationId xmlns:a16="http://schemas.microsoft.com/office/drawing/2014/main" id="{261308C1-A193-406D-829C-EC465DD92EF8}"/>
                </a:ext>
              </a:extLst>
            </p:cNvPr>
            <p:cNvSpPr>
              <a:spLocks/>
            </p:cNvSpPr>
            <p:nvPr/>
          </p:nvSpPr>
          <p:spPr bwMode="auto">
            <a:xfrm>
              <a:off x="18258163" y="6653741"/>
              <a:ext cx="135232" cy="138312"/>
            </a:xfrm>
            <a:custGeom>
              <a:avLst/>
              <a:gdLst>
                <a:gd name="T0" fmla="*/ 37 w 56"/>
                <a:gd name="T1" fmla="*/ 5 h 57"/>
                <a:gd name="T2" fmla="*/ 52 w 56"/>
                <a:gd name="T3" fmla="*/ 37 h 57"/>
                <a:gd name="T4" fmla="*/ 20 w 56"/>
                <a:gd name="T5" fmla="*/ 52 h 57"/>
                <a:gd name="T6" fmla="*/ 5 w 56"/>
                <a:gd name="T7" fmla="*/ 20 h 57"/>
                <a:gd name="T8" fmla="*/ 37 w 56"/>
                <a:gd name="T9" fmla="*/ 5 h 57"/>
              </a:gdLst>
              <a:ahLst/>
              <a:cxnLst>
                <a:cxn ang="0">
                  <a:pos x="T0" y="T1"/>
                </a:cxn>
                <a:cxn ang="0">
                  <a:pos x="T2" y="T3"/>
                </a:cxn>
                <a:cxn ang="0">
                  <a:pos x="T4" y="T5"/>
                </a:cxn>
                <a:cxn ang="0">
                  <a:pos x="T6" y="T7"/>
                </a:cxn>
                <a:cxn ang="0">
                  <a:pos x="T8" y="T9"/>
                </a:cxn>
              </a:cxnLst>
              <a:rect l="0" t="0" r="r" b="b"/>
              <a:pathLst>
                <a:path w="56" h="57">
                  <a:moveTo>
                    <a:pt x="37" y="5"/>
                  </a:moveTo>
                  <a:cubicBezTo>
                    <a:pt x="50" y="10"/>
                    <a:pt x="56" y="24"/>
                    <a:pt x="52" y="37"/>
                  </a:cubicBezTo>
                  <a:cubicBezTo>
                    <a:pt x="47" y="50"/>
                    <a:pt x="33" y="57"/>
                    <a:pt x="20" y="52"/>
                  </a:cubicBezTo>
                  <a:cubicBezTo>
                    <a:pt x="7" y="47"/>
                    <a:pt x="0" y="33"/>
                    <a:pt x="5" y="20"/>
                  </a:cubicBezTo>
                  <a:cubicBezTo>
                    <a:pt x="9" y="7"/>
                    <a:pt x="24" y="0"/>
                    <a:pt x="37"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3" name="Freeform 1303">
              <a:extLst>
                <a:ext uri="{FF2B5EF4-FFF2-40B4-BE49-F238E27FC236}">
                  <a16:creationId xmlns:a16="http://schemas.microsoft.com/office/drawing/2014/main" id="{54CC4131-5195-42DB-A78F-032DEC223C2F}"/>
                </a:ext>
              </a:extLst>
            </p:cNvPr>
            <p:cNvSpPr>
              <a:spLocks/>
            </p:cNvSpPr>
            <p:nvPr/>
          </p:nvSpPr>
          <p:spPr bwMode="auto">
            <a:xfrm>
              <a:off x="18132151" y="6733655"/>
              <a:ext cx="87082" cy="85036"/>
            </a:xfrm>
            <a:custGeom>
              <a:avLst/>
              <a:gdLst>
                <a:gd name="T0" fmla="*/ 23 w 36"/>
                <a:gd name="T1" fmla="*/ 3 h 35"/>
                <a:gd name="T2" fmla="*/ 33 w 36"/>
                <a:gd name="T3" fmla="*/ 23 h 35"/>
                <a:gd name="T4" fmla="*/ 13 w 36"/>
                <a:gd name="T5" fmla="*/ 32 h 35"/>
                <a:gd name="T6" fmla="*/ 3 w 36"/>
                <a:gd name="T7" fmla="*/ 12 h 35"/>
                <a:gd name="T8" fmla="*/ 23 w 36"/>
                <a:gd name="T9" fmla="*/ 3 h 35"/>
              </a:gdLst>
              <a:ahLst/>
              <a:cxnLst>
                <a:cxn ang="0">
                  <a:pos x="T0" y="T1"/>
                </a:cxn>
                <a:cxn ang="0">
                  <a:pos x="T2" y="T3"/>
                </a:cxn>
                <a:cxn ang="0">
                  <a:pos x="T4" y="T5"/>
                </a:cxn>
                <a:cxn ang="0">
                  <a:pos x="T6" y="T7"/>
                </a:cxn>
                <a:cxn ang="0">
                  <a:pos x="T8" y="T9"/>
                </a:cxn>
              </a:cxnLst>
              <a:rect l="0" t="0" r="r" b="b"/>
              <a:pathLst>
                <a:path w="36" h="35">
                  <a:moveTo>
                    <a:pt x="23" y="3"/>
                  </a:moveTo>
                  <a:cubicBezTo>
                    <a:pt x="31" y="6"/>
                    <a:pt x="36" y="15"/>
                    <a:pt x="33" y="23"/>
                  </a:cubicBezTo>
                  <a:cubicBezTo>
                    <a:pt x="30" y="31"/>
                    <a:pt x="21" y="35"/>
                    <a:pt x="13" y="32"/>
                  </a:cubicBezTo>
                  <a:cubicBezTo>
                    <a:pt x="5" y="29"/>
                    <a:pt x="0" y="20"/>
                    <a:pt x="3" y="12"/>
                  </a:cubicBezTo>
                  <a:cubicBezTo>
                    <a:pt x="6" y="4"/>
                    <a:pt x="15" y="0"/>
                    <a:pt x="23"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4" name="Oval 1304">
              <a:extLst>
                <a:ext uri="{FF2B5EF4-FFF2-40B4-BE49-F238E27FC236}">
                  <a16:creationId xmlns:a16="http://schemas.microsoft.com/office/drawing/2014/main" id="{F0B13F6F-756C-42BA-A5BD-B6AFC916CB4D}"/>
                </a:ext>
              </a:extLst>
            </p:cNvPr>
            <p:cNvSpPr>
              <a:spLocks noChangeArrowheads="1"/>
            </p:cNvSpPr>
            <p:nvPr/>
          </p:nvSpPr>
          <p:spPr bwMode="auto">
            <a:xfrm>
              <a:off x="20851138" y="4416150"/>
              <a:ext cx="157771" cy="15675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5" name="Oval 1305">
              <a:extLst>
                <a:ext uri="{FF2B5EF4-FFF2-40B4-BE49-F238E27FC236}">
                  <a16:creationId xmlns:a16="http://schemas.microsoft.com/office/drawing/2014/main" id="{70802A7A-9F42-45FB-9129-C89B127DF34B}"/>
                </a:ext>
              </a:extLst>
            </p:cNvPr>
            <p:cNvSpPr>
              <a:spLocks noChangeArrowheads="1"/>
            </p:cNvSpPr>
            <p:nvPr/>
          </p:nvSpPr>
          <p:spPr bwMode="auto">
            <a:xfrm>
              <a:off x="20749714" y="4285009"/>
              <a:ext cx="97327"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6" name="Oval 1306">
              <a:extLst>
                <a:ext uri="{FF2B5EF4-FFF2-40B4-BE49-F238E27FC236}">
                  <a16:creationId xmlns:a16="http://schemas.microsoft.com/office/drawing/2014/main" id="{AE30F75A-5DFA-44E0-BF2C-9CD57D06DB73}"/>
                </a:ext>
              </a:extLst>
            </p:cNvPr>
            <p:cNvSpPr>
              <a:spLocks noChangeArrowheads="1"/>
            </p:cNvSpPr>
            <p:nvPr/>
          </p:nvSpPr>
          <p:spPr bwMode="auto">
            <a:xfrm>
              <a:off x="20034622" y="6803323"/>
              <a:ext cx="99375" cy="9938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7" name="Oval 1308">
              <a:extLst>
                <a:ext uri="{FF2B5EF4-FFF2-40B4-BE49-F238E27FC236}">
                  <a16:creationId xmlns:a16="http://schemas.microsoft.com/office/drawing/2014/main" id="{ABC35B66-F184-4820-85C7-893DC0950296}"/>
                </a:ext>
              </a:extLst>
            </p:cNvPr>
            <p:cNvSpPr>
              <a:spLocks noChangeArrowheads="1"/>
            </p:cNvSpPr>
            <p:nvPr/>
          </p:nvSpPr>
          <p:spPr bwMode="auto">
            <a:xfrm>
              <a:off x="20512033" y="3969451"/>
              <a:ext cx="269440" cy="26945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8" name="Freeform 1319">
              <a:extLst>
                <a:ext uri="{FF2B5EF4-FFF2-40B4-BE49-F238E27FC236}">
                  <a16:creationId xmlns:a16="http://schemas.microsoft.com/office/drawing/2014/main" id="{B15823B4-4F15-4278-A6A1-CA9C0AC9B4D9}"/>
                </a:ext>
              </a:extLst>
            </p:cNvPr>
            <p:cNvSpPr>
              <a:spLocks/>
            </p:cNvSpPr>
            <p:nvPr/>
          </p:nvSpPr>
          <p:spPr bwMode="auto">
            <a:xfrm>
              <a:off x="20602188" y="6478545"/>
              <a:ext cx="0" cy="7171"/>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1"/>
                    <a:pt x="0" y="2"/>
                    <a:pt x="0" y="3"/>
                  </a:cubicBezTo>
                  <a:cubicBezTo>
                    <a:pt x="0" y="3"/>
                    <a:pt x="0" y="3"/>
                    <a:pt x="0" y="3"/>
                  </a:cubicBezTo>
                  <a:cubicBezTo>
                    <a:pt x="0" y="2"/>
                    <a:pt x="0" y="1"/>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sp>
          <p:nvSpPr>
            <p:cNvPr id="79" name="Freeform 1301">
              <a:extLst>
                <a:ext uri="{FF2B5EF4-FFF2-40B4-BE49-F238E27FC236}">
                  <a16:creationId xmlns:a16="http://schemas.microsoft.com/office/drawing/2014/main" id="{3512FDCC-B757-4ED5-87FB-74ABE095413E}"/>
                </a:ext>
              </a:extLst>
            </p:cNvPr>
            <p:cNvSpPr>
              <a:spLocks/>
            </p:cNvSpPr>
            <p:nvPr/>
          </p:nvSpPr>
          <p:spPr bwMode="auto">
            <a:xfrm>
              <a:off x="17867834" y="4100592"/>
              <a:ext cx="2319437" cy="2778547"/>
            </a:xfrm>
            <a:custGeom>
              <a:avLst/>
              <a:gdLst>
                <a:gd name="T0" fmla="*/ 297 w 957"/>
                <a:gd name="T1" fmla="*/ 0 h 1146"/>
                <a:gd name="T2" fmla="*/ 0 w 957"/>
                <a:gd name="T3" fmla="*/ 528 h 1146"/>
                <a:gd name="T4" fmla="*/ 618 w 957"/>
                <a:gd name="T5" fmla="*/ 1146 h 1146"/>
                <a:gd name="T6" fmla="*/ 957 w 957"/>
                <a:gd name="T7" fmla="*/ 1045 h 1146"/>
                <a:gd name="T8" fmla="*/ 637 w 957"/>
                <a:gd name="T9" fmla="*/ 1134 h 1146"/>
                <a:gd name="T10" fmla="*/ 19 w 957"/>
                <a:gd name="T11" fmla="*/ 516 h 1146"/>
                <a:gd name="T12" fmla="*/ 297 w 957"/>
                <a:gd name="T13" fmla="*/ 0 h 1146"/>
              </a:gdLst>
              <a:ahLst/>
              <a:cxnLst>
                <a:cxn ang="0">
                  <a:pos x="T0" y="T1"/>
                </a:cxn>
                <a:cxn ang="0">
                  <a:pos x="T2" y="T3"/>
                </a:cxn>
                <a:cxn ang="0">
                  <a:pos x="T4" y="T5"/>
                </a:cxn>
                <a:cxn ang="0">
                  <a:pos x="T6" y="T7"/>
                </a:cxn>
                <a:cxn ang="0">
                  <a:pos x="T8" y="T9"/>
                </a:cxn>
                <a:cxn ang="0">
                  <a:pos x="T10" y="T11"/>
                </a:cxn>
                <a:cxn ang="0">
                  <a:pos x="T12" y="T13"/>
                </a:cxn>
              </a:cxnLst>
              <a:rect l="0" t="0" r="r" b="b"/>
              <a:pathLst>
                <a:path w="957" h="1146">
                  <a:moveTo>
                    <a:pt x="297" y="0"/>
                  </a:moveTo>
                  <a:cubicBezTo>
                    <a:pt x="119" y="108"/>
                    <a:pt x="0" y="304"/>
                    <a:pt x="0" y="528"/>
                  </a:cubicBezTo>
                  <a:cubicBezTo>
                    <a:pt x="0" y="870"/>
                    <a:pt x="276" y="1146"/>
                    <a:pt x="618" y="1146"/>
                  </a:cubicBezTo>
                  <a:cubicBezTo>
                    <a:pt x="743" y="1146"/>
                    <a:pt x="860" y="1109"/>
                    <a:pt x="957" y="1045"/>
                  </a:cubicBezTo>
                  <a:cubicBezTo>
                    <a:pt x="864" y="1102"/>
                    <a:pt x="754" y="1134"/>
                    <a:pt x="637" y="1134"/>
                  </a:cubicBezTo>
                  <a:cubicBezTo>
                    <a:pt x="295" y="1134"/>
                    <a:pt x="19" y="857"/>
                    <a:pt x="19" y="516"/>
                  </a:cubicBezTo>
                  <a:cubicBezTo>
                    <a:pt x="19" y="300"/>
                    <a:pt x="129" y="110"/>
                    <a:pt x="297"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s-SV"/>
            </a:p>
          </p:txBody>
        </p:sp>
      </p:grpSp>
    </p:spTree>
    <p:extLst>
      <p:ext uri="{BB962C8B-B14F-4D97-AF65-F5344CB8AC3E}">
        <p14:creationId xmlns:p14="http://schemas.microsoft.com/office/powerpoint/2010/main" val="116011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iterate type="lt">
                                    <p:tmPct val="8000"/>
                                  </p:iterate>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par>
                          <p:cTn id="23" fill="hold">
                            <p:stCondLst>
                              <p:cond delay="1140"/>
                            </p:stCondLst>
                            <p:childTnLst>
                              <p:par>
                                <p:cTn id="24" presetID="10" presetClass="entr" presetSubtype="0"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750"/>
                                        <p:tgtEl>
                                          <p:spTgt spid="3"/>
                                        </p:tgtEl>
                                      </p:cBhvr>
                                    </p:animEffect>
                                  </p:childTnLst>
                                </p:cTn>
                              </p:par>
                              <p:par>
                                <p:cTn id="27" presetID="10"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fade">
                                      <p:cBhvr>
                                        <p:cTn id="29" dur="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animBg="1"/>
      <p:bldP spid="18" grpId="0" animBg="1"/>
      <p:bldP spid="21" grpId="0"/>
      <p:bldP spid="22"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Layout 31">
    <p:spTree>
      <p:nvGrpSpPr>
        <p:cNvPr id="1" name=""/>
        <p:cNvGrpSpPr/>
        <p:nvPr/>
      </p:nvGrpSpPr>
      <p:grpSpPr>
        <a:xfrm>
          <a:off x="0" y="0"/>
          <a:ext cx="0" cy="0"/>
          <a:chOff x="0" y="0"/>
          <a:chExt cx="0" cy="0"/>
        </a:xfrm>
      </p:grpSpPr>
      <p:sp>
        <p:nvSpPr>
          <p:cNvPr id="11" name="2 Marcador de posición de imagen"/>
          <p:cNvSpPr>
            <a:spLocks noGrp="1"/>
          </p:cNvSpPr>
          <p:nvPr>
            <p:ph type="pic" sz="quarter" idx="10"/>
          </p:nvPr>
        </p:nvSpPr>
        <p:spPr>
          <a:xfrm>
            <a:off x="0" y="1"/>
            <a:ext cx="24385588" cy="5850649"/>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2" name="11 Rectángulo"/>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3" name="12 Rectángulo"/>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14" name="5 Marcador de número de diapositiva"/>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15" name="Rectángulo 5"/>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280894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Layout 32">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0"/>
            <a:ext cx="24385588" cy="13717588"/>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4" name="2 Marcador de posición de imagen">
            <a:extLst>
              <a:ext uri="{FF2B5EF4-FFF2-40B4-BE49-F238E27FC236}">
                <a16:creationId xmlns:a16="http://schemas.microsoft.com/office/drawing/2014/main" id="{FB224F4A-E805-4E0B-A0D2-7BC3101D30AB}"/>
              </a:ext>
            </a:extLst>
          </p:cNvPr>
          <p:cNvSpPr>
            <a:spLocks noGrp="1"/>
          </p:cNvSpPr>
          <p:nvPr>
            <p:ph type="pic" sz="quarter" idx="11"/>
          </p:nvPr>
        </p:nvSpPr>
        <p:spPr>
          <a:xfrm>
            <a:off x="1976659" y="3410795"/>
            <a:ext cx="5727197" cy="3450296"/>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5" name="2 Marcador de posición de imagen">
            <a:extLst>
              <a:ext uri="{FF2B5EF4-FFF2-40B4-BE49-F238E27FC236}">
                <a16:creationId xmlns:a16="http://schemas.microsoft.com/office/drawing/2014/main" id="{9125421A-EA40-4080-A426-69D87C662B6E}"/>
              </a:ext>
            </a:extLst>
          </p:cNvPr>
          <p:cNvSpPr>
            <a:spLocks noGrp="1"/>
          </p:cNvSpPr>
          <p:nvPr>
            <p:ph type="pic" sz="quarter" idx="12"/>
          </p:nvPr>
        </p:nvSpPr>
        <p:spPr>
          <a:xfrm>
            <a:off x="9351991" y="3402593"/>
            <a:ext cx="5727197" cy="3455408"/>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6" name="2 Marcador de posición de imagen">
            <a:extLst>
              <a:ext uri="{FF2B5EF4-FFF2-40B4-BE49-F238E27FC236}">
                <a16:creationId xmlns:a16="http://schemas.microsoft.com/office/drawing/2014/main" id="{4A0AD68E-AFDB-4DC6-A053-65DE4EB897BB}"/>
              </a:ext>
            </a:extLst>
          </p:cNvPr>
          <p:cNvSpPr>
            <a:spLocks noGrp="1"/>
          </p:cNvSpPr>
          <p:nvPr>
            <p:ph type="pic" sz="quarter" idx="13"/>
          </p:nvPr>
        </p:nvSpPr>
        <p:spPr>
          <a:xfrm>
            <a:off x="16727324" y="3402593"/>
            <a:ext cx="5727600" cy="3455408"/>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19818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750" fill="hold"/>
                                        <p:tgtEl>
                                          <p:spTgt spid="4"/>
                                        </p:tgtEl>
                                        <p:attrNameLst>
                                          <p:attrName>ppt_w</p:attrName>
                                        </p:attrNameLst>
                                      </p:cBhvr>
                                      <p:tavLst>
                                        <p:tav tm="0">
                                          <p:val>
                                            <p:strVal val="4/3*#ppt_w"/>
                                          </p:val>
                                        </p:tav>
                                        <p:tav tm="100000">
                                          <p:val>
                                            <p:strVal val="#ppt_w"/>
                                          </p:val>
                                        </p:tav>
                                      </p:tavLst>
                                    </p:anim>
                                    <p:anim calcmode="lin" valueType="num">
                                      <p:cBhvr>
                                        <p:cTn id="12" dur="750" fill="hold"/>
                                        <p:tgtEl>
                                          <p:spTgt spid="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750" fill="hold"/>
                                        <p:tgtEl>
                                          <p:spTgt spid="5"/>
                                        </p:tgtEl>
                                        <p:attrNameLst>
                                          <p:attrName>ppt_w</p:attrName>
                                        </p:attrNameLst>
                                      </p:cBhvr>
                                      <p:tavLst>
                                        <p:tav tm="0">
                                          <p:val>
                                            <p:strVal val="4/3*#ppt_w"/>
                                          </p:val>
                                        </p:tav>
                                        <p:tav tm="100000">
                                          <p:val>
                                            <p:strVal val="#ppt_w"/>
                                          </p:val>
                                        </p:tav>
                                      </p:tavLst>
                                    </p:anim>
                                    <p:anim calcmode="lin" valueType="num">
                                      <p:cBhvr>
                                        <p:cTn id="16" dur="750" fill="hold"/>
                                        <p:tgtEl>
                                          <p:spTgt spid="5"/>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750" fill="hold"/>
                                        <p:tgtEl>
                                          <p:spTgt spid="6"/>
                                        </p:tgtEl>
                                        <p:attrNameLst>
                                          <p:attrName>ppt_w</p:attrName>
                                        </p:attrNameLst>
                                      </p:cBhvr>
                                      <p:tavLst>
                                        <p:tav tm="0">
                                          <p:val>
                                            <p:strVal val="4/3*#ppt_w"/>
                                          </p:val>
                                        </p:tav>
                                        <p:tav tm="100000">
                                          <p:val>
                                            <p:strVal val="#ppt_w"/>
                                          </p:val>
                                        </p:tav>
                                      </p:tavLst>
                                    </p:anim>
                                    <p:anim calcmode="lin" valueType="num">
                                      <p:cBhvr>
                                        <p:cTn id="20" dur="750" fill="hold"/>
                                        <p:tgtEl>
                                          <p:spTgt spid="6"/>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extLst mod="1">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Layout 33">
    <p:spTree>
      <p:nvGrpSpPr>
        <p:cNvPr id="1" name=""/>
        <p:cNvGrpSpPr/>
        <p:nvPr/>
      </p:nvGrpSpPr>
      <p:grpSpPr>
        <a:xfrm>
          <a:off x="0" y="0"/>
          <a:ext cx="0" cy="0"/>
          <a:chOff x="0" y="0"/>
          <a:chExt cx="0" cy="0"/>
        </a:xfrm>
      </p:grpSpPr>
      <p:pic>
        <p:nvPicPr>
          <p:cNvPr id="6" name="Picture 14">
            <a:extLst>
              <a:ext uri="{FF2B5EF4-FFF2-40B4-BE49-F238E27FC236}">
                <a16:creationId xmlns:a16="http://schemas.microsoft.com/office/drawing/2014/main" id="{7FF70F53-5C88-43A0-B79C-675A16D8E22E}"/>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colorTemperature colorTemp="5900"/>
                    </a14:imgEffect>
                    <a14:imgEffect>
                      <a14:saturation sat="66000"/>
                    </a14:imgEffect>
                  </a14:imgLayer>
                </a14:imgProps>
              </a:ext>
              <a:ext uri="{28A0092B-C50C-407E-A947-70E740481C1C}">
                <a14:useLocalDpi xmlns:a14="http://schemas.microsoft.com/office/drawing/2010/main"/>
              </a:ext>
            </a:extLst>
          </a:blip>
          <a:stretch>
            <a:fillRect/>
          </a:stretch>
        </p:blipFill>
        <p:spPr>
          <a:xfrm>
            <a:off x="10068694" y="2358294"/>
            <a:ext cx="15193974" cy="8562413"/>
          </a:xfrm>
          <a:prstGeom prst="rect">
            <a:avLst/>
          </a:prstGeom>
        </p:spPr>
      </p:pic>
      <p:sp>
        <p:nvSpPr>
          <p:cNvPr id="8" name="2 Marcador de posición de imagen">
            <a:extLst>
              <a:ext uri="{FF2B5EF4-FFF2-40B4-BE49-F238E27FC236}">
                <a16:creationId xmlns:a16="http://schemas.microsoft.com/office/drawing/2014/main" id="{AF8254BF-BD69-47CD-AF57-786A2FEE6F95}"/>
              </a:ext>
            </a:extLst>
          </p:cNvPr>
          <p:cNvSpPr>
            <a:spLocks noGrp="1"/>
          </p:cNvSpPr>
          <p:nvPr>
            <p:ph type="pic" sz="quarter" idx="10"/>
          </p:nvPr>
        </p:nvSpPr>
        <p:spPr>
          <a:xfrm>
            <a:off x="12822864" y="3393409"/>
            <a:ext cx="9496800" cy="5929200"/>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239931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1+#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1+#ppt_w/2"/>
                                          </p:val>
                                        </p:tav>
                                        <p:tav tm="100000">
                                          <p:val>
                                            <p:strVal val="#ppt_x"/>
                                          </p:val>
                                        </p:tav>
                                      </p:tavLst>
                                    </p:anim>
                                    <p:anim calcmode="lin" valueType="num">
                                      <p:cBhvr additive="base">
                                        <p:cTn id="12"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Layout 34">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1" y="0"/>
            <a:ext cx="9492494" cy="13717588"/>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369506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Layout 36">
    <p:spTree>
      <p:nvGrpSpPr>
        <p:cNvPr id="1" name=""/>
        <p:cNvGrpSpPr/>
        <p:nvPr/>
      </p:nvGrpSpPr>
      <p:grpSpPr>
        <a:xfrm>
          <a:off x="0" y="0"/>
          <a:ext cx="0" cy="0"/>
          <a:chOff x="0" y="0"/>
          <a:chExt cx="0" cy="0"/>
        </a:xfrm>
      </p:grpSpPr>
      <p:sp>
        <p:nvSpPr>
          <p:cNvPr id="14" name="4 Rectángulo">
            <a:extLst>
              <a:ext uri="{FF2B5EF4-FFF2-40B4-BE49-F238E27FC236}">
                <a16:creationId xmlns:a16="http://schemas.microsoft.com/office/drawing/2014/main" id="{972ED3AB-65BF-4D1F-9B99-DAC944DCB4F7}"/>
              </a:ext>
            </a:extLst>
          </p:cNvPr>
          <p:cNvSpPr/>
          <p:nvPr userDrawn="1"/>
        </p:nvSpPr>
        <p:spPr bwMode="auto">
          <a:xfrm>
            <a:off x="0" y="-1"/>
            <a:ext cx="24385588" cy="8523981"/>
          </a:xfrm>
          <a:prstGeom prst="rect">
            <a:avLst/>
          </a:prstGeom>
          <a:solidFill>
            <a:srgbClr val="242A30"/>
          </a:solidFill>
          <a:ln>
            <a:noFill/>
          </a:ln>
          <a:extLst/>
        </p:spPr>
        <p:txBody>
          <a:bodyPr lIns="0" tIns="0" rIns="0" bIns="0" rtlCol="0" anchor="ctr"/>
          <a:lstStyle/>
          <a:p>
            <a:pPr marL="0" marR="0" lvl="0" indent="0" algn="ctr" defTabSz="2417470" rtl="0" eaLnBrk="1" fontAlgn="auto" latinLnBrk="0" hangingPunct="1">
              <a:lnSpc>
                <a:spcPct val="100000"/>
              </a:lnSpc>
              <a:spcBef>
                <a:spcPts val="0"/>
              </a:spcBef>
              <a:spcAft>
                <a:spcPts val="0"/>
              </a:spcAft>
              <a:buClrTx/>
              <a:buSzTx/>
              <a:buFontTx/>
              <a:buNone/>
              <a:tabLst/>
              <a:defRPr/>
            </a:pPr>
            <a:endParaRPr kumimoji="0" lang="es-SV" sz="29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3" name="Picture 10" descr="http://app.imcreator.com/images/editor/iphone_for_editor.png">
            <a:extLst>
              <a:ext uri="{FF2B5EF4-FFF2-40B4-BE49-F238E27FC236}">
                <a16:creationId xmlns:a16="http://schemas.microsoft.com/office/drawing/2014/main" id="{3173A9D5-CB01-417C-AB7A-5F5887542E82}"/>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5523164" y="389736"/>
            <a:ext cx="7605845" cy="13627143"/>
          </a:xfrm>
          <a:prstGeom prst="rect">
            <a:avLst/>
          </a:prstGeom>
          <a:noFill/>
          <a:extLst>
            <a:ext uri="{909E8E84-426E-40DD-AFC4-6F175D3DCCD1}">
              <a14:hiddenFill xmlns:a14="http://schemas.microsoft.com/office/drawing/2010/main">
                <a:solidFill>
                  <a:srgbClr val="FFFFFF"/>
                </a:solidFill>
              </a14:hiddenFill>
            </a:ext>
          </a:extLst>
        </p:spPr>
      </p:pic>
      <p:sp>
        <p:nvSpPr>
          <p:cNvPr id="4" name="2 Marcador de posición de imagen"/>
          <p:cNvSpPr>
            <a:spLocks noGrp="1"/>
          </p:cNvSpPr>
          <p:nvPr>
            <p:ph type="pic" sz="quarter" idx="10"/>
          </p:nvPr>
        </p:nvSpPr>
        <p:spPr>
          <a:xfrm>
            <a:off x="16660131" y="2403299"/>
            <a:ext cx="5316670" cy="8782862"/>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378299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250" fill="hold"/>
                                        <p:tgtEl>
                                          <p:spTgt spid="13"/>
                                        </p:tgtEl>
                                        <p:attrNameLst>
                                          <p:attrName>ppt_x</p:attrName>
                                        </p:attrNameLst>
                                      </p:cBhvr>
                                      <p:tavLst>
                                        <p:tav tm="0">
                                          <p:val>
                                            <p:strVal val="#ppt_x"/>
                                          </p:val>
                                        </p:tav>
                                        <p:tav tm="100000">
                                          <p:val>
                                            <p:strVal val="#ppt_x"/>
                                          </p:val>
                                        </p:tav>
                                      </p:tavLst>
                                    </p:anim>
                                    <p:anim calcmode="lin" valueType="num">
                                      <p:cBhvr additive="base">
                                        <p:cTn id="8" dur="125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250" fill="hold"/>
                                        <p:tgtEl>
                                          <p:spTgt spid="4"/>
                                        </p:tgtEl>
                                        <p:attrNameLst>
                                          <p:attrName>ppt_x</p:attrName>
                                        </p:attrNameLst>
                                      </p:cBhvr>
                                      <p:tavLst>
                                        <p:tav tm="0">
                                          <p:val>
                                            <p:strVal val="#ppt_x"/>
                                          </p:val>
                                        </p:tav>
                                        <p:tav tm="100000">
                                          <p:val>
                                            <p:strVal val="#ppt_x"/>
                                          </p:val>
                                        </p:tav>
                                      </p:tavLst>
                                    </p:anim>
                                    <p:anim calcmode="lin" valueType="num">
                                      <p:cBhvr additive="base">
                                        <p:cTn id="12" dur="1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Left type">
    <p:spTree>
      <p:nvGrpSpPr>
        <p:cNvPr id="1" name=""/>
        <p:cNvGrpSpPr/>
        <p:nvPr/>
      </p:nvGrpSpPr>
      <p:grpSpPr>
        <a:xfrm>
          <a:off x="0" y="0"/>
          <a:ext cx="0" cy="0"/>
          <a:chOff x="0" y="0"/>
          <a:chExt cx="0" cy="0"/>
        </a:xfrm>
      </p:grpSpPr>
      <p:sp>
        <p:nvSpPr>
          <p:cNvPr id="13" name="12 Marcador de texto"/>
          <p:cNvSpPr>
            <a:spLocks noGrp="1"/>
          </p:cNvSpPr>
          <p:nvPr>
            <p:ph type="body" sz="quarter" idx="13"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9" name="18 Conector recto"/>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21" name="20 Rectángulo"/>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8" name="7 Rectángulo"/>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Tree>
    <p:extLst>
      <p:ext uri="{BB962C8B-B14F-4D97-AF65-F5344CB8AC3E}">
        <p14:creationId xmlns:p14="http://schemas.microsoft.com/office/powerpoint/2010/main" val="7263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8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1" grpId="0" animBg="1"/>
      <p:bldP spid="8" grpId="0" animBg="1"/>
    </p:bldLst>
  </p:timing>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Layout 37">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1DF99CA0-F7A5-4EB5-9AB3-D15942BFCEE7}"/>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Effect>
                      <a14:colorTemperature colorTemp="5900"/>
                    </a14:imgEffect>
                    <a14:imgEffect>
                      <a14:saturation sat="66000"/>
                    </a14:imgEffect>
                  </a14:imgLayer>
                </a14:imgProps>
              </a:ext>
              <a:ext uri="{28A0092B-C50C-407E-A947-70E740481C1C}">
                <a14:useLocalDpi xmlns:a14="http://schemas.microsoft.com/office/drawing/2010/main"/>
              </a:ext>
            </a:extLst>
          </a:blip>
          <a:stretch>
            <a:fillRect/>
          </a:stretch>
        </p:blipFill>
        <p:spPr>
          <a:xfrm>
            <a:off x="10310959" y="-257391"/>
            <a:ext cx="16594868" cy="9351873"/>
          </a:xfrm>
          <a:prstGeom prst="rect">
            <a:avLst/>
          </a:prstGeom>
        </p:spPr>
      </p:pic>
      <p:sp>
        <p:nvSpPr>
          <p:cNvPr id="4" name="2 Marcador de posición de imagen">
            <a:extLst>
              <a:ext uri="{FF2B5EF4-FFF2-40B4-BE49-F238E27FC236}">
                <a16:creationId xmlns:a16="http://schemas.microsoft.com/office/drawing/2014/main" id="{4B654295-9D6E-48D3-84B9-18D384E7E1A2}"/>
              </a:ext>
            </a:extLst>
          </p:cNvPr>
          <p:cNvSpPr>
            <a:spLocks noGrp="1"/>
          </p:cNvSpPr>
          <p:nvPr>
            <p:ph type="pic" sz="quarter" idx="10"/>
          </p:nvPr>
        </p:nvSpPr>
        <p:spPr>
          <a:xfrm>
            <a:off x="13332433" y="889106"/>
            <a:ext cx="10337075" cy="6469637"/>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293710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250" fill="hold"/>
                                        <p:tgtEl>
                                          <p:spTgt spid="4"/>
                                        </p:tgtEl>
                                        <p:attrNameLst>
                                          <p:attrName>ppt_x</p:attrName>
                                        </p:attrNameLst>
                                      </p:cBhvr>
                                      <p:tavLst>
                                        <p:tav tm="0">
                                          <p:val>
                                            <p:strVal val="1+#ppt_w/2"/>
                                          </p:val>
                                        </p:tav>
                                        <p:tav tm="100000">
                                          <p:val>
                                            <p:strVal val="#ppt_x"/>
                                          </p:val>
                                        </p:tav>
                                      </p:tavLst>
                                    </p:anim>
                                    <p:anim calcmode="lin" valueType="num">
                                      <p:cBhvr additive="base">
                                        <p:cTn id="12"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Layout 38">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7017220" y="0"/>
            <a:ext cx="17368368" cy="13717588"/>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15906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Layout 39">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10167569" y="0"/>
            <a:ext cx="14218019" cy="7488864"/>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162967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Layout 40">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0"/>
            <a:ext cx="6387149" cy="13717588"/>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4" name="2 Marcador de posición de imagen">
            <a:extLst>
              <a:ext uri="{FF2B5EF4-FFF2-40B4-BE49-F238E27FC236}">
                <a16:creationId xmlns:a16="http://schemas.microsoft.com/office/drawing/2014/main" id="{3A1C5B2F-15F1-4194-85F7-C438E6C3D552}"/>
              </a:ext>
            </a:extLst>
          </p:cNvPr>
          <p:cNvSpPr>
            <a:spLocks noGrp="1"/>
          </p:cNvSpPr>
          <p:nvPr>
            <p:ph type="pic" sz="quarter" idx="11"/>
          </p:nvPr>
        </p:nvSpPr>
        <p:spPr>
          <a:xfrm>
            <a:off x="6570730" y="0"/>
            <a:ext cx="6387149" cy="6751399"/>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5" name="2 Marcador de posición de imagen">
            <a:extLst>
              <a:ext uri="{FF2B5EF4-FFF2-40B4-BE49-F238E27FC236}">
                <a16:creationId xmlns:a16="http://schemas.microsoft.com/office/drawing/2014/main" id="{EEE3526C-C6AA-4B60-931F-AA723D9BDE31}"/>
              </a:ext>
            </a:extLst>
          </p:cNvPr>
          <p:cNvSpPr>
            <a:spLocks noGrp="1"/>
          </p:cNvSpPr>
          <p:nvPr>
            <p:ph type="pic" sz="quarter" idx="12"/>
          </p:nvPr>
        </p:nvSpPr>
        <p:spPr>
          <a:xfrm>
            <a:off x="6570730" y="6966189"/>
            <a:ext cx="6387149" cy="6751399"/>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277648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strVal val="4/3*#ppt_w"/>
                                          </p:val>
                                        </p:tav>
                                        <p:tav tm="100000">
                                          <p:val>
                                            <p:strVal val="#ppt_w"/>
                                          </p:val>
                                        </p:tav>
                                      </p:tavLst>
                                    </p:anim>
                                    <p:anim calcmode="lin" valueType="num">
                                      <p:cBhvr>
                                        <p:cTn id="12" dur="500" fill="hold"/>
                                        <p:tgtEl>
                                          <p:spTgt spid="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strVal val="4/3*#ppt_w"/>
                                          </p:val>
                                        </p:tav>
                                        <p:tav tm="100000">
                                          <p:val>
                                            <p:strVal val="#ppt_w"/>
                                          </p:val>
                                        </p:tav>
                                      </p:tavLst>
                                    </p:anim>
                                    <p:anim calcmode="lin" valueType="num">
                                      <p:cBhvr>
                                        <p:cTn id="16" dur="500" fill="hold"/>
                                        <p:tgtEl>
                                          <p:spTgt spid="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Layout 41">
    <p:spTree>
      <p:nvGrpSpPr>
        <p:cNvPr id="1" name=""/>
        <p:cNvGrpSpPr/>
        <p:nvPr/>
      </p:nvGrpSpPr>
      <p:grpSpPr>
        <a:xfrm>
          <a:off x="0" y="0"/>
          <a:ext cx="0" cy="0"/>
          <a:chOff x="0" y="0"/>
          <a:chExt cx="0" cy="0"/>
        </a:xfrm>
      </p:grpSpPr>
      <p:sp>
        <p:nvSpPr>
          <p:cNvPr id="8" name="2 Marcador de posición de imagen">
            <a:extLst>
              <a:ext uri="{FF2B5EF4-FFF2-40B4-BE49-F238E27FC236}">
                <a16:creationId xmlns:a16="http://schemas.microsoft.com/office/drawing/2014/main" id="{CD4595CB-ED3D-4BAC-8A4E-8E2A9B2ACF84}"/>
              </a:ext>
            </a:extLst>
          </p:cNvPr>
          <p:cNvSpPr>
            <a:spLocks noGrp="1"/>
          </p:cNvSpPr>
          <p:nvPr>
            <p:ph type="pic" sz="quarter" idx="13"/>
          </p:nvPr>
        </p:nvSpPr>
        <p:spPr>
          <a:xfrm>
            <a:off x="13362923" y="4211920"/>
            <a:ext cx="10216135" cy="8137484"/>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1" name="2 Marcador de posición de imagen"/>
          <p:cNvSpPr>
            <a:spLocks noGrp="1"/>
          </p:cNvSpPr>
          <p:nvPr>
            <p:ph type="pic" sz="quarter" idx="10"/>
          </p:nvPr>
        </p:nvSpPr>
        <p:spPr>
          <a:xfrm>
            <a:off x="0" y="1"/>
            <a:ext cx="24385588" cy="3348403"/>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2" name="11 Rectángulo"/>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3" name="12 Rectángulo"/>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14" name="5 Marcador de número de diapositiva"/>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15" name="Rectángulo 5"/>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262705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p:bldP spid="15"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Layout 42">
    <p:spTree>
      <p:nvGrpSpPr>
        <p:cNvPr id="1" name=""/>
        <p:cNvGrpSpPr/>
        <p:nvPr/>
      </p:nvGrpSpPr>
      <p:grpSpPr>
        <a:xfrm>
          <a:off x="0" y="0"/>
          <a:ext cx="0" cy="0"/>
          <a:chOff x="0" y="0"/>
          <a:chExt cx="0" cy="0"/>
        </a:xfrm>
      </p:grpSpPr>
      <p:sp>
        <p:nvSpPr>
          <p:cNvPr id="20" name="2"/>
          <p:cNvSpPr>
            <a:spLocks noGrp="1"/>
          </p:cNvSpPr>
          <p:nvPr>
            <p:ph type="pic" sz="quarter" idx="11"/>
          </p:nvPr>
        </p:nvSpPr>
        <p:spPr>
          <a:xfrm>
            <a:off x="228600" y="2448304"/>
            <a:ext cx="5519433" cy="5472634"/>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21" name="3"/>
          <p:cNvSpPr>
            <a:spLocks noGrp="1"/>
          </p:cNvSpPr>
          <p:nvPr>
            <p:ph type="pic" sz="quarter" idx="12"/>
          </p:nvPr>
        </p:nvSpPr>
        <p:spPr>
          <a:xfrm>
            <a:off x="228600" y="8089199"/>
            <a:ext cx="5519433" cy="5280546"/>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23" name="4"/>
          <p:cNvSpPr>
            <a:spLocks noGrp="1"/>
          </p:cNvSpPr>
          <p:nvPr>
            <p:ph type="pic" sz="quarter" idx="14"/>
          </p:nvPr>
        </p:nvSpPr>
        <p:spPr>
          <a:xfrm>
            <a:off x="5912157" y="2448304"/>
            <a:ext cx="6048394" cy="5472634"/>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22" name="5"/>
          <p:cNvSpPr>
            <a:spLocks noGrp="1"/>
          </p:cNvSpPr>
          <p:nvPr>
            <p:ph type="pic" sz="quarter" idx="13"/>
          </p:nvPr>
        </p:nvSpPr>
        <p:spPr>
          <a:xfrm>
            <a:off x="5912157" y="8089199"/>
            <a:ext cx="6048394" cy="5280546"/>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28" name="6"/>
          <p:cNvSpPr>
            <a:spLocks noGrp="1"/>
          </p:cNvSpPr>
          <p:nvPr>
            <p:ph type="pic" sz="quarter" idx="16"/>
          </p:nvPr>
        </p:nvSpPr>
        <p:spPr>
          <a:xfrm>
            <a:off x="12124675" y="2448304"/>
            <a:ext cx="6048394" cy="5472634"/>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27" name="7"/>
          <p:cNvSpPr>
            <a:spLocks noGrp="1"/>
          </p:cNvSpPr>
          <p:nvPr>
            <p:ph type="pic" sz="quarter" idx="15"/>
          </p:nvPr>
        </p:nvSpPr>
        <p:spPr>
          <a:xfrm>
            <a:off x="12124675" y="8089199"/>
            <a:ext cx="6048394" cy="5280546"/>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32" name="8"/>
          <p:cNvSpPr>
            <a:spLocks noGrp="1"/>
          </p:cNvSpPr>
          <p:nvPr>
            <p:ph type="pic" sz="quarter" idx="18"/>
          </p:nvPr>
        </p:nvSpPr>
        <p:spPr>
          <a:xfrm>
            <a:off x="18337194" y="2448304"/>
            <a:ext cx="5818206" cy="5472634"/>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31" name="9"/>
          <p:cNvSpPr>
            <a:spLocks noGrp="1"/>
          </p:cNvSpPr>
          <p:nvPr>
            <p:ph type="pic" sz="quarter" idx="17"/>
          </p:nvPr>
        </p:nvSpPr>
        <p:spPr>
          <a:xfrm>
            <a:off x="18337194" y="8089199"/>
            <a:ext cx="5818206" cy="5280546"/>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0" name="12 Marcador de texto">
            <a:extLst>
              <a:ext uri="{FF2B5EF4-FFF2-40B4-BE49-F238E27FC236}">
                <a16:creationId xmlns:a16="http://schemas.microsoft.com/office/drawing/2014/main" id="{29CFD9D2-07EE-44AE-B85B-BD7C5CBD1C9A}"/>
              </a:ext>
            </a:extLst>
          </p:cNvPr>
          <p:cNvSpPr>
            <a:spLocks noGrp="1"/>
          </p:cNvSpPr>
          <p:nvPr>
            <p:ph type="body" sz="quarter" idx="19" hasCustomPrompt="1"/>
          </p:nvPr>
        </p:nvSpPr>
        <p:spPr>
          <a:xfrm>
            <a:off x="662662" y="507899"/>
            <a:ext cx="20981181" cy="1620000"/>
          </a:xfrm>
          <a:prstGeom prst="rect">
            <a:avLst/>
          </a:prstGeom>
        </p:spPr>
        <p:txBody>
          <a:bodyPr lIns="90757" tIns="45336" rIns="90757" bIns="45336" anchor="ctr"/>
          <a:lstStyle>
            <a:lvl1pPr marL="0" algn="l" defTabSz="2417470" rtl="0" eaLnBrk="1" latinLnBrk="0" hangingPunct="1">
              <a:defRPr lang="en-US" sz="7200" kern="1200" spc="300" noProof="0" dirty="0">
                <a:solidFill>
                  <a:schemeClr val="tx2"/>
                </a:solidFill>
                <a:latin typeface="Oswald bold" panose="02000803000000000000" pitchFamily="2" charset="0"/>
                <a:ea typeface="Roboto Light" panose="02000000000000000000" pitchFamily="2" charset="0"/>
                <a:cs typeface="Roboto Light" panose="02000000000000000000" pitchFamily="2" charset="0"/>
              </a:defRPr>
            </a:lvl1pPr>
          </a:lstStyle>
          <a:p>
            <a:pPr lvl="0"/>
            <a:r>
              <a:rPr lang="en-US" noProof="0" dirty="0"/>
              <a:t>Your Title Goes Here</a:t>
            </a:r>
          </a:p>
        </p:txBody>
      </p:sp>
      <p:sp>
        <p:nvSpPr>
          <p:cNvPr id="11" name="235 Rectángulo">
            <a:extLst>
              <a:ext uri="{FF2B5EF4-FFF2-40B4-BE49-F238E27FC236}">
                <a16:creationId xmlns:a16="http://schemas.microsoft.com/office/drawing/2014/main" id="{2CD0E08E-B0B0-444B-A9CA-B2AB7A8E4B08}"/>
              </a:ext>
            </a:extLst>
          </p:cNvPr>
          <p:cNvSpPr/>
          <p:nvPr userDrawn="1"/>
        </p:nvSpPr>
        <p:spPr bwMode="auto">
          <a:xfrm>
            <a:off x="0" y="750363"/>
            <a:ext cx="414000" cy="991871"/>
          </a:xfrm>
          <a:prstGeom prst="rect">
            <a:avLst/>
          </a:prstGeom>
          <a:solidFill>
            <a:schemeClr val="accent1"/>
          </a:solidFill>
          <a:ln>
            <a:noFill/>
          </a:ln>
          <a:extLst/>
        </p:spPr>
        <p:txBody>
          <a:bodyPr lIns="0" tIns="0" rIns="0" bIns="0" rtlCol="0" anchor="ctr"/>
          <a:lstStyle/>
          <a:p>
            <a:pPr marL="0" marR="0" lvl="0" indent="0" algn="ctr" defTabSz="2417470" rtl="0" eaLnBrk="1" fontAlgn="auto" latinLnBrk="0" hangingPunct="1">
              <a:lnSpc>
                <a:spcPct val="100000"/>
              </a:lnSpc>
              <a:spcBef>
                <a:spcPts val="0"/>
              </a:spcBef>
              <a:spcAft>
                <a:spcPts val="0"/>
              </a:spcAft>
              <a:buClrTx/>
              <a:buSzTx/>
              <a:buFontTx/>
              <a:buNone/>
              <a:tabLst/>
              <a:defRPr/>
            </a:pPr>
            <a:endParaRPr kumimoji="0" lang="es-SV" sz="4800" b="0" i="0" u="none" strike="noStrike" kern="1200" cap="none" spc="0" normalizeH="0" baseline="0" noProof="0">
              <a:ln>
                <a:noFill/>
              </a:ln>
              <a:solidFill>
                <a:schemeClr val="accent1"/>
              </a:solidFill>
              <a:effectLst/>
              <a:uLnTx/>
              <a:uFillTx/>
              <a:latin typeface="Arial"/>
              <a:ea typeface="+mn-ea"/>
              <a:cs typeface="+mn-cs"/>
            </a:endParaRPr>
          </a:p>
        </p:txBody>
      </p:sp>
    </p:spTree>
    <p:extLst>
      <p:ext uri="{BB962C8B-B14F-4D97-AF65-F5344CB8AC3E}">
        <p14:creationId xmlns:p14="http://schemas.microsoft.com/office/powerpoint/2010/main" val="29139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1250" fill="hold"/>
                                        <p:tgtEl>
                                          <p:spTgt spid="10"/>
                                        </p:tgtEl>
                                        <p:attrNameLst>
                                          <p:attrName>ppt_x</p:attrName>
                                        </p:attrNameLst>
                                      </p:cBhvr>
                                      <p:tavLst>
                                        <p:tav tm="0">
                                          <p:val>
                                            <p:strVal val="0-#ppt_w/2"/>
                                          </p:val>
                                        </p:tav>
                                        <p:tav tm="100000">
                                          <p:val>
                                            <p:strVal val="#ppt_x"/>
                                          </p:val>
                                        </p:tav>
                                      </p:tavLst>
                                    </p:anim>
                                    <p:anim calcmode="lin" valueType="num">
                                      <p:cBhvr additive="base">
                                        <p:cTn id="11" dur="1250" fill="hold"/>
                                        <p:tgtEl>
                                          <p:spTgt spid="10"/>
                                        </p:tgtEl>
                                        <p:attrNameLst>
                                          <p:attrName>ppt_y</p:attrName>
                                        </p:attrNameLst>
                                      </p:cBhvr>
                                      <p:tavLst>
                                        <p:tav tm="0">
                                          <p:val>
                                            <p:strVal val="#ppt_y"/>
                                          </p:val>
                                        </p:tav>
                                        <p:tav tm="100000">
                                          <p:val>
                                            <p:strVal val="#ppt_y"/>
                                          </p:val>
                                        </p:tav>
                                      </p:tavLst>
                                    </p:anim>
                                  </p:childTnLst>
                                </p:cTn>
                              </p:par>
                              <p:par>
                                <p:cTn id="12" presetID="23" presetClass="entr" presetSubtype="288"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750" fill="hold"/>
                                        <p:tgtEl>
                                          <p:spTgt spid="20"/>
                                        </p:tgtEl>
                                        <p:attrNameLst>
                                          <p:attrName>ppt_w</p:attrName>
                                        </p:attrNameLst>
                                      </p:cBhvr>
                                      <p:tavLst>
                                        <p:tav tm="0">
                                          <p:val>
                                            <p:strVal val="4/3*#ppt_w"/>
                                          </p:val>
                                        </p:tav>
                                        <p:tav tm="100000">
                                          <p:val>
                                            <p:strVal val="#ppt_w"/>
                                          </p:val>
                                        </p:tav>
                                      </p:tavLst>
                                    </p:anim>
                                    <p:anim calcmode="lin" valueType="num">
                                      <p:cBhvr>
                                        <p:cTn id="15" dur="750" fill="hold"/>
                                        <p:tgtEl>
                                          <p:spTgt spid="20"/>
                                        </p:tgtEl>
                                        <p:attrNameLst>
                                          <p:attrName>ppt_h</p:attrName>
                                        </p:attrNameLst>
                                      </p:cBhvr>
                                      <p:tavLst>
                                        <p:tav tm="0">
                                          <p:val>
                                            <p:strVal val="4/3*#ppt_h"/>
                                          </p:val>
                                        </p:tav>
                                        <p:tav tm="100000">
                                          <p:val>
                                            <p:strVal val="#ppt_h"/>
                                          </p:val>
                                        </p:tav>
                                      </p:tavLst>
                                    </p:anim>
                                  </p:childTnLst>
                                </p:cTn>
                              </p:par>
                              <p:par>
                                <p:cTn id="16" presetID="23" presetClass="entr" presetSubtype="288"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750" fill="hold"/>
                                        <p:tgtEl>
                                          <p:spTgt spid="21"/>
                                        </p:tgtEl>
                                        <p:attrNameLst>
                                          <p:attrName>ppt_w</p:attrName>
                                        </p:attrNameLst>
                                      </p:cBhvr>
                                      <p:tavLst>
                                        <p:tav tm="0">
                                          <p:val>
                                            <p:strVal val="4/3*#ppt_w"/>
                                          </p:val>
                                        </p:tav>
                                        <p:tav tm="100000">
                                          <p:val>
                                            <p:strVal val="#ppt_w"/>
                                          </p:val>
                                        </p:tav>
                                      </p:tavLst>
                                    </p:anim>
                                    <p:anim calcmode="lin" valueType="num">
                                      <p:cBhvr>
                                        <p:cTn id="19" dur="750" fill="hold"/>
                                        <p:tgtEl>
                                          <p:spTgt spid="21"/>
                                        </p:tgtEl>
                                        <p:attrNameLst>
                                          <p:attrName>ppt_h</p:attrName>
                                        </p:attrNameLst>
                                      </p:cBhvr>
                                      <p:tavLst>
                                        <p:tav tm="0">
                                          <p:val>
                                            <p:strVal val="4/3*#ppt_h"/>
                                          </p:val>
                                        </p:tav>
                                        <p:tav tm="100000">
                                          <p:val>
                                            <p:strVal val="#ppt_h"/>
                                          </p:val>
                                        </p:tav>
                                      </p:tavLst>
                                    </p:anim>
                                  </p:childTnLst>
                                </p:cTn>
                              </p:par>
                              <p:par>
                                <p:cTn id="20" presetID="23" presetClass="entr" presetSubtype="288"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750" fill="hold"/>
                                        <p:tgtEl>
                                          <p:spTgt spid="22"/>
                                        </p:tgtEl>
                                        <p:attrNameLst>
                                          <p:attrName>ppt_w</p:attrName>
                                        </p:attrNameLst>
                                      </p:cBhvr>
                                      <p:tavLst>
                                        <p:tav tm="0">
                                          <p:val>
                                            <p:strVal val="4/3*#ppt_w"/>
                                          </p:val>
                                        </p:tav>
                                        <p:tav tm="100000">
                                          <p:val>
                                            <p:strVal val="#ppt_w"/>
                                          </p:val>
                                        </p:tav>
                                      </p:tavLst>
                                    </p:anim>
                                    <p:anim calcmode="lin" valueType="num">
                                      <p:cBhvr>
                                        <p:cTn id="23" dur="750" fill="hold"/>
                                        <p:tgtEl>
                                          <p:spTgt spid="22"/>
                                        </p:tgtEl>
                                        <p:attrNameLst>
                                          <p:attrName>ppt_h</p:attrName>
                                        </p:attrNameLst>
                                      </p:cBhvr>
                                      <p:tavLst>
                                        <p:tav tm="0">
                                          <p:val>
                                            <p:strVal val="4/3*#ppt_h"/>
                                          </p:val>
                                        </p:tav>
                                        <p:tav tm="100000">
                                          <p:val>
                                            <p:strVal val="#ppt_h"/>
                                          </p:val>
                                        </p:tav>
                                      </p:tavLst>
                                    </p:anim>
                                  </p:childTnLst>
                                </p:cTn>
                              </p:par>
                              <p:par>
                                <p:cTn id="24" presetID="23" presetClass="entr" presetSubtype="288"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p:cTn id="26" dur="750" fill="hold"/>
                                        <p:tgtEl>
                                          <p:spTgt spid="23"/>
                                        </p:tgtEl>
                                        <p:attrNameLst>
                                          <p:attrName>ppt_w</p:attrName>
                                        </p:attrNameLst>
                                      </p:cBhvr>
                                      <p:tavLst>
                                        <p:tav tm="0">
                                          <p:val>
                                            <p:strVal val="4/3*#ppt_w"/>
                                          </p:val>
                                        </p:tav>
                                        <p:tav tm="100000">
                                          <p:val>
                                            <p:strVal val="#ppt_w"/>
                                          </p:val>
                                        </p:tav>
                                      </p:tavLst>
                                    </p:anim>
                                    <p:anim calcmode="lin" valueType="num">
                                      <p:cBhvr>
                                        <p:cTn id="27" dur="750" fill="hold"/>
                                        <p:tgtEl>
                                          <p:spTgt spid="23"/>
                                        </p:tgtEl>
                                        <p:attrNameLst>
                                          <p:attrName>ppt_h</p:attrName>
                                        </p:attrNameLst>
                                      </p:cBhvr>
                                      <p:tavLst>
                                        <p:tav tm="0">
                                          <p:val>
                                            <p:strVal val="4/3*#ppt_h"/>
                                          </p:val>
                                        </p:tav>
                                        <p:tav tm="100000">
                                          <p:val>
                                            <p:strVal val="#ppt_h"/>
                                          </p:val>
                                        </p:tav>
                                      </p:tavLst>
                                    </p:anim>
                                  </p:childTnLst>
                                </p:cTn>
                              </p:par>
                              <p:par>
                                <p:cTn id="28" presetID="23" presetClass="entr" presetSubtype="288"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p:cTn id="30" dur="750" fill="hold"/>
                                        <p:tgtEl>
                                          <p:spTgt spid="27"/>
                                        </p:tgtEl>
                                        <p:attrNameLst>
                                          <p:attrName>ppt_w</p:attrName>
                                        </p:attrNameLst>
                                      </p:cBhvr>
                                      <p:tavLst>
                                        <p:tav tm="0">
                                          <p:val>
                                            <p:strVal val="4/3*#ppt_w"/>
                                          </p:val>
                                        </p:tav>
                                        <p:tav tm="100000">
                                          <p:val>
                                            <p:strVal val="#ppt_w"/>
                                          </p:val>
                                        </p:tav>
                                      </p:tavLst>
                                    </p:anim>
                                    <p:anim calcmode="lin" valueType="num">
                                      <p:cBhvr>
                                        <p:cTn id="31" dur="750" fill="hold"/>
                                        <p:tgtEl>
                                          <p:spTgt spid="27"/>
                                        </p:tgtEl>
                                        <p:attrNameLst>
                                          <p:attrName>ppt_h</p:attrName>
                                        </p:attrNameLst>
                                      </p:cBhvr>
                                      <p:tavLst>
                                        <p:tav tm="0">
                                          <p:val>
                                            <p:strVal val="4/3*#ppt_h"/>
                                          </p:val>
                                        </p:tav>
                                        <p:tav tm="100000">
                                          <p:val>
                                            <p:strVal val="#ppt_h"/>
                                          </p:val>
                                        </p:tav>
                                      </p:tavLst>
                                    </p:anim>
                                  </p:childTnLst>
                                </p:cTn>
                              </p:par>
                              <p:par>
                                <p:cTn id="32" presetID="23" presetClass="entr" presetSubtype="288"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750" fill="hold"/>
                                        <p:tgtEl>
                                          <p:spTgt spid="28"/>
                                        </p:tgtEl>
                                        <p:attrNameLst>
                                          <p:attrName>ppt_w</p:attrName>
                                        </p:attrNameLst>
                                      </p:cBhvr>
                                      <p:tavLst>
                                        <p:tav tm="0">
                                          <p:val>
                                            <p:strVal val="4/3*#ppt_w"/>
                                          </p:val>
                                        </p:tav>
                                        <p:tav tm="100000">
                                          <p:val>
                                            <p:strVal val="#ppt_w"/>
                                          </p:val>
                                        </p:tav>
                                      </p:tavLst>
                                    </p:anim>
                                    <p:anim calcmode="lin" valueType="num">
                                      <p:cBhvr>
                                        <p:cTn id="35" dur="750" fill="hold"/>
                                        <p:tgtEl>
                                          <p:spTgt spid="28"/>
                                        </p:tgtEl>
                                        <p:attrNameLst>
                                          <p:attrName>ppt_h</p:attrName>
                                        </p:attrNameLst>
                                      </p:cBhvr>
                                      <p:tavLst>
                                        <p:tav tm="0">
                                          <p:val>
                                            <p:strVal val="4/3*#ppt_h"/>
                                          </p:val>
                                        </p:tav>
                                        <p:tav tm="100000">
                                          <p:val>
                                            <p:strVal val="#ppt_h"/>
                                          </p:val>
                                        </p:tav>
                                      </p:tavLst>
                                    </p:anim>
                                  </p:childTnLst>
                                </p:cTn>
                              </p:par>
                              <p:par>
                                <p:cTn id="36" presetID="23" presetClass="entr" presetSubtype="288"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750" fill="hold"/>
                                        <p:tgtEl>
                                          <p:spTgt spid="31"/>
                                        </p:tgtEl>
                                        <p:attrNameLst>
                                          <p:attrName>ppt_w</p:attrName>
                                        </p:attrNameLst>
                                      </p:cBhvr>
                                      <p:tavLst>
                                        <p:tav tm="0">
                                          <p:val>
                                            <p:strVal val="4/3*#ppt_w"/>
                                          </p:val>
                                        </p:tav>
                                        <p:tav tm="100000">
                                          <p:val>
                                            <p:strVal val="#ppt_w"/>
                                          </p:val>
                                        </p:tav>
                                      </p:tavLst>
                                    </p:anim>
                                    <p:anim calcmode="lin" valueType="num">
                                      <p:cBhvr>
                                        <p:cTn id="39" dur="750" fill="hold"/>
                                        <p:tgtEl>
                                          <p:spTgt spid="31"/>
                                        </p:tgtEl>
                                        <p:attrNameLst>
                                          <p:attrName>ppt_h</p:attrName>
                                        </p:attrNameLst>
                                      </p:cBhvr>
                                      <p:tavLst>
                                        <p:tav tm="0">
                                          <p:val>
                                            <p:strVal val="4/3*#ppt_h"/>
                                          </p:val>
                                        </p:tav>
                                        <p:tav tm="100000">
                                          <p:val>
                                            <p:strVal val="#ppt_h"/>
                                          </p:val>
                                        </p:tav>
                                      </p:tavLst>
                                    </p:anim>
                                  </p:childTnLst>
                                </p:cTn>
                              </p:par>
                              <p:par>
                                <p:cTn id="40" presetID="23" presetClass="entr" presetSubtype="288"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750" fill="hold"/>
                                        <p:tgtEl>
                                          <p:spTgt spid="32"/>
                                        </p:tgtEl>
                                        <p:attrNameLst>
                                          <p:attrName>ppt_w</p:attrName>
                                        </p:attrNameLst>
                                      </p:cBhvr>
                                      <p:tavLst>
                                        <p:tav tm="0">
                                          <p:val>
                                            <p:strVal val="4/3*#ppt_w"/>
                                          </p:val>
                                        </p:tav>
                                        <p:tav tm="100000">
                                          <p:val>
                                            <p:strVal val="#ppt_w"/>
                                          </p:val>
                                        </p:tav>
                                      </p:tavLst>
                                    </p:anim>
                                    <p:anim calcmode="lin" valueType="num">
                                      <p:cBhvr>
                                        <p:cTn id="43" dur="750" fill="hold"/>
                                        <p:tgtEl>
                                          <p:spTgt spid="3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P spid="22" grpId="0" animBg="1"/>
      <p:bldP spid="28" grpId="0" animBg="1"/>
      <p:bldP spid="27" grpId="0" animBg="1"/>
      <p:bldP spid="32" grpId="0" animBg="1"/>
      <p:bldP spid="31" grpId="0" animBg="1"/>
      <p:bldP spid="10" grpId="0">
        <p:tmplLst>
          <p:tmpl>
            <p:tnLst>
              <p:par>
                <p:cTn presetID="2" presetClass="entr" presetSubtype="8"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250" fill="hold"/>
                        <p:tgtEl>
                          <p:spTgt spid="10"/>
                        </p:tgtEl>
                        <p:attrNameLst>
                          <p:attrName>ppt_x</p:attrName>
                        </p:attrNameLst>
                      </p:cBhvr>
                      <p:tavLst>
                        <p:tav tm="0">
                          <p:val>
                            <p:strVal val="0-#ppt_w/2"/>
                          </p:val>
                        </p:tav>
                        <p:tav tm="100000">
                          <p:val>
                            <p:strVal val="#ppt_x"/>
                          </p:val>
                        </p:tav>
                      </p:tavLst>
                    </p:anim>
                    <p:anim calcmode="lin" valueType="num">
                      <p:cBhvr additive="base">
                        <p:cTn dur="125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Layout 43">
    <p:spTree>
      <p:nvGrpSpPr>
        <p:cNvPr id="1" name=""/>
        <p:cNvGrpSpPr/>
        <p:nvPr/>
      </p:nvGrpSpPr>
      <p:grpSpPr>
        <a:xfrm>
          <a:off x="0" y="0"/>
          <a:ext cx="0" cy="0"/>
          <a:chOff x="0" y="0"/>
          <a:chExt cx="0" cy="0"/>
        </a:xfrm>
      </p:grpSpPr>
      <p:sp>
        <p:nvSpPr>
          <p:cNvPr id="25" name="12 Marcador de texto">
            <a:extLst>
              <a:ext uri="{FF2B5EF4-FFF2-40B4-BE49-F238E27FC236}">
                <a16:creationId xmlns:a16="http://schemas.microsoft.com/office/drawing/2014/main" id="{15C9BDA4-AA29-4254-8389-81D7E90F0974}"/>
              </a:ext>
            </a:extLst>
          </p:cNvPr>
          <p:cNvSpPr>
            <a:spLocks noGrp="1"/>
          </p:cNvSpPr>
          <p:nvPr>
            <p:ph type="body" sz="quarter" idx="15" hasCustomPrompt="1"/>
          </p:nvPr>
        </p:nvSpPr>
        <p:spPr>
          <a:xfrm>
            <a:off x="662662" y="507899"/>
            <a:ext cx="20981181" cy="1620000"/>
          </a:xfrm>
          <a:prstGeom prst="rect">
            <a:avLst/>
          </a:prstGeom>
        </p:spPr>
        <p:txBody>
          <a:bodyPr lIns="90757" tIns="45336" rIns="90757" bIns="45336" anchor="ctr"/>
          <a:lstStyle>
            <a:lvl1pPr marL="0" algn="l" defTabSz="2417470" rtl="0" eaLnBrk="1" latinLnBrk="0" hangingPunct="1">
              <a:defRPr lang="en-US" sz="7200" kern="1200" spc="300" noProof="0" dirty="0">
                <a:solidFill>
                  <a:schemeClr val="tx2"/>
                </a:solidFill>
                <a:latin typeface="Oswald bold" panose="02000803000000000000" pitchFamily="2" charset="0"/>
                <a:ea typeface="Roboto Light" panose="02000000000000000000" pitchFamily="2" charset="0"/>
                <a:cs typeface="Roboto Light" panose="02000000000000000000" pitchFamily="2" charset="0"/>
              </a:defRPr>
            </a:lvl1pPr>
          </a:lstStyle>
          <a:p>
            <a:pPr lvl="0"/>
            <a:r>
              <a:rPr lang="en-US" noProof="0" dirty="0"/>
              <a:t>Your Title Goes Here</a:t>
            </a:r>
          </a:p>
        </p:txBody>
      </p:sp>
      <p:sp>
        <p:nvSpPr>
          <p:cNvPr id="20" name="2"/>
          <p:cNvSpPr>
            <a:spLocks noGrp="1"/>
          </p:cNvSpPr>
          <p:nvPr>
            <p:ph type="pic" sz="quarter" idx="11"/>
          </p:nvPr>
        </p:nvSpPr>
        <p:spPr>
          <a:xfrm>
            <a:off x="2886759" y="3573969"/>
            <a:ext cx="5936400" cy="4860000"/>
          </a:xfrm>
          <a:prstGeom prst="roundRect">
            <a:avLst>
              <a:gd name="adj" fmla="val 2360"/>
            </a:avLst>
          </a:prstGeom>
          <a:solidFill>
            <a:schemeClr val="bg1">
              <a:lumMod val="85000"/>
              <a:alpha val="50000"/>
            </a:schemeClr>
          </a:solidFill>
        </p:spPr>
        <p:txBody>
          <a:bodyPr/>
          <a:lstStyle>
            <a:lvl1pPr marL="0" indent="0">
              <a:buNone/>
              <a:defRPr/>
            </a:lvl1pPr>
          </a:lstStyle>
          <a:p>
            <a:endParaRPr lang="es-SV" dirty="0"/>
          </a:p>
        </p:txBody>
      </p:sp>
      <p:sp>
        <p:nvSpPr>
          <p:cNvPr id="13" name="2">
            <a:extLst>
              <a:ext uri="{FF2B5EF4-FFF2-40B4-BE49-F238E27FC236}">
                <a16:creationId xmlns:a16="http://schemas.microsoft.com/office/drawing/2014/main" id="{45F51C5A-62DD-488C-805A-167D0DEC80D0}"/>
              </a:ext>
            </a:extLst>
          </p:cNvPr>
          <p:cNvSpPr>
            <a:spLocks noGrp="1"/>
          </p:cNvSpPr>
          <p:nvPr>
            <p:ph type="pic" sz="quarter" idx="12"/>
          </p:nvPr>
        </p:nvSpPr>
        <p:spPr>
          <a:xfrm>
            <a:off x="9297102" y="3573429"/>
            <a:ext cx="5936400" cy="4860000"/>
          </a:xfrm>
          <a:prstGeom prst="roundRect">
            <a:avLst>
              <a:gd name="adj" fmla="val 2360"/>
            </a:avLst>
          </a:prstGeom>
          <a:solidFill>
            <a:schemeClr val="bg1">
              <a:lumMod val="85000"/>
              <a:alpha val="50000"/>
            </a:schemeClr>
          </a:solidFill>
        </p:spPr>
        <p:txBody>
          <a:bodyPr/>
          <a:lstStyle>
            <a:lvl1pPr marL="0" indent="0">
              <a:buNone/>
              <a:defRPr/>
            </a:lvl1pPr>
          </a:lstStyle>
          <a:p>
            <a:endParaRPr lang="es-SV" dirty="0"/>
          </a:p>
        </p:txBody>
      </p:sp>
      <p:sp>
        <p:nvSpPr>
          <p:cNvPr id="14" name="2">
            <a:extLst>
              <a:ext uri="{FF2B5EF4-FFF2-40B4-BE49-F238E27FC236}">
                <a16:creationId xmlns:a16="http://schemas.microsoft.com/office/drawing/2014/main" id="{86D1A0EC-2842-477F-8380-C93DA09DDB4E}"/>
              </a:ext>
            </a:extLst>
          </p:cNvPr>
          <p:cNvSpPr>
            <a:spLocks noGrp="1"/>
          </p:cNvSpPr>
          <p:nvPr>
            <p:ph type="pic" sz="quarter" idx="13"/>
          </p:nvPr>
        </p:nvSpPr>
        <p:spPr>
          <a:xfrm>
            <a:off x="15707443" y="3573429"/>
            <a:ext cx="5936400" cy="4860000"/>
          </a:xfrm>
          <a:prstGeom prst="roundRect">
            <a:avLst>
              <a:gd name="adj" fmla="val 2360"/>
            </a:avLst>
          </a:prstGeom>
          <a:solidFill>
            <a:schemeClr val="bg1">
              <a:lumMod val="85000"/>
              <a:alpha val="50000"/>
            </a:schemeClr>
          </a:solidFill>
        </p:spPr>
        <p:txBody>
          <a:bodyPr/>
          <a:lstStyle>
            <a:lvl1pPr marL="0" indent="0">
              <a:buNone/>
              <a:defRPr/>
            </a:lvl1pPr>
          </a:lstStyle>
          <a:p>
            <a:endParaRPr lang="es-SV" dirty="0"/>
          </a:p>
        </p:txBody>
      </p:sp>
      <p:sp>
        <p:nvSpPr>
          <p:cNvPr id="15" name="11 Rectángulo">
            <a:extLst>
              <a:ext uri="{FF2B5EF4-FFF2-40B4-BE49-F238E27FC236}">
                <a16:creationId xmlns:a16="http://schemas.microsoft.com/office/drawing/2014/main" id="{A313542F-558A-4AF1-8CF7-51BCD6BEEDC5}"/>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6" name="12 Rectángulo">
            <a:extLst>
              <a:ext uri="{FF2B5EF4-FFF2-40B4-BE49-F238E27FC236}">
                <a16:creationId xmlns:a16="http://schemas.microsoft.com/office/drawing/2014/main" id="{0EA6DBAA-1EB8-47DD-92A9-DA33C7BDA7B9}"/>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17" name="5 Marcador de número de diapositiva">
            <a:extLst>
              <a:ext uri="{FF2B5EF4-FFF2-40B4-BE49-F238E27FC236}">
                <a16:creationId xmlns:a16="http://schemas.microsoft.com/office/drawing/2014/main" id="{66E8125D-842A-4561-A5F2-CCC9C57FE0BA}"/>
              </a:ext>
            </a:extLst>
          </p:cNvPr>
          <p:cNvSpPr>
            <a:spLocks noGrp="1"/>
          </p:cNvSpPr>
          <p:nvPr>
            <p:ph type="sldNum" sz="quarter" idx="14"/>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18" name="Rectángulo 5">
            <a:extLst>
              <a:ext uri="{FF2B5EF4-FFF2-40B4-BE49-F238E27FC236}">
                <a16:creationId xmlns:a16="http://schemas.microsoft.com/office/drawing/2014/main" id="{6F9AE97E-8ED4-4C65-9B31-82C28AE4BFDE}"/>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
        <p:nvSpPr>
          <p:cNvPr id="24" name="235 Rectángulo">
            <a:extLst>
              <a:ext uri="{FF2B5EF4-FFF2-40B4-BE49-F238E27FC236}">
                <a16:creationId xmlns:a16="http://schemas.microsoft.com/office/drawing/2014/main" id="{4A5A82B6-9C6E-4261-9675-85BF9F4E03CD}"/>
              </a:ext>
            </a:extLst>
          </p:cNvPr>
          <p:cNvSpPr/>
          <p:nvPr userDrawn="1"/>
        </p:nvSpPr>
        <p:spPr bwMode="auto">
          <a:xfrm>
            <a:off x="0" y="750363"/>
            <a:ext cx="414000" cy="991871"/>
          </a:xfrm>
          <a:prstGeom prst="rect">
            <a:avLst/>
          </a:prstGeom>
          <a:solidFill>
            <a:schemeClr val="accent1"/>
          </a:solidFill>
          <a:ln>
            <a:noFill/>
          </a:ln>
          <a:extLst/>
        </p:spPr>
        <p:txBody>
          <a:bodyPr lIns="0" tIns="0" rIns="0" bIns="0" rtlCol="0" anchor="ctr"/>
          <a:lstStyle/>
          <a:p>
            <a:pPr marL="0" marR="0" lvl="0" indent="0" algn="ctr" defTabSz="2417470" rtl="0" eaLnBrk="1" fontAlgn="auto" latinLnBrk="0" hangingPunct="1">
              <a:lnSpc>
                <a:spcPct val="100000"/>
              </a:lnSpc>
              <a:spcBef>
                <a:spcPts val="0"/>
              </a:spcBef>
              <a:spcAft>
                <a:spcPts val="0"/>
              </a:spcAft>
              <a:buClrTx/>
              <a:buSzTx/>
              <a:buFontTx/>
              <a:buNone/>
              <a:tabLst/>
              <a:defRPr/>
            </a:pPr>
            <a:endParaRPr kumimoji="0" lang="es-SV" sz="4800" b="0" i="0" u="none" strike="noStrike" kern="1200" cap="none" spc="0" normalizeH="0" baseline="0" noProof="0">
              <a:ln>
                <a:noFill/>
              </a:ln>
              <a:solidFill>
                <a:schemeClr val="accent1"/>
              </a:solidFill>
              <a:effectLst/>
              <a:uLnTx/>
              <a:uFillTx/>
              <a:latin typeface="Arial"/>
              <a:ea typeface="+mn-ea"/>
              <a:cs typeface="+mn-cs"/>
            </a:endParaRPr>
          </a:p>
        </p:txBody>
      </p:sp>
    </p:spTree>
    <p:extLst>
      <p:ext uri="{BB962C8B-B14F-4D97-AF65-F5344CB8AC3E}">
        <p14:creationId xmlns:p14="http://schemas.microsoft.com/office/powerpoint/2010/main" val="13007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additive="base">
                                        <p:cTn id="10" dur="1250" fill="hold"/>
                                        <p:tgtEl>
                                          <p:spTgt spid="25"/>
                                        </p:tgtEl>
                                        <p:attrNameLst>
                                          <p:attrName>ppt_x</p:attrName>
                                        </p:attrNameLst>
                                      </p:cBhvr>
                                      <p:tavLst>
                                        <p:tav tm="0">
                                          <p:val>
                                            <p:strVal val="0-#ppt_w/2"/>
                                          </p:val>
                                        </p:tav>
                                        <p:tav tm="100000">
                                          <p:val>
                                            <p:strVal val="#ppt_x"/>
                                          </p:val>
                                        </p:tav>
                                      </p:tavLst>
                                    </p:anim>
                                    <p:anim calcmode="lin" valueType="num">
                                      <p:cBhvr additive="base">
                                        <p:cTn id="11" dur="1250" fill="hold"/>
                                        <p:tgtEl>
                                          <p:spTgt spid="25"/>
                                        </p:tgtEl>
                                        <p:attrNameLst>
                                          <p:attrName>ppt_y</p:attrName>
                                        </p:attrNameLst>
                                      </p:cBhvr>
                                      <p:tavLst>
                                        <p:tav tm="0">
                                          <p:val>
                                            <p:strVal val="#ppt_y"/>
                                          </p:val>
                                        </p:tav>
                                        <p:tav tm="100000">
                                          <p:val>
                                            <p:strVal val="#ppt_y"/>
                                          </p:val>
                                        </p:tav>
                                      </p:tavLst>
                                    </p:anim>
                                  </p:childTnLst>
                                </p:cTn>
                              </p:par>
                              <p:par>
                                <p:cTn id="12" presetID="23" presetClass="entr" presetSubtype="288"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750" fill="hold"/>
                                        <p:tgtEl>
                                          <p:spTgt spid="20"/>
                                        </p:tgtEl>
                                        <p:attrNameLst>
                                          <p:attrName>ppt_w</p:attrName>
                                        </p:attrNameLst>
                                      </p:cBhvr>
                                      <p:tavLst>
                                        <p:tav tm="0">
                                          <p:val>
                                            <p:strVal val="4/3*#ppt_w"/>
                                          </p:val>
                                        </p:tav>
                                        <p:tav tm="100000">
                                          <p:val>
                                            <p:strVal val="#ppt_w"/>
                                          </p:val>
                                        </p:tav>
                                      </p:tavLst>
                                    </p:anim>
                                    <p:anim calcmode="lin" valueType="num">
                                      <p:cBhvr>
                                        <p:cTn id="15" dur="750" fill="hold"/>
                                        <p:tgtEl>
                                          <p:spTgt spid="20"/>
                                        </p:tgtEl>
                                        <p:attrNameLst>
                                          <p:attrName>ppt_h</p:attrName>
                                        </p:attrNameLst>
                                      </p:cBhvr>
                                      <p:tavLst>
                                        <p:tav tm="0">
                                          <p:val>
                                            <p:strVal val="4/3*#ppt_h"/>
                                          </p:val>
                                        </p:tav>
                                        <p:tav tm="100000">
                                          <p:val>
                                            <p:strVal val="#ppt_h"/>
                                          </p:val>
                                        </p:tav>
                                      </p:tavLst>
                                    </p:anim>
                                  </p:childTnLst>
                                </p:cTn>
                              </p:par>
                              <p:par>
                                <p:cTn id="16" presetID="23" presetClass="entr" presetSubtype="28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750" fill="hold"/>
                                        <p:tgtEl>
                                          <p:spTgt spid="13"/>
                                        </p:tgtEl>
                                        <p:attrNameLst>
                                          <p:attrName>ppt_w</p:attrName>
                                        </p:attrNameLst>
                                      </p:cBhvr>
                                      <p:tavLst>
                                        <p:tav tm="0">
                                          <p:val>
                                            <p:strVal val="4/3*#ppt_w"/>
                                          </p:val>
                                        </p:tav>
                                        <p:tav tm="100000">
                                          <p:val>
                                            <p:strVal val="#ppt_w"/>
                                          </p:val>
                                        </p:tav>
                                      </p:tavLst>
                                    </p:anim>
                                    <p:anim calcmode="lin" valueType="num">
                                      <p:cBhvr>
                                        <p:cTn id="19" dur="750" fill="hold"/>
                                        <p:tgtEl>
                                          <p:spTgt spid="13"/>
                                        </p:tgtEl>
                                        <p:attrNameLst>
                                          <p:attrName>ppt_h</p:attrName>
                                        </p:attrNameLst>
                                      </p:cBhvr>
                                      <p:tavLst>
                                        <p:tav tm="0">
                                          <p:val>
                                            <p:strVal val="4/3*#ppt_h"/>
                                          </p:val>
                                        </p:tav>
                                        <p:tav tm="100000">
                                          <p:val>
                                            <p:strVal val="#ppt_h"/>
                                          </p:val>
                                        </p:tav>
                                      </p:tavLst>
                                    </p:anim>
                                  </p:childTnLst>
                                </p:cTn>
                              </p:par>
                              <p:par>
                                <p:cTn id="20" presetID="23" presetClass="entr" presetSubtype="288"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750" fill="hold"/>
                                        <p:tgtEl>
                                          <p:spTgt spid="14"/>
                                        </p:tgtEl>
                                        <p:attrNameLst>
                                          <p:attrName>ppt_w</p:attrName>
                                        </p:attrNameLst>
                                      </p:cBhvr>
                                      <p:tavLst>
                                        <p:tav tm="0">
                                          <p:val>
                                            <p:strVal val="4/3*#ppt_w"/>
                                          </p:val>
                                        </p:tav>
                                        <p:tav tm="100000">
                                          <p:val>
                                            <p:strVal val="#ppt_w"/>
                                          </p:val>
                                        </p:tav>
                                      </p:tavLst>
                                    </p:anim>
                                    <p:anim calcmode="lin" valueType="num">
                                      <p:cBhvr>
                                        <p:cTn id="23" dur="750" fill="hold"/>
                                        <p:tgtEl>
                                          <p:spTgt spid="14"/>
                                        </p:tgtEl>
                                        <p:attrNameLst>
                                          <p:attrName>ppt_h</p:attrName>
                                        </p:attrNameLst>
                                      </p:cBhvr>
                                      <p:tavLst>
                                        <p:tav tm="0">
                                          <p:val>
                                            <p:strVal val="4/3*#ppt_h"/>
                                          </p:val>
                                        </p:tav>
                                        <p:tav tm="100000">
                                          <p:val>
                                            <p:strVal val="#ppt_h"/>
                                          </p:val>
                                        </p:tav>
                                      </p:tavLst>
                                    </p:anim>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tmplLst>
          <p:tmpl>
            <p:tnLst>
              <p:par>
                <p:cTn presetID="2" presetClass="entr" presetSubtype="8"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250" fill="hold"/>
                        <p:tgtEl>
                          <p:spTgt spid="25"/>
                        </p:tgtEl>
                        <p:attrNameLst>
                          <p:attrName>ppt_x</p:attrName>
                        </p:attrNameLst>
                      </p:cBhvr>
                      <p:tavLst>
                        <p:tav tm="0">
                          <p:val>
                            <p:strVal val="0-#ppt_w/2"/>
                          </p:val>
                        </p:tav>
                        <p:tav tm="100000">
                          <p:val>
                            <p:strVal val="#ppt_x"/>
                          </p:val>
                        </p:tav>
                      </p:tavLst>
                    </p:anim>
                    <p:anim calcmode="lin" valueType="num">
                      <p:cBhvr additive="base">
                        <p:cTn dur="1250" fill="hold"/>
                        <p:tgtEl>
                          <p:spTgt spid="25"/>
                        </p:tgtEl>
                        <p:attrNameLst>
                          <p:attrName>ppt_y</p:attrName>
                        </p:attrNameLst>
                      </p:cBhvr>
                      <p:tavLst>
                        <p:tav tm="0">
                          <p:val>
                            <p:strVal val="#ppt_y"/>
                          </p:val>
                        </p:tav>
                        <p:tav tm="100000">
                          <p:val>
                            <p:strVal val="#ppt_y"/>
                          </p:val>
                        </p:tav>
                      </p:tavLst>
                    </p:anim>
                  </p:childTnLst>
                </p:cTn>
              </p:par>
            </p:tnLst>
          </p:tmpl>
        </p:tmplLst>
      </p:bldP>
      <p:bldP spid="20" grpId="0" animBg="1"/>
      <p:bldP spid="13" grpId="0" animBg="1"/>
      <p:bldP spid="14" grpId="0" animBg="1"/>
      <p:bldP spid="17" grpId="0"/>
      <p:bldP spid="18" grpId="0"/>
      <p:bldP spid="24"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Layout 44">
    <p:spTree>
      <p:nvGrpSpPr>
        <p:cNvPr id="1" name=""/>
        <p:cNvGrpSpPr/>
        <p:nvPr/>
      </p:nvGrpSpPr>
      <p:grpSpPr>
        <a:xfrm>
          <a:off x="0" y="0"/>
          <a:ext cx="0" cy="0"/>
          <a:chOff x="0" y="0"/>
          <a:chExt cx="0" cy="0"/>
        </a:xfrm>
      </p:grpSpPr>
      <p:sp>
        <p:nvSpPr>
          <p:cNvPr id="25" name="12 Marcador de texto">
            <a:extLst>
              <a:ext uri="{FF2B5EF4-FFF2-40B4-BE49-F238E27FC236}">
                <a16:creationId xmlns:a16="http://schemas.microsoft.com/office/drawing/2014/main" id="{15C9BDA4-AA29-4254-8389-81D7E90F0974}"/>
              </a:ext>
            </a:extLst>
          </p:cNvPr>
          <p:cNvSpPr>
            <a:spLocks noGrp="1"/>
          </p:cNvSpPr>
          <p:nvPr>
            <p:ph type="body" sz="quarter" idx="15" hasCustomPrompt="1"/>
          </p:nvPr>
        </p:nvSpPr>
        <p:spPr>
          <a:xfrm>
            <a:off x="662662" y="507899"/>
            <a:ext cx="20981181" cy="1620000"/>
          </a:xfrm>
          <a:prstGeom prst="rect">
            <a:avLst/>
          </a:prstGeom>
        </p:spPr>
        <p:txBody>
          <a:bodyPr lIns="90757" tIns="45336" rIns="90757" bIns="45336" anchor="ctr"/>
          <a:lstStyle>
            <a:lvl1pPr marL="0" algn="l" defTabSz="2417470" rtl="0" eaLnBrk="1" latinLnBrk="0" hangingPunct="1">
              <a:defRPr lang="en-US" sz="7200" kern="1200" spc="300" noProof="0" dirty="0">
                <a:solidFill>
                  <a:schemeClr val="tx2"/>
                </a:solidFill>
                <a:latin typeface="Oswald bold" panose="02000803000000000000" pitchFamily="2" charset="0"/>
                <a:ea typeface="Roboto Light" panose="02000000000000000000" pitchFamily="2" charset="0"/>
                <a:cs typeface="Roboto Light" panose="02000000000000000000" pitchFamily="2" charset="0"/>
              </a:defRPr>
            </a:lvl1pPr>
          </a:lstStyle>
          <a:p>
            <a:pPr lvl="0"/>
            <a:r>
              <a:rPr lang="en-US" noProof="0" dirty="0"/>
              <a:t>Your Title Goes Here</a:t>
            </a:r>
          </a:p>
        </p:txBody>
      </p:sp>
      <p:sp>
        <p:nvSpPr>
          <p:cNvPr id="20" name="2"/>
          <p:cNvSpPr>
            <a:spLocks noGrp="1"/>
          </p:cNvSpPr>
          <p:nvPr>
            <p:ph type="pic" sz="quarter" idx="11"/>
          </p:nvPr>
        </p:nvSpPr>
        <p:spPr>
          <a:xfrm>
            <a:off x="909083" y="3573969"/>
            <a:ext cx="5309922" cy="3464845"/>
          </a:xfrm>
          <a:prstGeom prst="roundRect">
            <a:avLst>
              <a:gd name="adj" fmla="val 0"/>
            </a:avLst>
          </a:prstGeom>
          <a:solidFill>
            <a:schemeClr val="bg1">
              <a:lumMod val="85000"/>
              <a:alpha val="50000"/>
            </a:schemeClr>
          </a:solidFill>
          <a:ln>
            <a:noFill/>
          </a:ln>
        </p:spPr>
        <p:txBody>
          <a:bodyPr/>
          <a:lstStyle>
            <a:lvl1pPr marL="0" indent="0">
              <a:buNone/>
              <a:defRPr/>
            </a:lvl1pPr>
          </a:lstStyle>
          <a:p>
            <a:endParaRPr lang="es-SV" dirty="0"/>
          </a:p>
        </p:txBody>
      </p:sp>
      <p:sp>
        <p:nvSpPr>
          <p:cNvPr id="15" name="11 Rectángulo">
            <a:extLst>
              <a:ext uri="{FF2B5EF4-FFF2-40B4-BE49-F238E27FC236}">
                <a16:creationId xmlns:a16="http://schemas.microsoft.com/office/drawing/2014/main" id="{A313542F-558A-4AF1-8CF7-51BCD6BEEDC5}"/>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6" name="12 Rectángulo">
            <a:extLst>
              <a:ext uri="{FF2B5EF4-FFF2-40B4-BE49-F238E27FC236}">
                <a16:creationId xmlns:a16="http://schemas.microsoft.com/office/drawing/2014/main" id="{0EA6DBAA-1EB8-47DD-92A9-DA33C7BDA7B9}"/>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17" name="5 Marcador de número de diapositiva">
            <a:extLst>
              <a:ext uri="{FF2B5EF4-FFF2-40B4-BE49-F238E27FC236}">
                <a16:creationId xmlns:a16="http://schemas.microsoft.com/office/drawing/2014/main" id="{66E8125D-842A-4561-A5F2-CCC9C57FE0BA}"/>
              </a:ext>
            </a:extLst>
          </p:cNvPr>
          <p:cNvSpPr>
            <a:spLocks noGrp="1"/>
          </p:cNvSpPr>
          <p:nvPr>
            <p:ph type="sldNum" sz="quarter" idx="14"/>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18" name="Rectángulo 5">
            <a:extLst>
              <a:ext uri="{FF2B5EF4-FFF2-40B4-BE49-F238E27FC236}">
                <a16:creationId xmlns:a16="http://schemas.microsoft.com/office/drawing/2014/main" id="{6F9AE97E-8ED4-4C65-9B31-82C28AE4BFDE}"/>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
        <p:nvSpPr>
          <p:cNvPr id="24" name="235 Rectángulo">
            <a:extLst>
              <a:ext uri="{FF2B5EF4-FFF2-40B4-BE49-F238E27FC236}">
                <a16:creationId xmlns:a16="http://schemas.microsoft.com/office/drawing/2014/main" id="{4A5A82B6-9C6E-4261-9675-85BF9F4E03CD}"/>
              </a:ext>
            </a:extLst>
          </p:cNvPr>
          <p:cNvSpPr/>
          <p:nvPr userDrawn="1"/>
        </p:nvSpPr>
        <p:spPr bwMode="auto">
          <a:xfrm>
            <a:off x="0" y="750363"/>
            <a:ext cx="414000" cy="991871"/>
          </a:xfrm>
          <a:prstGeom prst="rect">
            <a:avLst/>
          </a:prstGeom>
          <a:solidFill>
            <a:schemeClr val="accent1"/>
          </a:solidFill>
          <a:ln>
            <a:noFill/>
          </a:ln>
          <a:extLst/>
        </p:spPr>
        <p:txBody>
          <a:bodyPr lIns="0" tIns="0" rIns="0" bIns="0" rtlCol="0" anchor="ctr"/>
          <a:lstStyle/>
          <a:p>
            <a:pPr marL="0" marR="0" lvl="0" indent="0" algn="ctr" defTabSz="2417470" rtl="0" eaLnBrk="1" fontAlgn="auto" latinLnBrk="0" hangingPunct="1">
              <a:lnSpc>
                <a:spcPct val="100000"/>
              </a:lnSpc>
              <a:spcBef>
                <a:spcPts val="0"/>
              </a:spcBef>
              <a:spcAft>
                <a:spcPts val="0"/>
              </a:spcAft>
              <a:buClrTx/>
              <a:buSzTx/>
              <a:buFontTx/>
              <a:buNone/>
              <a:tabLst/>
              <a:defRPr/>
            </a:pPr>
            <a:endParaRPr kumimoji="0" lang="es-SV" sz="4800" b="0" i="0" u="none" strike="noStrike" kern="1200" cap="none" spc="0" normalizeH="0" baseline="0" noProof="0">
              <a:ln>
                <a:noFill/>
              </a:ln>
              <a:solidFill>
                <a:schemeClr val="accent1"/>
              </a:solidFill>
              <a:effectLst/>
              <a:uLnTx/>
              <a:uFillTx/>
              <a:latin typeface="Arial"/>
              <a:ea typeface="+mn-ea"/>
              <a:cs typeface="+mn-cs"/>
            </a:endParaRPr>
          </a:p>
        </p:txBody>
      </p:sp>
      <p:sp>
        <p:nvSpPr>
          <p:cNvPr id="11" name="2">
            <a:extLst>
              <a:ext uri="{FF2B5EF4-FFF2-40B4-BE49-F238E27FC236}">
                <a16:creationId xmlns:a16="http://schemas.microsoft.com/office/drawing/2014/main" id="{A24D36DA-0AE6-4BD9-B84C-3EE571A24F1D}"/>
              </a:ext>
            </a:extLst>
          </p:cNvPr>
          <p:cNvSpPr>
            <a:spLocks noGrp="1"/>
          </p:cNvSpPr>
          <p:nvPr>
            <p:ph type="pic" sz="quarter" idx="16"/>
          </p:nvPr>
        </p:nvSpPr>
        <p:spPr>
          <a:xfrm>
            <a:off x="6665764" y="3573969"/>
            <a:ext cx="5309922" cy="3464845"/>
          </a:xfrm>
          <a:prstGeom prst="roundRect">
            <a:avLst>
              <a:gd name="adj" fmla="val 0"/>
            </a:avLst>
          </a:prstGeom>
          <a:solidFill>
            <a:schemeClr val="bg1">
              <a:lumMod val="85000"/>
              <a:alpha val="50000"/>
            </a:schemeClr>
          </a:solidFill>
          <a:ln>
            <a:noFill/>
          </a:ln>
        </p:spPr>
        <p:txBody>
          <a:bodyPr/>
          <a:lstStyle>
            <a:lvl1pPr marL="0" indent="0">
              <a:buNone/>
              <a:defRPr/>
            </a:lvl1pPr>
          </a:lstStyle>
          <a:p>
            <a:endParaRPr lang="es-SV" dirty="0"/>
          </a:p>
        </p:txBody>
      </p:sp>
      <p:sp>
        <p:nvSpPr>
          <p:cNvPr id="12" name="2">
            <a:extLst>
              <a:ext uri="{FF2B5EF4-FFF2-40B4-BE49-F238E27FC236}">
                <a16:creationId xmlns:a16="http://schemas.microsoft.com/office/drawing/2014/main" id="{93BFA706-0F9F-4225-A421-3DF5CE9F3D3C}"/>
              </a:ext>
            </a:extLst>
          </p:cNvPr>
          <p:cNvSpPr>
            <a:spLocks noGrp="1"/>
          </p:cNvSpPr>
          <p:nvPr>
            <p:ph type="pic" sz="quarter" idx="17"/>
          </p:nvPr>
        </p:nvSpPr>
        <p:spPr>
          <a:xfrm>
            <a:off x="12422445" y="3573969"/>
            <a:ext cx="5309922" cy="3464845"/>
          </a:xfrm>
          <a:prstGeom prst="roundRect">
            <a:avLst>
              <a:gd name="adj" fmla="val 0"/>
            </a:avLst>
          </a:prstGeom>
          <a:solidFill>
            <a:schemeClr val="bg1">
              <a:lumMod val="85000"/>
              <a:alpha val="50000"/>
            </a:schemeClr>
          </a:solidFill>
          <a:ln>
            <a:noFill/>
          </a:ln>
        </p:spPr>
        <p:txBody>
          <a:bodyPr/>
          <a:lstStyle>
            <a:lvl1pPr marL="0" indent="0">
              <a:buNone/>
              <a:defRPr/>
            </a:lvl1pPr>
          </a:lstStyle>
          <a:p>
            <a:endParaRPr lang="es-SV" dirty="0"/>
          </a:p>
        </p:txBody>
      </p:sp>
      <p:sp>
        <p:nvSpPr>
          <p:cNvPr id="19" name="2">
            <a:extLst>
              <a:ext uri="{FF2B5EF4-FFF2-40B4-BE49-F238E27FC236}">
                <a16:creationId xmlns:a16="http://schemas.microsoft.com/office/drawing/2014/main" id="{AEB702C9-F8C5-4E9C-985A-18BE8C5BDE1D}"/>
              </a:ext>
            </a:extLst>
          </p:cNvPr>
          <p:cNvSpPr>
            <a:spLocks noGrp="1"/>
          </p:cNvSpPr>
          <p:nvPr>
            <p:ph type="pic" sz="quarter" idx="18"/>
          </p:nvPr>
        </p:nvSpPr>
        <p:spPr>
          <a:xfrm>
            <a:off x="18179127" y="3573969"/>
            <a:ext cx="5309922" cy="3464845"/>
          </a:xfrm>
          <a:prstGeom prst="roundRect">
            <a:avLst>
              <a:gd name="adj" fmla="val 0"/>
            </a:avLst>
          </a:prstGeom>
          <a:solidFill>
            <a:schemeClr val="bg1">
              <a:lumMod val="85000"/>
              <a:alpha val="50000"/>
            </a:schemeClr>
          </a:solidFill>
          <a:ln>
            <a:noFill/>
          </a:ln>
        </p:spPr>
        <p:txBody>
          <a:bodyPr/>
          <a:lstStyle>
            <a:lvl1pPr marL="0" indent="0">
              <a:buNone/>
              <a:defRPr/>
            </a:lvl1pPr>
          </a:lstStyle>
          <a:p>
            <a:endParaRPr lang="es-SV" dirty="0"/>
          </a:p>
        </p:txBody>
      </p:sp>
    </p:spTree>
    <p:extLst>
      <p:ext uri="{BB962C8B-B14F-4D97-AF65-F5344CB8AC3E}">
        <p14:creationId xmlns:p14="http://schemas.microsoft.com/office/powerpoint/2010/main" val="116568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additive="base">
                                        <p:cTn id="10" dur="1250" fill="hold"/>
                                        <p:tgtEl>
                                          <p:spTgt spid="25"/>
                                        </p:tgtEl>
                                        <p:attrNameLst>
                                          <p:attrName>ppt_x</p:attrName>
                                        </p:attrNameLst>
                                      </p:cBhvr>
                                      <p:tavLst>
                                        <p:tav tm="0">
                                          <p:val>
                                            <p:strVal val="0-#ppt_w/2"/>
                                          </p:val>
                                        </p:tav>
                                        <p:tav tm="100000">
                                          <p:val>
                                            <p:strVal val="#ppt_x"/>
                                          </p:val>
                                        </p:tav>
                                      </p:tavLst>
                                    </p:anim>
                                    <p:anim calcmode="lin" valueType="num">
                                      <p:cBhvr additive="base">
                                        <p:cTn id="11" dur="1250" fill="hold"/>
                                        <p:tgtEl>
                                          <p:spTgt spid="25"/>
                                        </p:tgtEl>
                                        <p:attrNameLst>
                                          <p:attrName>ppt_y</p:attrName>
                                        </p:attrNameLst>
                                      </p:cBhvr>
                                      <p:tavLst>
                                        <p:tav tm="0">
                                          <p:val>
                                            <p:strVal val="#ppt_y"/>
                                          </p:val>
                                        </p:tav>
                                        <p:tav tm="100000">
                                          <p:val>
                                            <p:strVal val="#ppt_y"/>
                                          </p:val>
                                        </p:tav>
                                      </p:tavLst>
                                    </p:anim>
                                  </p:childTnLst>
                                </p:cTn>
                              </p:par>
                            </p:childTnLst>
                          </p:cTn>
                        </p:par>
                        <p:par>
                          <p:cTn id="12" fill="hold">
                            <p:stCondLst>
                              <p:cond delay="1250"/>
                            </p:stCondLst>
                            <p:childTnLst>
                              <p:par>
                                <p:cTn id="13" presetID="23" presetClass="entr" presetSubtype="28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p:cTn id="15" dur="750" fill="hold"/>
                                        <p:tgtEl>
                                          <p:spTgt spid="20"/>
                                        </p:tgtEl>
                                        <p:attrNameLst>
                                          <p:attrName>ppt_w</p:attrName>
                                        </p:attrNameLst>
                                      </p:cBhvr>
                                      <p:tavLst>
                                        <p:tav tm="0">
                                          <p:val>
                                            <p:strVal val="4/3*#ppt_w"/>
                                          </p:val>
                                        </p:tav>
                                        <p:tav tm="100000">
                                          <p:val>
                                            <p:strVal val="#ppt_w"/>
                                          </p:val>
                                        </p:tav>
                                      </p:tavLst>
                                    </p:anim>
                                    <p:anim calcmode="lin" valueType="num">
                                      <p:cBhvr>
                                        <p:cTn id="16" dur="750" fill="hold"/>
                                        <p:tgtEl>
                                          <p:spTgt spid="20"/>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750" fill="hold"/>
                                        <p:tgtEl>
                                          <p:spTgt spid="11"/>
                                        </p:tgtEl>
                                        <p:attrNameLst>
                                          <p:attrName>ppt_w</p:attrName>
                                        </p:attrNameLst>
                                      </p:cBhvr>
                                      <p:tavLst>
                                        <p:tav tm="0">
                                          <p:val>
                                            <p:strVal val="4/3*#ppt_w"/>
                                          </p:val>
                                        </p:tav>
                                        <p:tav tm="100000">
                                          <p:val>
                                            <p:strVal val="#ppt_w"/>
                                          </p:val>
                                        </p:tav>
                                      </p:tavLst>
                                    </p:anim>
                                    <p:anim calcmode="lin" valueType="num">
                                      <p:cBhvr>
                                        <p:cTn id="20" dur="750" fill="hold"/>
                                        <p:tgtEl>
                                          <p:spTgt spid="11"/>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750" fill="hold"/>
                                        <p:tgtEl>
                                          <p:spTgt spid="12"/>
                                        </p:tgtEl>
                                        <p:attrNameLst>
                                          <p:attrName>ppt_w</p:attrName>
                                        </p:attrNameLst>
                                      </p:cBhvr>
                                      <p:tavLst>
                                        <p:tav tm="0">
                                          <p:val>
                                            <p:strVal val="4/3*#ppt_w"/>
                                          </p:val>
                                        </p:tav>
                                        <p:tav tm="100000">
                                          <p:val>
                                            <p:strVal val="#ppt_w"/>
                                          </p:val>
                                        </p:tav>
                                      </p:tavLst>
                                    </p:anim>
                                    <p:anim calcmode="lin" valueType="num">
                                      <p:cBhvr>
                                        <p:cTn id="24" dur="750" fill="hold"/>
                                        <p:tgtEl>
                                          <p:spTgt spid="12"/>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750" fill="hold"/>
                                        <p:tgtEl>
                                          <p:spTgt spid="19"/>
                                        </p:tgtEl>
                                        <p:attrNameLst>
                                          <p:attrName>ppt_w</p:attrName>
                                        </p:attrNameLst>
                                      </p:cBhvr>
                                      <p:tavLst>
                                        <p:tav tm="0">
                                          <p:val>
                                            <p:strVal val="4/3*#ppt_w"/>
                                          </p:val>
                                        </p:tav>
                                        <p:tav tm="100000">
                                          <p:val>
                                            <p:strVal val="#ppt_w"/>
                                          </p:val>
                                        </p:tav>
                                      </p:tavLst>
                                    </p:anim>
                                    <p:anim calcmode="lin" valueType="num">
                                      <p:cBhvr>
                                        <p:cTn id="28" dur="750" fill="hold"/>
                                        <p:tgtEl>
                                          <p:spTgt spid="19"/>
                                        </p:tgtEl>
                                        <p:attrNameLst>
                                          <p:attrName>ppt_h</p:attrName>
                                        </p:attrNameLst>
                                      </p:cBhvr>
                                      <p:tavLst>
                                        <p:tav tm="0">
                                          <p:val>
                                            <p:strVal val="4/3*#ppt_h"/>
                                          </p:val>
                                        </p:tav>
                                        <p:tav tm="100000">
                                          <p:val>
                                            <p:strVal val="#ppt_h"/>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tmplLst>
          <p:tmpl>
            <p:tnLst>
              <p:par>
                <p:cTn presetID="2" presetClass="entr" presetSubtype="8"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250" fill="hold"/>
                        <p:tgtEl>
                          <p:spTgt spid="25"/>
                        </p:tgtEl>
                        <p:attrNameLst>
                          <p:attrName>ppt_x</p:attrName>
                        </p:attrNameLst>
                      </p:cBhvr>
                      <p:tavLst>
                        <p:tav tm="0">
                          <p:val>
                            <p:strVal val="0-#ppt_w/2"/>
                          </p:val>
                        </p:tav>
                        <p:tav tm="100000">
                          <p:val>
                            <p:strVal val="#ppt_x"/>
                          </p:val>
                        </p:tav>
                      </p:tavLst>
                    </p:anim>
                    <p:anim calcmode="lin" valueType="num">
                      <p:cBhvr additive="base">
                        <p:cTn dur="1250" fill="hold"/>
                        <p:tgtEl>
                          <p:spTgt spid="25"/>
                        </p:tgtEl>
                        <p:attrNameLst>
                          <p:attrName>ppt_y</p:attrName>
                        </p:attrNameLst>
                      </p:cBhvr>
                      <p:tavLst>
                        <p:tav tm="0">
                          <p:val>
                            <p:strVal val="#ppt_y"/>
                          </p:val>
                        </p:tav>
                        <p:tav tm="100000">
                          <p:val>
                            <p:strVal val="#ppt_y"/>
                          </p:val>
                        </p:tav>
                      </p:tavLst>
                    </p:anim>
                  </p:childTnLst>
                </p:cTn>
              </p:par>
            </p:tnLst>
          </p:tmpl>
        </p:tmplLst>
      </p:bldP>
      <p:bldP spid="20" grpId="0" animBg="1"/>
      <p:bldP spid="17" grpId="0"/>
      <p:bldP spid="18" grpId="0"/>
      <p:bldP spid="24" grpId="0" animBg="1"/>
      <p:bldP spid="11" grpId="0" animBg="1"/>
      <p:bldP spid="12" grpId="0" animBg="1"/>
      <p:bldP spid="19" grpId="0" animBg="1"/>
    </p:bldLst>
  </p:timing>
  <p:extLst mod="1">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Layout 45">
    <p:spTree>
      <p:nvGrpSpPr>
        <p:cNvPr id="1" name=""/>
        <p:cNvGrpSpPr/>
        <p:nvPr/>
      </p:nvGrpSpPr>
      <p:grpSpPr>
        <a:xfrm>
          <a:off x="0" y="0"/>
          <a:ext cx="0" cy="0"/>
          <a:chOff x="0" y="0"/>
          <a:chExt cx="0" cy="0"/>
        </a:xfrm>
      </p:grpSpPr>
      <p:sp>
        <p:nvSpPr>
          <p:cNvPr id="34" name="Marcador de posición de imagen 33">
            <a:extLst>
              <a:ext uri="{FF2B5EF4-FFF2-40B4-BE49-F238E27FC236}">
                <a16:creationId xmlns:a16="http://schemas.microsoft.com/office/drawing/2014/main" id="{BD208D24-71A8-4D47-8601-6A77E23E647D}"/>
              </a:ext>
            </a:extLst>
          </p:cNvPr>
          <p:cNvSpPr>
            <a:spLocks noGrp="1" noChangeAspect="1"/>
          </p:cNvSpPr>
          <p:nvPr>
            <p:ph type="pic" sz="quarter" idx="10"/>
          </p:nvPr>
        </p:nvSpPr>
        <p:spPr>
          <a:xfrm>
            <a:off x="1864992" y="3454172"/>
            <a:ext cx="4006329" cy="4006532"/>
          </a:xfrm>
          <a:prstGeom prst="rect">
            <a:avLst/>
          </a:pr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
        <p:nvSpPr>
          <p:cNvPr id="35" name="Marcador de posición de imagen 34">
            <a:extLst>
              <a:ext uri="{FF2B5EF4-FFF2-40B4-BE49-F238E27FC236}">
                <a16:creationId xmlns:a16="http://schemas.microsoft.com/office/drawing/2014/main" id="{7FF70064-B0AF-42DC-8391-D527DF99E7FD}"/>
              </a:ext>
            </a:extLst>
          </p:cNvPr>
          <p:cNvSpPr>
            <a:spLocks noGrp="1" noChangeAspect="1"/>
          </p:cNvSpPr>
          <p:nvPr>
            <p:ph type="pic" sz="quarter" idx="14"/>
          </p:nvPr>
        </p:nvSpPr>
        <p:spPr>
          <a:xfrm>
            <a:off x="7422533" y="3454172"/>
            <a:ext cx="4006329" cy="4006532"/>
          </a:xfrm>
          <a:prstGeom prst="rect">
            <a:avLst/>
          </a:pr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
        <p:nvSpPr>
          <p:cNvPr id="36" name="Marcador de posición de imagen 35">
            <a:extLst>
              <a:ext uri="{FF2B5EF4-FFF2-40B4-BE49-F238E27FC236}">
                <a16:creationId xmlns:a16="http://schemas.microsoft.com/office/drawing/2014/main" id="{61F928EE-4000-409B-B7A6-2DA2CFB19B7F}"/>
              </a:ext>
            </a:extLst>
          </p:cNvPr>
          <p:cNvSpPr>
            <a:spLocks noGrp="1" noChangeAspect="1"/>
          </p:cNvSpPr>
          <p:nvPr>
            <p:ph type="pic" sz="quarter" idx="15"/>
          </p:nvPr>
        </p:nvSpPr>
        <p:spPr>
          <a:xfrm>
            <a:off x="12980074" y="3454172"/>
            <a:ext cx="4006329" cy="4006532"/>
          </a:xfrm>
          <a:prstGeom prst="rect">
            <a:avLst/>
          </a:pr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
        <p:nvSpPr>
          <p:cNvPr id="37" name="Marcador de posición de imagen 36">
            <a:extLst>
              <a:ext uri="{FF2B5EF4-FFF2-40B4-BE49-F238E27FC236}">
                <a16:creationId xmlns:a16="http://schemas.microsoft.com/office/drawing/2014/main" id="{D5672A69-0416-4C82-82B7-6644006B40C2}"/>
              </a:ext>
            </a:extLst>
          </p:cNvPr>
          <p:cNvSpPr>
            <a:spLocks noGrp="1" noChangeAspect="1"/>
          </p:cNvSpPr>
          <p:nvPr>
            <p:ph type="pic" sz="quarter" idx="16"/>
          </p:nvPr>
        </p:nvSpPr>
        <p:spPr>
          <a:xfrm>
            <a:off x="18537615" y="3454172"/>
            <a:ext cx="4006329" cy="4006532"/>
          </a:xfrm>
          <a:prstGeom prst="rect">
            <a:avLst/>
          </a:pr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
        <p:nvSpPr>
          <p:cNvPr id="21" name="11 Rectángulo">
            <a:extLst>
              <a:ext uri="{FF2B5EF4-FFF2-40B4-BE49-F238E27FC236}">
                <a16:creationId xmlns:a16="http://schemas.microsoft.com/office/drawing/2014/main" id="{0D0F1781-7046-4D05-92C3-2B968BCE250E}"/>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22" name="12 Rectángulo">
            <a:extLst>
              <a:ext uri="{FF2B5EF4-FFF2-40B4-BE49-F238E27FC236}">
                <a16:creationId xmlns:a16="http://schemas.microsoft.com/office/drawing/2014/main" id="{B33FB721-54F8-4353-9E55-898988ED7CAC}"/>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23" name="5 Marcador de número de diapositiva">
            <a:extLst>
              <a:ext uri="{FF2B5EF4-FFF2-40B4-BE49-F238E27FC236}">
                <a16:creationId xmlns:a16="http://schemas.microsoft.com/office/drawing/2014/main" id="{E81B7EBF-C138-4BFF-A83C-1315C907BEC5}"/>
              </a:ext>
            </a:extLst>
          </p:cNvPr>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24" name="Rectángulo 5">
            <a:extLst>
              <a:ext uri="{FF2B5EF4-FFF2-40B4-BE49-F238E27FC236}">
                <a16:creationId xmlns:a16="http://schemas.microsoft.com/office/drawing/2014/main" id="{FCC22919-6F01-4BDA-8193-775C5732F45A}"/>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
        <p:nvSpPr>
          <p:cNvPr id="10" name="12 Marcador de texto">
            <a:extLst>
              <a:ext uri="{FF2B5EF4-FFF2-40B4-BE49-F238E27FC236}">
                <a16:creationId xmlns:a16="http://schemas.microsoft.com/office/drawing/2014/main" id="{C1AB62C5-6211-45B6-A929-A3254236AC18}"/>
              </a:ext>
            </a:extLst>
          </p:cNvPr>
          <p:cNvSpPr>
            <a:spLocks noGrp="1"/>
          </p:cNvSpPr>
          <p:nvPr>
            <p:ph type="body" sz="quarter" idx="13" hasCustomPrompt="1"/>
          </p:nvPr>
        </p:nvSpPr>
        <p:spPr>
          <a:xfrm>
            <a:off x="714582" y="535752"/>
            <a:ext cx="22639452" cy="946736"/>
          </a:xfrm>
          <a:prstGeom prst="rect">
            <a:avLst/>
          </a:prstGeom>
        </p:spPr>
        <p:txBody>
          <a:bodyPr lIns="90757" tIns="45336" rIns="90757" bIns="45336" anchor="ctr"/>
          <a:lstStyle>
            <a:lvl1pPr marL="0" algn="l" defTabSz="2417470" rtl="0" eaLnBrk="1" latinLnBrk="0" hangingPunct="1">
              <a:defRPr lang="en-US" sz="6400" b="0" kern="1200" noProof="0" dirty="0" smtClean="0">
                <a:solidFill>
                  <a:schemeClr val="tx2"/>
                </a:solidFill>
                <a:latin typeface="Oswald" panose="02000503000000000000" pitchFamily="2" charset="0"/>
                <a:ea typeface="Roboto Light" panose="02000000000000000000" pitchFamily="2" charset="0"/>
                <a:cs typeface="Oswald" panose="02000503000000000000" pitchFamily="2" charset="0"/>
              </a:defRPr>
            </a:lvl1pPr>
          </a:lstStyle>
          <a:p>
            <a:pPr lvl="0"/>
            <a:r>
              <a:rPr lang="en-US" noProof="0" dirty="0"/>
              <a:t>Your Title Goes Here</a:t>
            </a:r>
          </a:p>
        </p:txBody>
      </p:sp>
      <p:cxnSp>
        <p:nvCxnSpPr>
          <p:cNvPr id="11" name="18 Conector recto">
            <a:extLst>
              <a:ext uri="{FF2B5EF4-FFF2-40B4-BE49-F238E27FC236}">
                <a16:creationId xmlns:a16="http://schemas.microsoft.com/office/drawing/2014/main" id="{CD3A2424-2A91-4E84-8423-DA5D1117F320}"/>
              </a:ext>
            </a:extLst>
          </p:cNvPr>
          <p:cNvCxnSpPr>
            <a:cxnSpLocks/>
          </p:cNvCxnSpPr>
          <p:nvPr userDrawn="1"/>
        </p:nvCxnSpPr>
        <p:spPr>
          <a:xfrm>
            <a:off x="714582" y="1754537"/>
            <a:ext cx="22639452" cy="0"/>
          </a:xfrm>
          <a:prstGeom prst="line">
            <a:avLst/>
          </a:prstGeom>
          <a:ln w="19050">
            <a:solidFill>
              <a:srgbClr val="CBD0D7"/>
            </a:solidFill>
          </a:ln>
        </p:spPr>
        <p:style>
          <a:lnRef idx="1">
            <a:schemeClr val="accent1"/>
          </a:lnRef>
          <a:fillRef idx="0">
            <a:schemeClr val="accent1"/>
          </a:fillRef>
          <a:effectRef idx="0">
            <a:schemeClr val="accent1"/>
          </a:effectRef>
          <a:fontRef idx="minor">
            <a:schemeClr val="tx1"/>
          </a:fontRef>
        </p:style>
      </p:cxnSp>
      <p:sp>
        <p:nvSpPr>
          <p:cNvPr id="12" name="20 Rectángulo">
            <a:extLst>
              <a:ext uri="{FF2B5EF4-FFF2-40B4-BE49-F238E27FC236}">
                <a16:creationId xmlns:a16="http://schemas.microsoft.com/office/drawing/2014/main" id="{922F55B5-BCE4-4558-ACC8-2F95DB4D2985}"/>
              </a:ext>
            </a:extLst>
          </p:cNvPr>
          <p:cNvSpPr/>
          <p:nvPr userDrawn="1"/>
        </p:nvSpPr>
        <p:spPr bwMode="auto">
          <a:xfrm>
            <a:off x="714582" y="1722137"/>
            <a:ext cx="2060704" cy="64800"/>
          </a:xfrm>
          <a:prstGeom prst="rect">
            <a:avLst/>
          </a:prstGeom>
          <a:solidFill>
            <a:schemeClr val="accent1"/>
          </a:solidFill>
          <a:ln>
            <a:noFill/>
          </a:ln>
          <a:extLst/>
        </p:spPr>
        <p:txBody>
          <a:bodyPr lIns="0" tIns="0" rIns="0" bIns="0" rtlCol="0" anchor="ctr"/>
          <a:lstStyle/>
          <a:p>
            <a:pPr algn="ctr"/>
            <a:endParaRPr lang="es-SV" dirty="0"/>
          </a:p>
        </p:txBody>
      </p:sp>
      <p:sp>
        <p:nvSpPr>
          <p:cNvPr id="13" name="7 Rectángulo">
            <a:extLst>
              <a:ext uri="{FF2B5EF4-FFF2-40B4-BE49-F238E27FC236}">
                <a16:creationId xmlns:a16="http://schemas.microsoft.com/office/drawing/2014/main" id="{3774F678-52C6-45D1-BBBF-9C2B19CD4B28}"/>
              </a:ext>
            </a:extLst>
          </p:cNvPr>
          <p:cNvSpPr/>
          <p:nvPr userDrawn="1"/>
        </p:nvSpPr>
        <p:spPr bwMode="auto">
          <a:xfrm>
            <a:off x="714582" y="1"/>
            <a:ext cx="496992" cy="112512"/>
          </a:xfrm>
          <a:prstGeom prst="rect">
            <a:avLst/>
          </a:prstGeom>
          <a:solidFill>
            <a:schemeClr val="accent1"/>
          </a:solidFill>
          <a:ln>
            <a:noFill/>
          </a:ln>
          <a:extLst/>
        </p:spPr>
        <p:txBody>
          <a:bodyPr lIns="0" tIns="0" rIns="0" bIns="0" rtlCol="0" anchor="ctr"/>
          <a:lstStyle/>
          <a:p>
            <a:pPr algn="ctr"/>
            <a:endParaRPr lang="es-SV"/>
          </a:p>
        </p:txBody>
      </p:sp>
    </p:spTree>
    <p:extLst>
      <p:ext uri="{BB962C8B-B14F-4D97-AF65-F5344CB8AC3E}">
        <p14:creationId xmlns:p14="http://schemas.microsoft.com/office/powerpoint/2010/main" val="390230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8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140"/>
                            </p:stCondLst>
                            <p:childTnLst>
                              <p:par>
                                <p:cTn id="18" presetID="2" presetClass="entr" presetSubtype="4" decel="10000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1250" fill="hold"/>
                                        <p:tgtEl>
                                          <p:spTgt spid="34"/>
                                        </p:tgtEl>
                                        <p:attrNameLst>
                                          <p:attrName>ppt_x</p:attrName>
                                        </p:attrNameLst>
                                      </p:cBhvr>
                                      <p:tavLst>
                                        <p:tav tm="0">
                                          <p:val>
                                            <p:strVal val="#ppt_x"/>
                                          </p:val>
                                        </p:tav>
                                        <p:tav tm="100000">
                                          <p:val>
                                            <p:strVal val="#ppt_x"/>
                                          </p:val>
                                        </p:tav>
                                      </p:tavLst>
                                    </p:anim>
                                    <p:anim calcmode="lin" valueType="num">
                                      <p:cBhvr additive="base">
                                        <p:cTn id="21" dur="1250" fill="hold"/>
                                        <p:tgtEl>
                                          <p:spTgt spid="34"/>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1250" fill="hold"/>
                                        <p:tgtEl>
                                          <p:spTgt spid="35"/>
                                        </p:tgtEl>
                                        <p:attrNameLst>
                                          <p:attrName>ppt_x</p:attrName>
                                        </p:attrNameLst>
                                      </p:cBhvr>
                                      <p:tavLst>
                                        <p:tav tm="0">
                                          <p:val>
                                            <p:strVal val="#ppt_x"/>
                                          </p:val>
                                        </p:tav>
                                        <p:tav tm="100000">
                                          <p:val>
                                            <p:strVal val="#ppt_x"/>
                                          </p:val>
                                        </p:tav>
                                      </p:tavLst>
                                    </p:anim>
                                    <p:anim calcmode="lin" valueType="num">
                                      <p:cBhvr additive="base">
                                        <p:cTn id="25" dur="1250" fill="hold"/>
                                        <p:tgtEl>
                                          <p:spTgt spid="3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1250" fill="hold"/>
                                        <p:tgtEl>
                                          <p:spTgt spid="36"/>
                                        </p:tgtEl>
                                        <p:attrNameLst>
                                          <p:attrName>ppt_x</p:attrName>
                                        </p:attrNameLst>
                                      </p:cBhvr>
                                      <p:tavLst>
                                        <p:tav tm="0">
                                          <p:val>
                                            <p:strVal val="#ppt_x"/>
                                          </p:val>
                                        </p:tav>
                                        <p:tav tm="100000">
                                          <p:val>
                                            <p:strVal val="#ppt_x"/>
                                          </p:val>
                                        </p:tav>
                                      </p:tavLst>
                                    </p:anim>
                                    <p:anim calcmode="lin" valueType="num">
                                      <p:cBhvr additive="base">
                                        <p:cTn id="29" dur="1250" fill="hold"/>
                                        <p:tgtEl>
                                          <p:spTgt spid="36"/>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1250" fill="hold"/>
                                        <p:tgtEl>
                                          <p:spTgt spid="37"/>
                                        </p:tgtEl>
                                        <p:attrNameLst>
                                          <p:attrName>ppt_x</p:attrName>
                                        </p:attrNameLst>
                                      </p:cBhvr>
                                      <p:tavLst>
                                        <p:tav tm="0">
                                          <p:val>
                                            <p:strVal val="#ppt_x"/>
                                          </p:val>
                                        </p:tav>
                                        <p:tav tm="100000">
                                          <p:val>
                                            <p:strVal val="#ppt_x"/>
                                          </p:val>
                                        </p:tav>
                                      </p:tavLst>
                                    </p:anim>
                                    <p:anim calcmode="lin" valueType="num">
                                      <p:cBhvr additive="base">
                                        <p:cTn id="33" dur="1250" fill="hold"/>
                                        <p:tgtEl>
                                          <p:spTgt spid="37"/>
                                        </p:tgtEl>
                                        <p:attrNameLst>
                                          <p:attrName>ppt_y</p:attrName>
                                        </p:attrNameLst>
                                      </p:cBhvr>
                                      <p:tavLst>
                                        <p:tav tm="0">
                                          <p:val>
                                            <p:strVal val="1+#ppt_h/2"/>
                                          </p:val>
                                        </p:tav>
                                        <p:tav tm="100000">
                                          <p:val>
                                            <p:strVal val="#ppt_y"/>
                                          </p:val>
                                        </p:tav>
                                      </p:tavLst>
                                    </p:anim>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23" grpId="0"/>
      <p:bldP spid="24" grpId="0"/>
      <p:bldP spid="10" grpId="0">
        <p:tmplLst>
          <p:tmpl>
            <p:tnLst>
              <p:par>
                <p:cTn presetID="10" presetClass="entr" presetSubtype="0" fill="hold" nodeType="withEffect">
                  <p:stCondLst>
                    <p:cond delay="0"/>
                  </p:stCondLst>
                  <p:iterate type="lt">
                    <p:tmPct val="8000"/>
                  </p:iterate>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2" grpId="0" animBg="1"/>
      <p:bldP spid="13" grpId="0" animBg="1"/>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Layout 46">
    <p:spTree>
      <p:nvGrpSpPr>
        <p:cNvPr id="1" name=""/>
        <p:cNvGrpSpPr/>
        <p:nvPr/>
      </p:nvGrpSpPr>
      <p:grpSpPr>
        <a:xfrm>
          <a:off x="0" y="0"/>
          <a:ext cx="0" cy="0"/>
          <a:chOff x="0" y="0"/>
          <a:chExt cx="0" cy="0"/>
        </a:xfrm>
      </p:grpSpPr>
      <p:sp>
        <p:nvSpPr>
          <p:cNvPr id="34" name="Marcador de posición de imagen 33">
            <a:extLst>
              <a:ext uri="{FF2B5EF4-FFF2-40B4-BE49-F238E27FC236}">
                <a16:creationId xmlns:a16="http://schemas.microsoft.com/office/drawing/2014/main" id="{BD208D24-71A8-4D47-8601-6A77E23E647D}"/>
              </a:ext>
            </a:extLst>
          </p:cNvPr>
          <p:cNvSpPr>
            <a:spLocks noGrp="1" noChangeAspect="1"/>
          </p:cNvSpPr>
          <p:nvPr>
            <p:ph type="pic" sz="quarter" idx="10"/>
          </p:nvPr>
        </p:nvSpPr>
        <p:spPr>
          <a:xfrm>
            <a:off x="671514" y="693109"/>
            <a:ext cx="7550210" cy="6030670"/>
          </a:xfrm>
          <a:prstGeom prst="rect">
            <a:avLst/>
          </a:pr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
        <p:nvSpPr>
          <p:cNvPr id="21" name="11 Rectángulo">
            <a:extLst>
              <a:ext uri="{FF2B5EF4-FFF2-40B4-BE49-F238E27FC236}">
                <a16:creationId xmlns:a16="http://schemas.microsoft.com/office/drawing/2014/main" id="{0D0F1781-7046-4D05-92C3-2B968BCE250E}"/>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22" name="12 Rectángulo">
            <a:extLst>
              <a:ext uri="{FF2B5EF4-FFF2-40B4-BE49-F238E27FC236}">
                <a16:creationId xmlns:a16="http://schemas.microsoft.com/office/drawing/2014/main" id="{B33FB721-54F8-4353-9E55-898988ED7CAC}"/>
              </a:ext>
            </a:extLst>
          </p:cNvPr>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23" name="5 Marcador de número de diapositiva">
            <a:extLst>
              <a:ext uri="{FF2B5EF4-FFF2-40B4-BE49-F238E27FC236}">
                <a16:creationId xmlns:a16="http://schemas.microsoft.com/office/drawing/2014/main" id="{E81B7EBF-C138-4BFF-A83C-1315C907BEC5}"/>
              </a:ext>
            </a:extLst>
          </p:cNvPr>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24" name="Rectángulo 5">
            <a:extLst>
              <a:ext uri="{FF2B5EF4-FFF2-40B4-BE49-F238E27FC236}">
                <a16:creationId xmlns:a16="http://schemas.microsoft.com/office/drawing/2014/main" id="{FCC22919-6F01-4BDA-8193-775C5732F45A}"/>
              </a:ext>
            </a:extLst>
          </p:cNvPr>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115010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250" fill="hold"/>
                                        <p:tgtEl>
                                          <p:spTgt spid="34"/>
                                        </p:tgtEl>
                                        <p:attrNameLst>
                                          <p:attrName>ppt_x</p:attrName>
                                        </p:attrNameLst>
                                      </p:cBhvr>
                                      <p:tavLst>
                                        <p:tav tm="0">
                                          <p:val>
                                            <p:strVal val="#ppt_x"/>
                                          </p:val>
                                        </p:tav>
                                        <p:tav tm="100000">
                                          <p:val>
                                            <p:strVal val="#ppt_x"/>
                                          </p:val>
                                        </p:tav>
                                      </p:tavLst>
                                    </p:anim>
                                    <p:anim calcmode="lin" valueType="num">
                                      <p:cBhvr additive="base">
                                        <p:cTn id="8" dur="1250" fill="hold"/>
                                        <p:tgtEl>
                                          <p:spTgt spid="34"/>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3" grpId="0"/>
      <p:bldP spid="24" grpId="0"/>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Left type">
    <p:spTree>
      <p:nvGrpSpPr>
        <p:cNvPr id="1" name=""/>
        <p:cNvGrpSpPr/>
        <p:nvPr/>
      </p:nvGrpSpPr>
      <p:grpSpPr>
        <a:xfrm>
          <a:off x="0" y="0"/>
          <a:ext cx="0" cy="0"/>
          <a:chOff x="0" y="0"/>
          <a:chExt cx="0" cy="0"/>
        </a:xfrm>
      </p:grpSpPr>
      <p:sp>
        <p:nvSpPr>
          <p:cNvPr id="25" name="12 Marcador de texto">
            <a:extLst>
              <a:ext uri="{FF2B5EF4-FFF2-40B4-BE49-F238E27FC236}">
                <a16:creationId xmlns:a16="http://schemas.microsoft.com/office/drawing/2014/main" id="{15C9BDA4-AA29-4254-8389-81D7E90F0974}"/>
              </a:ext>
            </a:extLst>
          </p:cNvPr>
          <p:cNvSpPr>
            <a:spLocks noGrp="1"/>
          </p:cNvSpPr>
          <p:nvPr>
            <p:ph type="body" sz="quarter" idx="15" hasCustomPrompt="1"/>
          </p:nvPr>
        </p:nvSpPr>
        <p:spPr>
          <a:xfrm>
            <a:off x="662662" y="507899"/>
            <a:ext cx="20981181" cy="1620000"/>
          </a:xfrm>
          <a:prstGeom prst="rect">
            <a:avLst/>
          </a:prstGeom>
        </p:spPr>
        <p:txBody>
          <a:bodyPr lIns="90757" tIns="45336" rIns="90757" bIns="45336" anchor="ctr"/>
          <a:lstStyle>
            <a:lvl1pPr marL="0" algn="l" defTabSz="2417470" rtl="0" eaLnBrk="1" latinLnBrk="0" hangingPunct="1">
              <a:defRPr lang="en-US" sz="7200" kern="1200" spc="300" noProof="0" dirty="0">
                <a:solidFill>
                  <a:schemeClr val="tx2"/>
                </a:solidFill>
                <a:latin typeface="Oswald bold" panose="02000803000000000000" pitchFamily="2" charset="0"/>
                <a:ea typeface="Roboto Light" panose="02000000000000000000" pitchFamily="2" charset="0"/>
                <a:cs typeface="Roboto Light" panose="02000000000000000000" pitchFamily="2" charset="0"/>
              </a:defRPr>
            </a:lvl1pPr>
          </a:lstStyle>
          <a:p>
            <a:pPr lvl="0"/>
            <a:r>
              <a:rPr lang="en-US" noProof="0" dirty="0"/>
              <a:t>Your Title Goes Here</a:t>
            </a:r>
          </a:p>
        </p:txBody>
      </p:sp>
      <p:sp>
        <p:nvSpPr>
          <p:cNvPr id="24" name="235 Rectángulo">
            <a:extLst>
              <a:ext uri="{FF2B5EF4-FFF2-40B4-BE49-F238E27FC236}">
                <a16:creationId xmlns:a16="http://schemas.microsoft.com/office/drawing/2014/main" id="{4A5A82B6-9C6E-4261-9675-85BF9F4E03CD}"/>
              </a:ext>
            </a:extLst>
          </p:cNvPr>
          <p:cNvSpPr/>
          <p:nvPr userDrawn="1"/>
        </p:nvSpPr>
        <p:spPr bwMode="auto">
          <a:xfrm>
            <a:off x="0" y="750363"/>
            <a:ext cx="414000" cy="991871"/>
          </a:xfrm>
          <a:prstGeom prst="rect">
            <a:avLst/>
          </a:prstGeom>
          <a:solidFill>
            <a:schemeClr val="accent1"/>
          </a:solidFill>
          <a:ln>
            <a:noFill/>
          </a:ln>
          <a:extLst/>
        </p:spPr>
        <p:txBody>
          <a:bodyPr lIns="0" tIns="0" rIns="0" bIns="0" rtlCol="0" anchor="ctr"/>
          <a:lstStyle/>
          <a:p>
            <a:pPr marL="0" marR="0" lvl="0" indent="0" algn="ctr" defTabSz="2417470" rtl="0" eaLnBrk="1" fontAlgn="auto" latinLnBrk="0" hangingPunct="1">
              <a:lnSpc>
                <a:spcPct val="100000"/>
              </a:lnSpc>
              <a:spcBef>
                <a:spcPts val="0"/>
              </a:spcBef>
              <a:spcAft>
                <a:spcPts val="0"/>
              </a:spcAft>
              <a:buClrTx/>
              <a:buSzTx/>
              <a:buFontTx/>
              <a:buNone/>
              <a:tabLst/>
              <a:defRPr/>
            </a:pPr>
            <a:endParaRPr kumimoji="0" lang="es-SV" sz="4800" b="0" i="0" u="none" strike="noStrike" kern="1200" cap="none" spc="0" normalizeH="0" baseline="0" noProof="0">
              <a:ln>
                <a:noFill/>
              </a:ln>
              <a:solidFill>
                <a:schemeClr val="accent1"/>
              </a:solidFill>
              <a:effectLst/>
              <a:uLnTx/>
              <a:uFillTx/>
              <a:latin typeface="Arial"/>
              <a:ea typeface="+mn-ea"/>
              <a:cs typeface="+mn-cs"/>
            </a:endParaRPr>
          </a:p>
        </p:txBody>
      </p:sp>
    </p:spTree>
    <p:extLst>
      <p:ext uri="{BB962C8B-B14F-4D97-AF65-F5344CB8AC3E}">
        <p14:creationId xmlns:p14="http://schemas.microsoft.com/office/powerpoint/2010/main" val="404683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additive="base">
                                        <p:cTn id="10" dur="1250" fill="hold"/>
                                        <p:tgtEl>
                                          <p:spTgt spid="25"/>
                                        </p:tgtEl>
                                        <p:attrNameLst>
                                          <p:attrName>ppt_x</p:attrName>
                                        </p:attrNameLst>
                                      </p:cBhvr>
                                      <p:tavLst>
                                        <p:tav tm="0">
                                          <p:val>
                                            <p:strVal val="0-#ppt_w/2"/>
                                          </p:val>
                                        </p:tav>
                                        <p:tav tm="100000">
                                          <p:val>
                                            <p:strVal val="#ppt_x"/>
                                          </p:val>
                                        </p:tav>
                                      </p:tavLst>
                                    </p:anim>
                                    <p:anim calcmode="lin" valueType="num">
                                      <p:cBhvr additive="base">
                                        <p:cTn id="11" dur="12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tmplLst>
          <p:tmpl>
            <p:tnLst>
              <p:par>
                <p:cTn presetID="2" presetClass="entr" presetSubtype="8"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250" fill="hold"/>
                        <p:tgtEl>
                          <p:spTgt spid="25"/>
                        </p:tgtEl>
                        <p:attrNameLst>
                          <p:attrName>ppt_x</p:attrName>
                        </p:attrNameLst>
                      </p:cBhvr>
                      <p:tavLst>
                        <p:tav tm="0">
                          <p:val>
                            <p:strVal val="0-#ppt_w/2"/>
                          </p:val>
                        </p:tav>
                        <p:tav tm="100000">
                          <p:val>
                            <p:strVal val="#ppt_x"/>
                          </p:val>
                        </p:tav>
                      </p:tavLst>
                    </p:anim>
                    <p:anim calcmode="lin" valueType="num">
                      <p:cBhvr additive="base">
                        <p:cTn dur="1250" fill="hold"/>
                        <p:tgtEl>
                          <p:spTgt spid="25"/>
                        </p:tgtEl>
                        <p:attrNameLst>
                          <p:attrName>ppt_y</p:attrName>
                        </p:attrNameLst>
                      </p:cBhvr>
                      <p:tavLst>
                        <p:tav tm="0">
                          <p:val>
                            <p:strVal val="#ppt_y"/>
                          </p:val>
                        </p:tav>
                        <p:tav tm="100000">
                          <p:val>
                            <p:strVal val="#ppt_y"/>
                          </p:val>
                        </p:tav>
                      </p:tavLst>
                    </p:anim>
                  </p:childTnLst>
                </p:cTn>
              </p:par>
            </p:tnLst>
          </p:tmpl>
        </p:tmplLst>
      </p:bldP>
      <p:bldP spid="24"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Layout 47">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A4053BB6-8D3F-4CB4-871F-9F6BDF43726E}"/>
              </a:ext>
            </a:extLst>
          </p:cNvPr>
          <p:cNvSpPr>
            <a:spLocks noGrp="1"/>
          </p:cNvSpPr>
          <p:nvPr>
            <p:ph type="pic" sz="quarter" idx="10"/>
          </p:nvPr>
        </p:nvSpPr>
        <p:spPr>
          <a:xfrm>
            <a:off x="7017222" y="0"/>
            <a:ext cx="17368367" cy="13717588"/>
          </a:xfrm>
          <a:custGeom>
            <a:avLst/>
            <a:gdLst>
              <a:gd name="connsiteX0" fmla="*/ 9920777 w 17368367"/>
              <a:gd name="connsiteY0" fmla="*/ 0 h 13717588"/>
              <a:gd name="connsiteX1" fmla="*/ 17368367 w 17368367"/>
              <a:gd name="connsiteY1" fmla="*/ 0 h 13717588"/>
              <a:gd name="connsiteX2" fmla="*/ 17368367 w 17368367"/>
              <a:gd name="connsiteY2" fmla="*/ 13717588 h 13717588"/>
              <a:gd name="connsiteX3" fmla="*/ 13468841 w 17368367"/>
              <a:gd name="connsiteY3" fmla="*/ 13717588 h 13717588"/>
              <a:gd name="connsiteX4" fmla="*/ 0 w 17368367"/>
              <a:gd name="connsiteY4" fmla="*/ 7539099 h 13717588"/>
              <a:gd name="connsiteX5" fmla="*/ 0 w 17368367"/>
              <a:gd name="connsiteY5" fmla="*/ 7472075 h 1371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68367" h="13717588">
                <a:moveTo>
                  <a:pt x="9920777" y="0"/>
                </a:moveTo>
                <a:lnTo>
                  <a:pt x="17368367" y="0"/>
                </a:lnTo>
                <a:lnTo>
                  <a:pt x="17368367" y="13717588"/>
                </a:lnTo>
                <a:lnTo>
                  <a:pt x="13468841" y="13717588"/>
                </a:lnTo>
                <a:lnTo>
                  <a:pt x="0" y="7539099"/>
                </a:lnTo>
                <a:lnTo>
                  <a:pt x="0" y="7472075"/>
                </a:lnTo>
                <a:close/>
              </a:path>
            </a:pathLst>
          </a:custGeom>
          <a:solidFill>
            <a:schemeClr val="bg1">
              <a:lumMod val="85000"/>
              <a:alpha val="50000"/>
            </a:schemeClr>
          </a:solidFill>
        </p:spPr>
        <p:txBody>
          <a:bodyPr wrap="square">
            <a:noAutofit/>
          </a:bodyPr>
          <a:lstStyle>
            <a:lvl1pPr marL="0" indent="0">
              <a:buNone/>
              <a:defRPr/>
            </a:lvl1pPr>
          </a:lstStyle>
          <a:p>
            <a:endParaRPr lang="es-SV" dirty="0"/>
          </a:p>
        </p:txBody>
      </p:sp>
    </p:spTree>
    <p:extLst>
      <p:ext uri="{BB962C8B-B14F-4D97-AF65-F5344CB8AC3E}">
        <p14:creationId xmlns:p14="http://schemas.microsoft.com/office/powerpoint/2010/main" val="208751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fill="hold"/>
                                        <p:tgtEl>
                                          <p:spTgt spid="11"/>
                                        </p:tgtEl>
                                        <p:attrNameLst>
                                          <p:attrName>ppt_x</p:attrName>
                                        </p:attrNameLst>
                                      </p:cBhvr>
                                      <p:tavLst>
                                        <p:tav tm="0">
                                          <p:val>
                                            <p:strVal val="1+#ppt_w/2"/>
                                          </p:val>
                                        </p:tav>
                                        <p:tav tm="100000">
                                          <p:val>
                                            <p:strVal val="#ppt_x"/>
                                          </p:val>
                                        </p:tav>
                                      </p:tavLst>
                                    </p:anim>
                                    <p:anim calcmode="lin" valueType="num">
                                      <p:cBhvr additive="base">
                                        <p:cTn id="8"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Layout 48">
    <p:spTree>
      <p:nvGrpSpPr>
        <p:cNvPr id="1" name=""/>
        <p:cNvGrpSpPr/>
        <p:nvPr/>
      </p:nvGrpSpPr>
      <p:grpSpPr>
        <a:xfrm>
          <a:off x="0" y="0"/>
          <a:ext cx="0" cy="0"/>
          <a:chOff x="0" y="0"/>
          <a:chExt cx="0" cy="0"/>
        </a:xfrm>
      </p:grpSpPr>
      <p:sp>
        <p:nvSpPr>
          <p:cNvPr id="5" name="2 Marcador de posición de imagen">
            <a:extLst>
              <a:ext uri="{FF2B5EF4-FFF2-40B4-BE49-F238E27FC236}">
                <a16:creationId xmlns:a16="http://schemas.microsoft.com/office/drawing/2014/main" id="{2B51BF43-792C-4476-A768-EBD2FAE625FF}"/>
              </a:ext>
            </a:extLst>
          </p:cNvPr>
          <p:cNvSpPr>
            <a:spLocks noGrp="1"/>
          </p:cNvSpPr>
          <p:nvPr>
            <p:ph type="pic" sz="quarter" idx="14"/>
          </p:nvPr>
        </p:nvSpPr>
        <p:spPr>
          <a:xfrm>
            <a:off x="12934841" y="6935659"/>
            <a:ext cx="11450747" cy="7974822"/>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6" name="2 Marcador de posición de imagen">
            <a:extLst>
              <a:ext uri="{FF2B5EF4-FFF2-40B4-BE49-F238E27FC236}">
                <a16:creationId xmlns:a16="http://schemas.microsoft.com/office/drawing/2014/main" id="{14F09B18-422B-4A61-87C5-13273ADCBF2A}"/>
              </a:ext>
            </a:extLst>
          </p:cNvPr>
          <p:cNvSpPr>
            <a:spLocks noGrp="1"/>
          </p:cNvSpPr>
          <p:nvPr>
            <p:ph type="pic" sz="quarter" idx="15"/>
          </p:nvPr>
        </p:nvSpPr>
        <p:spPr>
          <a:xfrm>
            <a:off x="0" y="6935659"/>
            <a:ext cx="11450747" cy="7974822"/>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7" name="2 Marcador de posición de imagen">
            <a:extLst>
              <a:ext uri="{FF2B5EF4-FFF2-40B4-BE49-F238E27FC236}">
                <a16:creationId xmlns:a16="http://schemas.microsoft.com/office/drawing/2014/main" id="{26103845-7E42-4A3F-9D8A-B74F6112B085}"/>
              </a:ext>
            </a:extLst>
          </p:cNvPr>
          <p:cNvSpPr>
            <a:spLocks noGrp="1"/>
          </p:cNvSpPr>
          <p:nvPr>
            <p:ph type="pic" sz="quarter" idx="16"/>
          </p:nvPr>
        </p:nvSpPr>
        <p:spPr>
          <a:xfrm>
            <a:off x="5908860" y="5742767"/>
            <a:ext cx="12567869" cy="7974822"/>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304909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250" fill="hold"/>
                                        <p:tgtEl>
                                          <p:spTgt spid="6"/>
                                        </p:tgtEl>
                                        <p:attrNameLst>
                                          <p:attrName>ppt_x</p:attrName>
                                        </p:attrNameLst>
                                      </p:cBhvr>
                                      <p:tavLst>
                                        <p:tav tm="0">
                                          <p:val>
                                            <p:strVal val="#ppt_x"/>
                                          </p:val>
                                        </p:tav>
                                        <p:tav tm="100000">
                                          <p:val>
                                            <p:strVal val="#ppt_x"/>
                                          </p:val>
                                        </p:tav>
                                      </p:tavLst>
                                    </p:anim>
                                    <p:anim calcmode="lin" valueType="num">
                                      <p:cBhvr additive="base">
                                        <p:cTn id="12" dur="12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3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50" fill="hold"/>
                                        <p:tgtEl>
                                          <p:spTgt spid="5"/>
                                        </p:tgtEl>
                                        <p:attrNameLst>
                                          <p:attrName>ppt_x</p:attrName>
                                        </p:attrNameLst>
                                      </p:cBhvr>
                                      <p:tavLst>
                                        <p:tav tm="0">
                                          <p:val>
                                            <p:strVal val="#ppt_x"/>
                                          </p:val>
                                        </p:tav>
                                        <p:tav tm="100000">
                                          <p:val>
                                            <p:strVal val="#ppt_x"/>
                                          </p:val>
                                        </p:tav>
                                      </p:tavLst>
                                    </p:anim>
                                    <p:anim calcmode="lin" valueType="num">
                                      <p:cBhvr additive="base">
                                        <p:cTn id="16"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Layout 49">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0"/>
            <a:ext cx="24385588" cy="8028924"/>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4" name="6 Rectángulo">
            <a:extLst>
              <a:ext uri="{FF2B5EF4-FFF2-40B4-BE49-F238E27FC236}">
                <a16:creationId xmlns:a16="http://schemas.microsoft.com/office/drawing/2014/main" id="{95140381-4C50-4167-879E-5620A458EB4D}"/>
              </a:ext>
            </a:extLst>
          </p:cNvPr>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Tree>
    <p:extLst>
      <p:ext uri="{BB962C8B-B14F-4D97-AF65-F5344CB8AC3E}">
        <p14:creationId xmlns:p14="http://schemas.microsoft.com/office/powerpoint/2010/main" val="41793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Layout 50">
    <p:spTree>
      <p:nvGrpSpPr>
        <p:cNvPr id="1" name=""/>
        <p:cNvGrpSpPr/>
        <p:nvPr/>
      </p:nvGrpSpPr>
      <p:grpSpPr>
        <a:xfrm>
          <a:off x="0" y="0"/>
          <a:ext cx="0" cy="0"/>
          <a:chOff x="0" y="0"/>
          <a:chExt cx="0" cy="0"/>
        </a:xfrm>
      </p:grpSpPr>
      <p:grpSp>
        <p:nvGrpSpPr>
          <p:cNvPr id="3" name="4 Grupo">
            <a:extLst>
              <a:ext uri="{FF2B5EF4-FFF2-40B4-BE49-F238E27FC236}">
                <a16:creationId xmlns:a16="http://schemas.microsoft.com/office/drawing/2014/main" id="{136A931C-F274-4A47-A5F9-3B295D7B1F8C}"/>
              </a:ext>
            </a:extLst>
          </p:cNvPr>
          <p:cNvGrpSpPr>
            <a:grpSpLocks noChangeAspect="1"/>
          </p:cNvGrpSpPr>
          <p:nvPr userDrawn="1"/>
        </p:nvGrpSpPr>
        <p:grpSpPr>
          <a:xfrm>
            <a:off x="-5776874" y="934188"/>
            <a:ext cx="21710610" cy="11978721"/>
            <a:chOff x="-5854210" y="2216455"/>
            <a:chExt cx="20117235" cy="11350954"/>
          </a:xfrm>
        </p:grpSpPr>
        <p:sp>
          <p:nvSpPr>
            <p:cNvPr id="4" name="Rectángulo redondeado 34">
              <a:extLst>
                <a:ext uri="{FF2B5EF4-FFF2-40B4-BE49-F238E27FC236}">
                  <a16:creationId xmlns:a16="http://schemas.microsoft.com/office/drawing/2014/main" id="{50E4D8C2-FEBD-428E-A5BF-6F423250B44F}"/>
                </a:ext>
              </a:extLst>
            </p:cNvPr>
            <p:cNvSpPr/>
            <p:nvPr/>
          </p:nvSpPr>
          <p:spPr>
            <a:xfrm>
              <a:off x="-3927982" y="2216455"/>
              <a:ext cx="16313946" cy="11105489"/>
            </a:xfrm>
            <a:prstGeom prst="roundRect">
              <a:avLst>
                <a:gd name="adj" fmla="val 5106"/>
              </a:avLst>
            </a:prstGeom>
            <a:solidFill>
              <a:schemeClr val="tx1"/>
            </a:solidFill>
            <a:ln w="38100">
              <a:solidFill>
                <a:schemeClr val="bg1">
                  <a:lumMod val="75000"/>
                </a:schemeClr>
              </a:solid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latin typeface="Segoe UI" panose="020B0502040204020203" pitchFamily="34" charset="0"/>
                <a:ea typeface="Segoe UI" panose="020B0502040204020203" pitchFamily="34" charset="0"/>
                <a:cs typeface="Segoe UI" panose="020B0502040204020203" pitchFamily="34" charset="0"/>
              </a:endParaRPr>
            </a:p>
          </p:txBody>
        </p:sp>
        <p:sp>
          <p:nvSpPr>
            <p:cNvPr id="5" name="Elipse 7">
              <a:extLst>
                <a:ext uri="{FF2B5EF4-FFF2-40B4-BE49-F238E27FC236}">
                  <a16:creationId xmlns:a16="http://schemas.microsoft.com/office/drawing/2014/main" id="{179050F6-93BC-4E62-A89B-3DDC3F154B87}"/>
                </a:ext>
              </a:extLst>
            </p:cNvPr>
            <p:cNvSpPr/>
            <p:nvPr/>
          </p:nvSpPr>
          <p:spPr>
            <a:xfrm>
              <a:off x="4129747" y="2442101"/>
              <a:ext cx="136298" cy="1320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latin typeface="Segoe UI" panose="020B0502040204020203" pitchFamily="34" charset="0"/>
                <a:ea typeface="Segoe UI" panose="020B0502040204020203" pitchFamily="34" charset="0"/>
                <a:cs typeface="Segoe UI" panose="020B0502040204020203" pitchFamily="34" charset="0"/>
              </a:endParaRPr>
            </a:p>
          </p:txBody>
        </p:sp>
        <p:sp>
          <p:nvSpPr>
            <p:cNvPr id="6" name="Elipse 5">
              <a:extLst>
                <a:ext uri="{FF2B5EF4-FFF2-40B4-BE49-F238E27FC236}">
                  <a16:creationId xmlns:a16="http://schemas.microsoft.com/office/drawing/2014/main" id="{32E3E80B-A0B4-45CF-BEC2-CD5B55991BA3}"/>
                </a:ext>
              </a:extLst>
            </p:cNvPr>
            <p:cNvSpPr/>
            <p:nvPr/>
          </p:nvSpPr>
          <p:spPr>
            <a:xfrm>
              <a:off x="4087643" y="2437652"/>
              <a:ext cx="109313" cy="10859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latin typeface="Segoe UI" panose="020B0502040204020203" pitchFamily="34" charset="0"/>
                <a:ea typeface="Segoe UI" panose="020B0502040204020203" pitchFamily="34" charset="0"/>
                <a:cs typeface="Segoe UI" panose="020B0502040204020203" pitchFamily="34" charset="0"/>
              </a:endParaRPr>
            </a:p>
          </p:txBody>
        </p:sp>
        <p:grpSp>
          <p:nvGrpSpPr>
            <p:cNvPr id="7" name="374 Grupo">
              <a:extLst>
                <a:ext uri="{FF2B5EF4-FFF2-40B4-BE49-F238E27FC236}">
                  <a16:creationId xmlns:a16="http://schemas.microsoft.com/office/drawing/2014/main" id="{EAC35194-7B3F-47CB-9147-701BE92D1235}"/>
                </a:ext>
              </a:extLst>
            </p:cNvPr>
            <p:cNvGrpSpPr/>
            <p:nvPr/>
          </p:nvGrpSpPr>
          <p:grpSpPr>
            <a:xfrm>
              <a:off x="-5854210" y="12964442"/>
              <a:ext cx="20117235" cy="602967"/>
              <a:chOff x="-5715543" y="3770615"/>
              <a:chExt cx="6625214" cy="199884"/>
            </a:xfrm>
            <a:effectLst>
              <a:reflection blurRad="6350" stA="50000" endA="300" endPos="90000" dist="50800" dir="5400000" sy="-100000" algn="bl" rotWithShape="0"/>
            </a:effectLst>
          </p:grpSpPr>
          <p:sp>
            <p:nvSpPr>
              <p:cNvPr id="10" name="20 Rectángulo redondeado">
                <a:extLst>
                  <a:ext uri="{FF2B5EF4-FFF2-40B4-BE49-F238E27FC236}">
                    <a16:creationId xmlns:a16="http://schemas.microsoft.com/office/drawing/2014/main" id="{03F1D52E-B964-4060-83E7-517ADD5D2289}"/>
                  </a:ext>
                </a:extLst>
              </p:cNvPr>
              <p:cNvSpPr/>
              <p:nvPr/>
            </p:nvSpPr>
            <p:spPr>
              <a:xfrm>
                <a:off x="-5706018" y="3849586"/>
                <a:ext cx="6599368" cy="120913"/>
              </a:xfrm>
              <a:custGeom>
                <a:avLst/>
                <a:gdLst>
                  <a:gd name="connsiteX0" fmla="*/ 0 w 6581775"/>
                  <a:gd name="connsiteY0" fmla="*/ 12303 h 73819"/>
                  <a:gd name="connsiteX1" fmla="*/ 12303 w 6581775"/>
                  <a:gd name="connsiteY1" fmla="*/ 0 h 73819"/>
                  <a:gd name="connsiteX2" fmla="*/ 6569472 w 6581775"/>
                  <a:gd name="connsiteY2" fmla="*/ 0 h 73819"/>
                  <a:gd name="connsiteX3" fmla="*/ 6581775 w 6581775"/>
                  <a:gd name="connsiteY3" fmla="*/ 12303 h 73819"/>
                  <a:gd name="connsiteX4" fmla="*/ 6581775 w 6581775"/>
                  <a:gd name="connsiteY4" fmla="*/ 61516 h 73819"/>
                  <a:gd name="connsiteX5" fmla="*/ 6569472 w 6581775"/>
                  <a:gd name="connsiteY5" fmla="*/ 73819 h 73819"/>
                  <a:gd name="connsiteX6" fmla="*/ 12303 w 6581775"/>
                  <a:gd name="connsiteY6" fmla="*/ 73819 h 73819"/>
                  <a:gd name="connsiteX7" fmla="*/ 0 w 6581775"/>
                  <a:gd name="connsiteY7" fmla="*/ 61516 h 73819"/>
                  <a:gd name="connsiteX8" fmla="*/ 0 w 6581775"/>
                  <a:gd name="connsiteY8" fmla="*/ 12303 h 73819"/>
                  <a:gd name="connsiteX0" fmla="*/ 0 w 6581775"/>
                  <a:gd name="connsiteY0" fmla="*/ 12303 h 76200"/>
                  <a:gd name="connsiteX1" fmla="*/ 12303 w 6581775"/>
                  <a:gd name="connsiteY1" fmla="*/ 0 h 76200"/>
                  <a:gd name="connsiteX2" fmla="*/ 6569472 w 6581775"/>
                  <a:gd name="connsiteY2" fmla="*/ 0 h 76200"/>
                  <a:gd name="connsiteX3" fmla="*/ 6581775 w 6581775"/>
                  <a:gd name="connsiteY3" fmla="*/ 12303 h 76200"/>
                  <a:gd name="connsiteX4" fmla="*/ 6581775 w 6581775"/>
                  <a:gd name="connsiteY4" fmla="*/ 61516 h 76200"/>
                  <a:gd name="connsiteX5" fmla="*/ 6569472 w 6581775"/>
                  <a:gd name="connsiteY5" fmla="*/ 73819 h 76200"/>
                  <a:gd name="connsiteX6" fmla="*/ 202803 w 6581775"/>
                  <a:gd name="connsiteY6" fmla="*/ 76200 h 76200"/>
                  <a:gd name="connsiteX7" fmla="*/ 0 w 6581775"/>
                  <a:gd name="connsiteY7" fmla="*/ 61516 h 76200"/>
                  <a:gd name="connsiteX8" fmla="*/ 0 w 6581775"/>
                  <a:gd name="connsiteY8" fmla="*/ 12303 h 76200"/>
                  <a:gd name="connsiteX0" fmla="*/ 334156 w 6915931"/>
                  <a:gd name="connsiteY0" fmla="*/ 12303 h 76200"/>
                  <a:gd name="connsiteX1" fmla="*/ 346459 w 6915931"/>
                  <a:gd name="connsiteY1" fmla="*/ 0 h 76200"/>
                  <a:gd name="connsiteX2" fmla="*/ 6903628 w 6915931"/>
                  <a:gd name="connsiteY2" fmla="*/ 0 h 76200"/>
                  <a:gd name="connsiteX3" fmla="*/ 6915931 w 6915931"/>
                  <a:gd name="connsiteY3" fmla="*/ 12303 h 76200"/>
                  <a:gd name="connsiteX4" fmla="*/ 6915931 w 6915931"/>
                  <a:gd name="connsiteY4" fmla="*/ 61516 h 76200"/>
                  <a:gd name="connsiteX5" fmla="*/ 6903628 w 6915931"/>
                  <a:gd name="connsiteY5" fmla="*/ 73819 h 76200"/>
                  <a:gd name="connsiteX6" fmla="*/ 536959 w 6915931"/>
                  <a:gd name="connsiteY6" fmla="*/ 76200 h 76200"/>
                  <a:gd name="connsiteX7" fmla="*/ 334156 w 6915931"/>
                  <a:gd name="connsiteY7" fmla="*/ 12303 h 76200"/>
                  <a:gd name="connsiteX0" fmla="*/ 908279 w 7287251"/>
                  <a:gd name="connsiteY0" fmla="*/ 76200 h 76200"/>
                  <a:gd name="connsiteX1" fmla="*/ 717779 w 7287251"/>
                  <a:gd name="connsiteY1" fmla="*/ 0 h 76200"/>
                  <a:gd name="connsiteX2" fmla="*/ 7274948 w 7287251"/>
                  <a:gd name="connsiteY2" fmla="*/ 0 h 76200"/>
                  <a:gd name="connsiteX3" fmla="*/ 7287251 w 7287251"/>
                  <a:gd name="connsiteY3" fmla="*/ 12303 h 76200"/>
                  <a:gd name="connsiteX4" fmla="*/ 7287251 w 7287251"/>
                  <a:gd name="connsiteY4" fmla="*/ 61516 h 76200"/>
                  <a:gd name="connsiteX5" fmla="*/ 7274948 w 7287251"/>
                  <a:gd name="connsiteY5" fmla="*/ 73819 h 76200"/>
                  <a:gd name="connsiteX6" fmla="*/ 908279 w 7287251"/>
                  <a:gd name="connsiteY6" fmla="*/ 76200 h 76200"/>
                  <a:gd name="connsiteX0" fmla="*/ 556434 w 6935406"/>
                  <a:gd name="connsiteY0" fmla="*/ 76200 h 76200"/>
                  <a:gd name="connsiteX1" fmla="*/ 365934 w 6935406"/>
                  <a:gd name="connsiteY1" fmla="*/ 0 h 76200"/>
                  <a:gd name="connsiteX2" fmla="*/ 6923103 w 6935406"/>
                  <a:gd name="connsiteY2" fmla="*/ 0 h 76200"/>
                  <a:gd name="connsiteX3" fmla="*/ 6935406 w 6935406"/>
                  <a:gd name="connsiteY3" fmla="*/ 12303 h 76200"/>
                  <a:gd name="connsiteX4" fmla="*/ 6935406 w 6935406"/>
                  <a:gd name="connsiteY4" fmla="*/ 61516 h 76200"/>
                  <a:gd name="connsiteX5" fmla="*/ 6923103 w 6935406"/>
                  <a:gd name="connsiteY5" fmla="*/ 73819 h 76200"/>
                  <a:gd name="connsiteX6" fmla="*/ 556434 w 6935406"/>
                  <a:gd name="connsiteY6" fmla="*/ 76200 h 76200"/>
                  <a:gd name="connsiteX0" fmla="*/ 203303 w 6582275"/>
                  <a:gd name="connsiteY0" fmla="*/ 76200 h 76200"/>
                  <a:gd name="connsiteX1" fmla="*/ 12803 w 6582275"/>
                  <a:gd name="connsiteY1" fmla="*/ 0 h 76200"/>
                  <a:gd name="connsiteX2" fmla="*/ 6569972 w 6582275"/>
                  <a:gd name="connsiteY2" fmla="*/ 0 h 76200"/>
                  <a:gd name="connsiteX3" fmla="*/ 6582275 w 6582275"/>
                  <a:gd name="connsiteY3" fmla="*/ 12303 h 76200"/>
                  <a:gd name="connsiteX4" fmla="*/ 6582275 w 6582275"/>
                  <a:gd name="connsiteY4" fmla="*/ 61516 h 76200"/>
                  <a:gd name="connsiteX5" fmla="*/ 6569972 w 6582275"/>
                  <a:gd name="connsiteY5" fmla="*/ 73819 h 76200"/>
                  <a:gd name="connsiteX6" fmla="*/ 203303 w 6582275"/>
                  <a:gd name="connsiteY6" fmla="*/ 76200 h 76200"/>
                  <a:gd name="connsiteX0" fmla="*/ 202643 w 6581615"/>
                  <a:gd name="connsiteY0" fmla="*/ 76200 h 76200"/>
                  <a:gd name="connsiteX1" fmla="*/ 12143 w 6581615"/>
                  <a:gd name="connsiteY1" fmla="*/ 0 h 76200"/>
                  <a:gd name="connsiteX2" fmla="*/ 6569312 w 6581615"/>
                  <a:gd name="connsiteY2" fmla="*/ 0 h 76200"/>
                  <a:gd name="connsiteX3" fmla="*/ 6581615 w 6581615"/>
                  <a:gd name="connsiteY3" fmla="*/ 12303 h 76200"/>
                  <a:gd name="connsiteX4" fmla="*/ 6581615 w 6581615"/>
                  <a:gd name="connsiteY4" fmla="*/ 61516 h 76200"/>
                  <a:gd name="connsiteX5" fmla="*/ 6569312 w 6581615"/>
                  <a:gd name="connsiteY5" fmla="*/ 73819 h 76200"/>
                  <a:gd name="connsiteX6" fmla="*/ 202643 w 6581615"/>
                  <a:gd name="connsiteY6" fmla="*/ 76200 h 76200"/>
                  <a:gd name="connsiteX0" fmla="*/ 202643 w 6581615"/>
                  <a:gd name="connsiteY0" fmla="*/ 76200 h 76200"/>
                  <a:gd name="connsiteX1" fmla="*/ 12143 w 6581615"/>
                  <a:gd name="connsiteY1" fmla="*/ 0 h 76200"/>
                  <a:gd name="connsiteX2" fmla="*/ 6569312 w 6581615"/>
                  <a:gd name="connsiteY2" fmla="*/ 0 h 76200"/>
                  <a:gd name="connsiteX3" fmla="*/ 6581615 w 6581615"/>
                  <a:gd name="connsiteY3" fmla="*/ 12303 h 76200"/>
                  <a:gd name="connsiteX4" fmla="*/ 6569312 w 6581615"/>
                  <a:gd name="connsiteY4" fmla="*/ 73819 h 76200"/>
                  <a:gd name="connsiteX5" fmla="*/ 202643 w 6581615"/>
                  <a:gd name="connsiteY5" fmla="*/ 76200 h 76200"/>
                  <a:gd name="connsiteX0" fmla="*/ 202643 w 7377095"/>
                  <a:gd name="connsiteY0" fmla="*/ 76200 h 76200"/>
                  <a:gd name="connsiteX1" fmla="*/ 12143 w 7377095"/>
                  <a:gd name="connsiteY1" fmla="*/ 0 h 76200"/>
                  <a:gd name="connsiteX2" fmla="*/ 6569312 w 7377095"/>
                  <a:gd name="connsiteY2" fmla="*/ 0 h 76200"/>
                  <a:gd name="connsiteX3" fmla="*/ 6569312 w 7377095"/>
                  <a:gd name="connsiteY3" fmla="*/ 73819 h 76200"/>
                  <a:gd name="connsiteX4" fmla="*/ 202643 w 7377095"/>
                  <a:gd name="connsiteY4" fmla="*/ 76200 h 76200"/>
                  <a:gd name="connsiteX0" fmla="*/ 202643 w 7276041"/>
                  <a:gd name="connsiteY0" fmla="*/ 76200 h 76200"/>
                  <a:gd name="connsiteX1" fmla="*/ 12143 w 7276041"/>
                  <a:gd name="connsiteY1" fmla="*/ 0 h 76200"/>
                  <a:gd name="connsiteX2" fmla="*/ 6569312 w 7276041"/>
                  <a:gd name="connsiteY2" fmla="*/ 0 h 76200"/>
                  <a:gd name="connsiteX3" fmla="*/ 6347855 w 7276041"/>
                  <a:gd name="connsiteY3" fmla="*/ 73819 h 76200"/>
                  <a:gd name="connsiteX4" fmla="*/ 202643 w 7276041"/>
                  <a:gd name="connsiteY4" fmla="*/ 76200 h 76200"/>
                  <a:gd name="connsiteX0" fmla="*/ 202643 w 7034172"/>
                  <a:gd name="connsiteY0" fmla="*/ 76200 h 76200"/>
                  <a:gd name="connsiteX1" fmla="*/ 12143 w 7034172"/>
                  <a:gd name="connsiteY1" fmla="*/ 0 h 76200"/>
                  <a:gd name="connsiteX2" fmla="*/ 6569312 w 7034172"/>
                  <a:gd name="connsiteY2" fmla="*/ 0 h 76200"/>
                  <a:gd name="connsiteX3" fmla="*/ 6347855 w 7034172"/>
                  <a:gd name="connsiteY3" fmla="*/ 73819 h 76200"/>
                  <a:gd name="connsiteX4" fmla="*/ 202643 w 7034172"/>
                  <a:gd name="connsiteY4" fmla="*/ 76200 h 76200"/>
                  <a:gd name="connsiteX0" fmla="*/ 202643 w 6569312"/>
                  <a:gd name="connsiteY0" fmla="*/ 76200 h 76200"/>
                  <a:gd name="connsiteX1" fmla="*/ 12143 w 6569312"/>
                  <a:gd name="connsiteY1" fmla="*/ 0 h 76200"/>
                  <a:gd name="connsiteX2" fmla="*/ 6569312 w 6569312"/>
                  <a:gd name="connsiteY2" fmla="*/ 0 h 76200"/>
                  <a:gd name="connsiteX3" fmla="*/ 6347855 w 6569312"/>
                  <a:gd name="connsiteY3" fmla="*/ 73819 h 76200"/>
                  <a:gd name="connsiteX4" fmla="*/ 202643 w 6569312"/>
                  <a:gd name="connsiteY4" fmla="*/ 76200 h 76200"/>
                  <a:gd name="connsiteX0" fmla="*/ 202643 w 6570965"/>
                  <a:gd name="connsiteY0" fmla="*/ 76200 h 76200"/>
                  <a:gd name="connsiteX1" fmla="*/ 12143 w 6570965"/>
                  <a:gd name="connsiteY1" fmla="*/ 0 h 76200"/>
                  <a:gd name="connsiteX2" fmla="*/ 6569312 w 6570965"/>
                  <a:gd name="connsiteY2" fmla="*/ 0 h 76200"/>
                  <a:gd name="connsiteX3" fmla="*/ 6347855 w 6570965"/>
                  <a:gd name="connsiteY3" fmla="*/ 73819 h 76200"/>
                  <a:gd name="connsiteX4" fmla="*/ 202643 w 6570965"/>
                  <a:gd name="connsiteY4" fmla="*/ 7620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0965" h="76200">
                    <a:moveTo>
                      <a:pt x="202643" y="76200"/>
                    </a:moveTo>
                    <a:cubicBezTo>
                      <a:pt x="121814" y="61516"/>
                      <a:pt x="-46461" y="17462"/>
                      <a:pt x="12143" y="0"/>
                    </a:cubicBezTo>
                    <a:lnTo>
                      <a:pt x="6569312" y="0"/>
                    </a:lnTo>
                    <a:cubicBezTo>
                      <a:pt x="6583467" y="17065"/>
                      <a:pt x="6506472" y="53975"/>
                      <a:pt x="6347855" y="73819"/>
                    </a:cubicBezTo>
                    <a:lnTo>
                      <a:pt x="202643" y="76200"/>
                    </a:lnTo>
                    <a:close/>
                  </a:path>
                </a:pathLst>
              </a:custGeom>
              <a:gradFill flip="none" rotWithShape="1">
                <a:gsLst>
                  <a:gs pos="95000">
                    <a:srgbClr val="A5A9AD"/>
                  </a:gs>
                  <a:gs pos="50000">
                    <a:srgbClr val="868B90"/>
                  </a:gs>
                  <a:gs pos="8000">
                    <a:srgbClr val="868B90"/>
                  </a:gs>
                </a:gsLst>
                <a:lin ang="16200000" scaled="1"/>
                <a:tileRect/>
              </a:gradFill>
              <a:ln>
                <a:noFill/>
              </a:ln>
              <a:effectLst>
                <a:outerShdw blurRad="12700" dist="25400" dir="5400000" algn="t" rotWithShape="0">
                  <a:schemeClr val="tx1">
                    <a:lumMod val="85000"/>
                    <a:lumOff val="15000"/>
                  </a:schemeClr>
                </a:outerShdw>
              </a:effectLst>
              <a:scene3d>
                <a:camera prst="orthographicFront"/>
                <a:lightRig rig="harsh"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Segoe UI" panose="020B0502040204020203" pitchFamily="34" charset="0"/>
                  <a:ea typeface="Segoe UI" panose="020B0502040204020203" pitchFamily="34" charset="0"/>
                  <a:cs typeface="Segoe UI" panose="020B0502040204020203" pitchFamily="34" charset="0"/>
                </a:endParaRPr>
              </a:p>
            </p:txBody>
          </p:sp>
          <p:sp>
            <p:nvSpPr>
              <p:cNvPr id="11" name="Rectángulo redondeado 3">
                <a:extLst>
                  <a:ext uri="{FF2B5EF4-FFF2-40B4-BE49-F238E27FC236}">
                    <a16:creationId xmlns:a16="http://schemas.microsoft.com/office/drawing/2014/main" id="{E1306B43-AD1B-4C80-A121-80E1D592ACE1}"/>
                  </a:ext>
                </a:extLst>
              </p:cNvPr>
              <p:cNvSpPr/>
              <p:nvPr/>
            </p:nvSpPr>
            <p:spPr>
              <a:xfrm>
                <a:off x="-5715543" y="3770615"/>
                <a:ext cx="6625214" cy="129600"/>
              </a:xfrm>
              <a:prstGeom prst="roundRect">
                <a:avLst>
                  <a:gd name="adj" fmla="val 23977"/>
                </a:avLst>
              </a:prstGeom>
              <a:gradFill flip="none" rotWithShape="1">
                <a:gsLst>
                  <a:gs pos="100000">
                    <a:srgbClr val="868B90"/>
                  </a:gs>
                  <a:gs pos="95000">
                    <a:srgbClr val="868B90"/>
                  </a:gs>
                  <a:gs pos="0">
                    <a:srgbClr val="868B90"/>
                  </a:gs>
                  <a:gs pos="98000">
                    <a:srgbClr val="FFFFFF"/>
                  </a:gs>
                  <a:gs pos="2000">
                    <a:srgbClr val="FBF9FA"/>
                  </a:gs>
                  <a:gs pos="5000">
                    <a:srgbClr val="868B90"/>
                  </a:gs>
                  <a:gs pos="90000">
                    <a:srgbClr val="FAF9FB"/>
                  </a:gs>
                  <a:gs pos="10000">
                    <a:srgbClr val="FBF9FA"/>
                  </a:gs>
                  <a:gs pos="39000">
                    <a:srgbClr val="FBF9FA"/>
                  </a:gs>
                  <a:gs pos="63000">
                    <a:srgbClr val="FBF9FA"/>
                  </a:gs>
                </a:gsLst>
                <a:lin ang="21594000" scaled="0"/>
                <a:tileRect/>
              </a:gradFill>
              <a:ln>
                <a:noFill/>
              </a:ln>
              <a:effectLst/>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latin typeface="Segoe UI" panose="020B0502040204020203" pitchFamily="34" charset="0"/>
                  <a:ea typeface="Segoe UI" panose="020B0502040204020203" pitchFamily="34" charset="0"/>
                  <a:cs typeface="Segoe UI" panose="020B0502040204020203" pitchFamily="34" charset="0"/>
                </a:endParaRPr>
              </a:p>
            </p:txBody>
          </p:sp>
        </p:grpSp>
        <p:sp>
          <p:nvSpPr>
            <p:cNvPr id="8" name="23 Rectángulo redondeado">
              <a:extLst>
                <a:ext uri="{FF2B5EF4-FFF2-40B4-BE49-F238E27FC236}">
                  <a16:creationId xmlns:a16="http://schemas.microsoft.com/office/drawing/2014/main" id="{F39A3D81-2448-40B8-BD01-9CA11C2B794F}"/>
                </a:ext>
              </a:extLst>
            </p:cNvPr>
            <p:cNvSpPr/>
            <p:nvPr/>
          </p:nvSpPr>
          <p:spPr>
            <a:xfrm>
              <a:off x="2823939" y="12968008"/>
              <a:ext cx="2804149" cy="249019"/>
            </a:xfrm>
            <a:custGeom>
              <a:avLst/>
              <a:gdLst/>
              <a:ahLst/>
              <a:cxnLst/>
              <a:rect l="l" t="t" r="r" b="b"/>
              <a:pathLst>
                <a:path w="923491" h="82550">
                  <a:moveTo>
                    <a:pt x="0" y="0"/>
                  </a:moveTo>
                  <a:lnTo>
                    <a:pt x="923491" y="0"/>
                  </a:lnTo>
                  <a:cubicBezTo>
                    <a:pt x="920296" y="46402"/>
                    <a:pt x="881273" y="82550"/>
                    <a:pt x="833807" y="82550"/>
                  </a:cubicBezTo>
                  <a:lnTo>
                    <a:pt x="89683" y="82550"/>
                  </a:lnTo>
                  <a:cubicBezTo>
                    <a:pt x="42218" y="82550"/>
                    <a:pt x="3194" y="46402"/>
                    <a:pt x="0" y="0"/>
                  </a:cubicBezTo>
                  <a:close/>
                </a:path>
              </a:pathLst>
            </a:custGeom>
            <a:solidFill>
              <a:srgbClr val="F7F5F9"/>
            </a:solidFill>
            <a:ln w="3175">
              <a:noFill/>
            </a:ln>
            <a:effectLst>
              <a:innerShdw blurRad="12700" dist="12700" dir="540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Segoe UI" panose="020B0502040204020203" pitchFamily="34" charset="0"/>
                <a:ea typeface="Segoe UI" panose="020B0502040204020203" pitchFamily="34" charset="0"/>
                <a:cs typeface="Segoe UI" panose="020B0502040204020203" pitchFamily="34" charset="0"/>
              </a:endParaRPr>
            </a:p>
          </p:txBody>
        </p:sp>
        <p:sp>
          <p:nvSpPr>
            <p:cNvPr id="9" name="Rectángulo redondeado 3">
              <a:extLst>
                <a:ext uri="{FF2B5EF4-FFF2-40B4-BE49-F238E27FC236}">
                  <a16:creationId xmlns:a16="http://schemas.microsoft.com/office/drawing/2014/main" id="{8DB9F20C-D006-41B8-B73E-60675E1DBA4C}"/>
                </a:ext>
              </a:extLst>
            </p:cNvPr>
            <p:cNvSpPr/>
            <p:nvPr/>
          </p:nvSpPr>
          <p:spPr>
            <a:xfrm>
              <a:off x="-3925253" y="2216455"/>
              <a:ext cx="6286434" cy="9112288"/>
            </a:xfrm>
            <a:custGeom>
              <a:avLst/>
              <a:gdLst/>
              <a:ahLst/>
              <a:cxnLst/>
              <a:rect l="l" t="t" r="r" b="b"/>
              <a:pathLst>
                <a:path w="2070313" h="3020732">
                  <a:moveTo>
                    <a:pt x="187976" y="0"/>
                  </a:moveTo>
                  <a:lnTo>
                    <a:pt x="2070313" y="0"/>
                  </a:lnTo>
                  <a:lnTo>
                    <a:pt x="1928420" y="207031"/>
                  </a:lnTo>
                  <a:lnTo>
                    <a:pt x="183453" y="207031"/>
                  </a:lnTo>
                  <a:lnTo>
                    <a:pt x="183453" y="2753062"/>
                  </a:lnTo>
                  <a:lnTo>
                    <a:pt x="0" y="3020732"/>
                  </a:lnTo>
                  <a:lnTo>
                    <a:pt x="0" y="187976"/>
                  </a:lnTo>
                  <a:cubicBezTo>
                    <a:pt x="0" y="84160"/>
                    <a:pt x="84160" y="0"/>
                    <a:pt x="187976" y="0"/>
                  </a:cubicBezTo>
                  <a:close/>
                </a:path>
              </a:pathLst>
            </a:custGeom>
            <a:gradFill flip="none" rotWithShape="1">
              <a:gsLst>
                <a:gs pos="0">
                  <a:schemeClr val="bg1">
                    <a:alpha val="0"/>
                  </a:schemeClr>
                </a:gs>
                <a:gs pos="86000">
                  <a:schemeClr val="bg1">
                    <a:alpha val="41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latin typeface="Segoe UI" panose="020B0502040204020203" pitchFamily="34" charset="0"/>
                <a:ea typeface="Segoe UI" panose="020B0502040204020203" pitchFamily="34" charset="0"/>
                <a:cs typeface="Segoe UI" panose="020B0502040204020203" pitchFamily="34" charset="0"/>
              </a:endParaRPr>
            </a:p>
          </p:txBody>
        </p:sp>
      </p:grpSp>
      <p:sp>
        <p:nvSpPr>
          <p:cNvPr id="13" name="Marcador de posición de imagen 33">
            <a:extLst>
              <a:ext uri="{FF2B5EF4-FFF2-40B4-BE49-F238E27FC236}">
                <a16:creationId xmlns:a16="http://schemas.microsoft.com/office/drawing/2014/main" id="{485353D9-C3EB-4CFC-971A-12E643E5D1FD}"/>
              </a:ext>
            </a:extLst>
          </p:cNvPr>
          <p:cNvSpPr>
            <a:spLocks noGrp="1" noChangeAspect="1"/>
          </p:cNvSpPr>
          <p:nvPr>
            <p:ph type="pic" sz="quarter" idx="10"/>
          </p:nvPr>
        </p:nvSpPr>
        <p:spPr>
          <a:xfrm>
            <a:off x="-3060127" y="1638706"/>
            <a:ext cx="16354095" cy="10112400"/>
          </a:xfrm>
          <a:prstGeom prst="rect">
            <a:avLst/>
          </a:pr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Tree>
    <p:extLst>
      <p:ext uri="{BB962C8B-B14F-4D97-AF65-F5344CB8AC3E}">
        <p14:creationId xmlns:p14="http://schemas.microsoft.com/office/powerpoint/2010/main" val="63354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Layout 51">
    <p:spTree>
      <p:nvGrpSpPr>
        <p:cNvPr id="1" name=""/>
        <p:cNvGrpSpPr/>
        <p:nvPr/>
      </p:nvGrpSpPr>
      <p:grpSpPr>
        <a:xfrm>
          <a:off x="0" y="0"/>
          <a:ext cx="0" cy="0"/>
          <a:chOff x="0" y="0"/>
          <a:chExt cx="0" cy="0"/>
        </a:xfrm>
      </p:grpSpPr>
      <p:grpSp>
        <p:nvGrpSpPr>
          <p:cNvPr id="12" name="4 Grupo">
            <a:extLst>
              <a:ext uri="{FF2B5EF4-FFF2-40B4-BE49-F238E27FC236}">
                <a16:creationId xmlns:a16="http://schemas.microsoft.com/office/drawing/2014/main" id="{BEFFADAE-0035-4509-9BC5-BC34F8FED4B8}"/>
              </a:ext>
            </a:extLst>
          </p:cNvPr>
          <p:cNvGrpSpPr>
            <a:grpSpLocks noChangeAspect="1"/>
          </p:cNvGrpSpPr>
          <p:nvPr userDrawn="1"/>
        </p:nvGrpSpPr>
        <p:grpSpPr>
          <a:xfrm>
            <a:off x="901727" y="3485495"/>
            <a:ext cx="11334442" cy="6253723"/>
            <a:chOff x="-5854210" y="2216455"/>
            <a:chExt cx="20117235" cy="11350954"/>
          </a:xfrm>
        </p:grpSpPr>
        <p:sp>
          <p:nvSpPr>
            <p:cNvPr id="14" name="Rectángulo redondeado 34">
              <a:extLst>
                <a:ext uri="{FF2B5EF4-FFF2-40B4-BE49-F238E27FC236}">
                  <a16:creationId xmlns:a16="http://schemas.microsoft.com/office/drawing/2014/main" id="{79EB2350-154A-4BC8-90B8-DAB22B2EC3C1}"/>
                </a:ext>
              </a:extLst>
            </p:cNvPr>
            <p:cNvSpPr/>
            <p:nvPr/>
          </p:nvSpPr>
          <p:spPr>
            <a:xfrm>
              <a:off x="-3927982" y="2216455"/>
              <a:ext cx="16313946" cy="11105489"/>
            </a:xfrm>
            <a:prstGeom prst="roundRect">
              <a:avLst>
                <a:gd name="adj" fmla="val 5106"/>
              </a:avLst>
            </a:prstGeom>
            <a:solidFill>
              <a:schemeClr val="tx1"/>
            </a:solidFill>
            <a:ln w="38100">
              <a:solidFill>
                <a:schemeClr val="bg1">
                  <a:lumMod val="75000"/>
                </a:schemeClr>
              </a:solid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latin typeface="Segoe UI" panose="020B0502040204020203" pitchFamily="34" charset="0"/>
                <a:ea typeface="Segoe UI" panose="020B0502040204020203" pitchFamily="34" charset="0"/>
                <a:cs typeface="Segoe UI" panose="020B0502040204020203" pitchFamily="34" charset="0"/>
              </a:endParaRPr>
            </a:p>
          </p:txBody>
        </p:sp>
        <p:sp>
          <p:nvSpPr>
            <p:cNvPr id="15" name="Elipse 7">
              <a:extLst>
                <a:ext uri="{FF2B5EF4-FFF2-40B4-BE49-F238E27FC236}">
                  <a16:creationId xmlns:a16="http://schemas.microsoft.com/office/drawing/2014/main" id="{FC2B3056-3AFE-4BAD-8311-1FD3EB59CF7F}"/>
                </a:ext>
              </a:extLst>
            </p:cNvPr>
            <p:cNvSpPr/>
            <p:nvPr/>
          </p:nvSpPr>
          <p:spPr>
            <a:xfrm>
              <a:off x="4129747" y="2442101"/>
              <a:ext cx="136298" cy="1320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latin typeface="Segoe UI" panose="020B0502040204020203" pitchFamily="34" charset="0"/>
                <a:ea typeface="Segoe UI" panose="020B0502040204020203" pitchFamily="34" charset="0"/>
                <a:cs typeface="Segoe UI" panose="020B0502040204020203" pitchFamily="34" charset="0"/>
              </a:endParaRPr>
            </a:p>
          </p:txBody>
        </p:sp>
        <p:sp>
          <p:nvSpPr>
            <p:cNvPr id="16" name="Elipse 15">
              <a:extLst>
                <a:ext uri="{FF2B5EF4-FFF2-40B4-BE49-F238E27FC236}">
                  <a16:creationId xmlns:a16="http://schemas.microsoft.com/office/drawing/2014/main" id="{8E9ED9B4-E1A0-442D-92A9-13A59DFFB53B}"/>
                </a:ext>
              </a:extLst>
            </p:cNvPr>
            <p:cNvSpPr/>
            <p:nvPr/>
          </p:nvSpPr>
          <p:spPr>
            <a:xfrm>
              <a:off x="4087643" y="2437652"/>
              <a:ext cx="109313" cy="10859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latin typeface="Segoe UI" panose="020B0502040204020203" pitchFamily="34" charset="0"/>
                <a:ea typeface="Segoe UI" panose="020B0502040204020203" pitchFamily="34" charset="0"/>
                <a:cs typeface="Segoe UI" panose="020B0502040204020203" pitchFamily="34" charset="0"/>
              </a:endParaRPr>
            </a:p>
          </p:txBody>
        </p:sp>
        <p:grpSp>
          <p:nvGrpSpPr>
            <p:cNvPr id="17" name="374 Grupo">
              <a:extLst>
                <a:ext uri="{FF2B5EF4-FFF2-40B4-BE49-F238E27FC236}">
                  <a16:creationId xmlns:a16="http://schemas.microsoft.com/office/drawing/2014/main" id="{01AFDC6C-C25C-4200-B9DE-F5FF3A29E095}"/>
                </a:ext>
              </a:extLst>
            </p:cNvPr>
            <p:cNvGrpSpPr/>
            <p:nvPr/>
          </p:nvGrpSpPr>
          <p:grpSpPr>
            <a:xfrm>
              <a:off x="-5854210" y="12964442"/>
              <a:ext cx="20117235" cy="602967"/>
              <a:chOff x="-5715543" y="3770615"/>
              <a:chExt cx="6625214" cy="199884"/>
            </a:xfrm>
            <a:effectLst>
              <a:reflection blurRad="6350" stA="50000" endA="300" endPos="90000" dist="50800" dir="5400000" sy="-100000" algn="bl" rotWithShape="0"/>
            </a:effectLst>
          </p:grpSpPr>
          <p:sp>
            <p:nvSpPr>
              <p:cNvPr id="20" name="20 Rectángulo redondeado">
                <a:extLst>
                  <a:ext uri="{FF2B5EF4-FFF2-40B4-BE49-F238E27FC236}">
                    <a16:creationId xmlns:a16="http://schemas.microsoft.com/office/drawing/2014/main" id="{FD4CDC1B-9B09-42AA-A58A-2548CAAF8957}"/>
                  </a:ext>
                </a:extLst>
              </p:cNvPr>
              <p:cNvSpPr/>
              <p:nvPr/>
            </p:nvSpPr>
            <p:spPr>
              <a:xfrm>
                <a:off x="-5706018" y="3849586"/>
                <a:ext cx="6599368" cy="120913"/>
              </a:xfrm>
              <a:custGeom>
                <a:avLst/>
                <a:gdLst>
                  <a:gd name="connsiteX0" fmla="*/ 0 w 6581775"/>
                  <a:gd name="connsiteY0" fmla="*/ 12303 h 73819"/>
                  <a:gd name="connsiteX1" fmla="*/ 12303 w 6581775"/>
                  <a:gd name="connsiteY1" fmla="*/ 0 h 73819"/>
                  <a:gd name="connsiteX2" fmla="*/ 6569472 w 6581775"/>
                  <a:gd name="connsiteY2" fmla="*/ 0 h 73819"/>
                  <a:gd name="connsiteX3" fmla="*/ 6581775 w 6581775"/>
                  <a:gd name="connsiteY3" fmla="*/ 12303 h 73819"/>
                  <a:gd name="connsiteX4" fmla="*/ 6581775 w 6581775"/>
                  <a:gd name="connsiteY4" fmla="*/ 61516 h 73819"/>
                  <a:gd name="connsiteX5" fmla="*/ 6569472 w 6581775"/>
                  <a:gd name="connsiteY5" fmla="*/ 73819 h 73819"/>
                  <a:gd name="connsiteX6" fmla="*/ 12303 w 6581775"/>
                  <a:gd name="connsiteY6" fmla="*/ 73819 h 73819"/>
                  <a:gd name="connsiteX7" fmla="*/ 0 w 6581775"/>
                  <a:gd name="connsiteY7" fmla="*/ 61516 h 73819"/>
                  <a:gd name="connsiteX8" fmla="*/ 0 w 6581775"/>
                  <a:gd name="connsiteY8" fmla="*/ 12303 h 73819"/>
                  <a:gd name="connsiteX0" fmla="*/ 0 w 6581775"/>
                  <a:gd name="connsiteY0" fmla="*/ 12303 h 76200"/>
                  <a:gd name="connsiteX1" fmla="*/ 12303 w 6581775"/>
                  <a:gd name="connsiteY1" fmla="*/ 0 h 76200"/>
                  <a:gd name="connsiteX2" fmla="*/ 6569472 w 6581775"/>
                  <a:gd name="connsiteY2" fmla="*/ 0 h 76200"/>
                  <a:gd name="connsiteX3" fmla="*/ 6581775 w 6581775"/>
                  <a:gd name="connsiteY3" fmla="*/ 12303 h 76200"/>
                  <a:gd name="connsiteX4" fmla="*/ 6581775 w 6581775"/>
                  <a:gd name="connsiteY4" fmla="*/ 61516 h 76200"/>
                  <a:gd name="connsiteX5" fmla="*/ 6569472 w 6581775"/>
                  <a:gd name="connsiteY5" fmla="*/ 73819 h 76200"/>
                  <a:gd name="connsiteX6" fmla="*/ 202803 w 6581775"/>
                  <a:gd name="connsiteY6" fmla="*/ 76200 h 76200"/>
                  <a:gd name="connsiteX7" fmla="*/ 0 w 6581775"/>
                  <a:gd name="connsiteY7" fmla="*/ 61516 h 76200"/>
                  <a:gd name="connsiteX8" fmla="*/ 0 w 6581775"/>
                  <a:gd name="connsiteY8" fmla="*/ 12303 h 76200"/>
                  <a:gd name="connsiteX0" fmla="*/ 334156 w 6915931"/>
                  <a:gd name="connsiteY0" fmla="*/ 12303 h 76200"/>
                  <a:gd name="connsiteX1" fmla="*/ 346459 w 6915931"/>
                  <a:gd name="connsiteY1" fmla="*/ 0 h 76200"/>
                  <a:gd name="connsiteX2" fmla="*/ 6903628 w 6915931"/>
                  <a:gd name="connsiteY2" fmla="*/ 0 h 76200"/>
                  <a:gd name="connsiteX3" fmla="*/ 6915931 w 6915931"/>
                  <a:gd name="connsiteY3" fmla="*/ 12303 h 76200"/>
                  <a:gd name="connsiteX4" fmla="*/ 6915931 w 6915931"/>
                  <a:gd name="connsiteY4" fmla="*/ 61516 h 76200"/>
                  <a:gd name="connsiteX5" fmla="*/ 6903628 w 6915931"/>
                  <a:gd name="connsiteY5" fmla="*/ 73819 h 76200"/>
                  <a:gd name="connsiteX6" fmla="*/ 536959 w 6915931"/>
                  <a:gd name="connsiteY6" fmla="*/ 76200 h 76200"/>
                  <a:gd name="connsiteX7" fmla="*/ 334156 w 6915931"/>
                  <a:gd name="connsiteY7" fmla="*/ 12303 h 76200"/>
                  <a:gd name="connsiteX0" fmla="*/ 908279 w 7287251"/>
                  <a:gd name="connsiteY0" fmla="*/ 76200 h 76200"/>
                  <a:gd name="connsiteX1" fmla="*/ 717779 w 7287251"/>
                  <a:gd name="connsiteY1" fmla="*/ 0 h 76200"/>
                  <a:gd name="connsiteX2" fmla="*/ 7274948 w 7287251"/>
                  <a:gd name="connsiteY2" fmla="*/ 0 h 76200"/>
                  <a:gd name="connsiteX3" fmla="*/ 7287251 w 7287251"/>
                  <a:gd name="connsiteY3" fmla="*/ 12303 h 76200"/>
                  <a:gd name="connsiteX4" fmla="*/ 7287251 w 7287251"/>
                  <a:gd name="connsiteY4" fmla="*/ 61516 h 76200"/>
                  <a:gd name="connsiteX5" fmla="*/ 7274948 w 7287251"/>
                  <a:gd name="connsiteY5" fmla="*/ 73819 h 76200"/>
                  <a:gd name="connsiteX6" fmla="*/ 908279 w 7287251"/>
                  <a:gd name="connsiteY6" fmla="*/ 76200 h 76200"/>
                  <a:gd name="connsiteX0" fmla="*/ 556434 w 6935406"/>
                  <a:gd name="connsiteY0" fmla="*/ 76200 h 76200"/>
                  <a:gd name="connsiteX1" fmla="*/ 365934 w 6935406"/>
                  <a:gd name="connsiteY1" fmla="*/ 0 h 76200"/>
                  <a:gd name="connsiteX2" fmla="*/ 6923103 w 6935406"/>
                  <a:gd name="connsiteY2" fmla="*/ 0 h 76200"/>
                  <a:gd name="connsiteX3" fmla="*/ 6935406 w 6935406"/>
                  <a:gd name="connsiteY3" fmla="*/ 12303 h 76200"/>
                  <a:gd name="connsiteX4" fmla="*/ 6935406 w 6935406"/>
                  <a:gd name="connsiteY4" fmla="*/ 61516 h 76200"/>
                  <a:gd name="connsiteX5" fmla="*/ 6923103 w 6935406"/>
                  <a:gd name="connsiteY5" fmla="*/ 73819 h 76200"/>
                  <a:gd name="connsiteX6" fmla="*/ 556434 w 6935406"/>
                  <a:gd name="connsiteY6" fmla="*/ 76200 h 76200"/>
                  <a:gd name="connsiteX0" fmla="*/ 203303 w 6582275"/>
                  <a:gd name="connsiteY0" fmla="*/ 76200 h 76200"/>
                  <a:gd name="connsiteX1" fmla="*/ 12803 w 6582275"/>
                  <a:gd name="connsiteY1" fmla="*/ 0 h 76200"/>
                  <a:gd name="connsiteX2" fmla="*/ 6569972 w 6582275"/>
                  <a:gd name="connsiteY2" fmla="*/ 0 h 76200"/>
                  <a:gd name="connsiteX3" fmla="*/ 6582275 w 6582275"/>
                  <a:gd name="connsiteY3" fmla="*/ 12303 h 76200"/>
                  <a:gd name="connsiteX4" fmla="*/ 6582275 w 6582275"/>
                  <a:gd name="connsiteY4" fmla="*/ 61516 h 76200"/>
                  <a:gd name="connsiteX5" fmla="*/ 6569972 w 6582275"/>
                  <a:gd name="connsiteY5" fmla="*/ 73819 h 76200"/>
                  <a:gd name="connsiteX6" fmla="*/ 203303 w 6582275"/>
                  <a:gd name="connsiteY6" fmla="*/ 76200 h 76200"/>
                  <a:gd name="connsiteX0" fmla="*/ 202643 w 6581615"/>
                  <a:gd name="connsiteY0" fmla="*/ 76200 h 76200"/>
                  <a:gd name="connsiteX1" fmla="*/ 12143 w 6581615"/>
                  <a:gd name="connsiteY1" fmla="*/ 0 h 76200"/>
                  <a:gd name="connsiteX2" fmla="*/ 6569312 w 6581615"/>
                  <a:gd name="connsiteY2" fmla="*/ 0 h 76200"/>
                  <a:gd name="connsiteX3" fmla="*/ 6581615 w 6581615"/>
                  <a:gd name="connsiteY3" fmla="*/ 12303 h 76200"/>
                  <a:gd name="connsiteX4" fmla="*/ 6581615 w 6581615"/>
                  <a:gd name="connsiteY4" fmla="*/ 61516 h 76200"/>
                  <a:gd name="connsiteX5" fmla="*/ 6569312 w 6581615"/>
                  <a:gd name="connsiteY5" fmla="*/ 73819 h 76200"/>
                  <a:gd name="connsiteX6" fmla="*/ 202643 w 6581615"/>
                  <a:gd name="connsiteY6" fmla="*/ 76200 h 76200"/>
                  <a:gd name="connsiteX0" fmla="*/ 202643 w 6581615"/>
                  <a:gd name="connsiteY0" fmla="*/ 76200 h 76200"/>
                  <a:gd name="connsiteX1" fmla="*/ 12143 w 6581615"/>
                  <a:gd name="connsiteY1" fmla="*/ 0 h 76200"/>
                  <a:gd name="connsiteX2" fmla="*/ 6569312 w 6581615"/>
                  <a:gd name="connsiteY2" fmla="*/ 0 h 76200"/>
                  <a:gd name="connsiteX3" fmla="*/ 6581615 w 6581615"/>
                  <a:gd name="connsiteY3" fmla="*/ 12303 h 76200"/>
                  <a:gd name="connsiteX4" fmla="*/ 6569312 w 6581615"/>
                  <a:gd name="connsiteY4" fmla="*/ 73819 h 76200"/>
                  <a:gd name="connsiteX5" fmla="*/ 202643 w 6581615"/>
                  <a:gd name="connsiteY5" fmla="*/ 76200 h 76200"/>
                  <a:gd name="connsiteX0" fmla="*/ 202643 w 7377095"/>
                  <a:gd name="connsiteY0" fmla="*/ 76200 h 76200"/>
                  <a:gd name="connsiteX1" fmla="*/ 12143 w 7377095"/>
                  <a:gd name="connsiteY1" fmla="*/ 0 h 76200"/>
                  <a:gd name="connsiteX2" fmla="*/ 6569312 w 7377095"/>
                  <a:gd name="connsiteY2" fmla="*/ 0 h 76200"/>
                  <a:gd name="connsiteX3" fmla="*/ 6569312 w 7377095"/>
                  <a:gd name="connsiteY3" fmla="*/ 73819 h 76200"/>
                  <a:gd name="connsiteX4" fmla="*/ 202643 w 7377095"/>
                  <a:gd name="connsiteY4" fmla="*/ 76200 h 76200"/>
                  <a:gd name="connsiteX0" fmla="*/ 202643 w 7276041"/>
                  <a:gd name="connsiteY0" fmla="*/ 76200 h 76200"/>
                  <a:gd name="connsiteX1" fmla="*/ 12143 w 7276041"/>
                  <a:gd name="connsiteY1" fmla="*/ 0 h 76200"/>
                  <a:gd name="connsiteX2" fmla="*/ 6569312 w 7276041"/>
                  <a:gd name="connsiteY2" fmla="*/ 0 h 76200"/>
                  <a:gd name="connsiteX3" fmla="*/ 6347855 w 7276041"/>
                  <a:gd name="connsiteY3" fmla="*/ 73819 h 76200"/>
                  <a:gd name="connsiteX4" fmla="*/ 202643 w 7276041"/>
                  <a:gd name="connsiteY4" fmla="*/ 76200 h 76200"/>
                  <a:gd name="connsiteX0" fmla="*/ 202643 w 7034172"/>
                  <a:gd name="connsiteY0" fmla="*/ 76200 h 76200"/>
                  <a:gd name="connsiteX1" fmla="*/ 12143 w 7034172"/>
                  <a:gd name="connsiteY1" fmla="*/ 0 h 76200"/>
                  <a:gd name="connsiteX2" fmla="*/ 6569312 w 7034172"/>
                  <a:gd name="connsiteY2" fmla="*/ 0 h 76200"/>
                  <a:gd name="connsiteX3" fmla="*/ 6347855 w 7034172"/>
                  <a:gd name="connsiteY3" fmla="*/ 73819 h 76200"/>
                  <a:gd name="connsiteX4" fmla="*/ 202643 w 7034172"/>
                  <a:gd name="connsiteY4" fmla="*/ 76200 h 76200"/>
                  <a:gd name="connsiteX0" fmla="*/ 202643 w 6569312"/>
                  <a:gd name="connsiteY0" fmla="*/ 76200 h 76200"/>
                  <a:gd name="connsiteX1" fmla="*/ 12143 w 6569312"/>
                  <a:gd name="connsiteY1" fmla="*/ 0 h 76200"/>
                  <a:gd name="connsiteX2" fmla="*/ 6569312 w 6569312"/>
                  <a:gd name="connsiteY2" fmla="*/ 0 h 76200"/>
                  <a:gd name="connsiteX3" fmla="*/ 6347855 w 6569312"/>
                  <a:gd name="connsiteY3" fmla="*/ 73819 h 76200"/>
                  <a:gd name="connsiteX4" fmla="*/ 202643 w 6569312"/>
                  <a:gd name="connsiteY4" fmla="*/ 76200 h 76200"/>
                  <a:gd name="connsiteX0" fmla="*/ 202643 w 6570965"/>
                  <a:gd name="connsiteY0" fmla="*/ 76200 h 76200"/>
                  <a:gd name="connsiteX1" fmla="*/ 12143 w 6570965"/>
                  <a:gd name="connsiteY1" fmla="*/ 0 h 76200"/>
                  <a:gd name="connsiteX2" fmla="*/ 6569312 w 6570965"/>
                  <a:gd name="connsiteY2" fmla="*/ 0 h 76200"/>
                  <a:gd name="connsiteX3" fmla="*/ 6347855 w 6570965"/>
                  <a:gd name="connsiteY3" fmla="*/ 73819 h 76200"/>
                  <a:gd name="connsiteX4" fmla="*/ 202643 w 6570965"/>
                  <a:gd name="connsiteY4" fmla="*/ 7620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0965" h="76200">
                    <a:moveTo>
                      <a:pt x="202643" y="76200"/>
                    </a:moveTo>
                    <a:cubicBezTo>
                      <a:pt x="121814" y="61516"/>
                      <a:pt x="-46461" y="17462"/>
                      <a:pt x="12143" y="0"/>
                    </a:cubicBezTo>
                    <a:lnTo>
                      <a:pt x="6569312" y="0"/>
                    </a:lnTo>
                    <a:cubicBezTo>
                      <a:pt x="6583467" y="17065"/>
                      <a:pt x="6506472" y="53975"/>
                      <a:pt x="6347855" y="73819"/>
                    </a:cubicBezTo>
                    <a:lnTo>
                      <a:pt x="202643" y="76200"/>
                    </a:lnTo>
                    <a:close/>
                  </a:path>
                </a:pathLst>
              </a:custGeom>
              <a:gradFill flip="none" rotWithShape="1">
                <a:gsLst>
                  <a:gs pos="95000">
                    <a:srgbClr val="A5A9AD"/>
                  </a:gs>
                  <a:gs pos="50000">
                    <a:srgbClr val="868B90"/>
                  </a:gs>
                  <a:gs pos="8000">
                    <a:srgbClr val="868B90"/>
                  </a:gs>
                </a:gsLst>
                <a:lin ang="16200000" scaled="1"/>
                <a:tileRect/>
              </a:gradFill>
              <a:ln>
                <a:noFill/>
              </a:ln>
              <a:effectLst>
                <a:outerShdw blurRad="12700" dist="25400" dir="5400000" algn="t" rotWithShape="0">
                  <a:schemeClr val="tx1">
                    <a:lumMod val="85000"/>
                    <a:lumOff val="15000"/>
                  </a:schemeClr>
                </a:outerShdw>
              </a:effectLst>
              <a:scene3d>
                <a:camera prst="orthographicFront"/>
                <a:lightRig rig="harsh"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Segoe UI" panose="020B0502040204020203" pitchFamily="34" charset="0"/>
                  <a:ea typeface="Segoe UI" panose="020B0502040204020203" pitchFamily="34" charset="0"/>
                  <a:cs typeface="Segoe UI" panose="020B0502040204020203" pitchFamily="34" charset="0"/>
                </a:endParaRPr>
              </a:p>
            </p:txBody>
          </p:sp>
          <p:sp>
            <p:nvSpPr>
              <p:cNvPr id="21" name="Rectángulo redondeado 3">
                <a:extLst>
                  <a:ext uri="{FF2B5EF4-FFF2-40B4-BE49-F238E27FC236}">
                    <a16:creationId xmlns:a16="http://schemas.microsoft.com/office/drawing/2014/main" id="{3995D5CF-1BA7-481D-A02F-9D1B38CC6504}"/>
                  </a:ext>
                </a:extLst>
              </p:cNvPr>
              <p:cNvSpPr/>
              <p:nvPr/>
            </p:nvSpPr>
            <p:spPr>
              <a:xfrm>
                <a:off x="-5715543" y="3770615"/>
                <a:ext cx="6625214" cy="129600"/>
              </a:xfrm>
              <a:prstGeom prst="roundRect">
                <a:avLst>
                  <a:gd name="adj" fmla="val 23977"/>
                </a:avLst>
              </a:prstGeom>
              <a:gradFill flip="none" rotWithShape="1">
                <a:gsLst>
                  <a:gs pos="100000">
                    <a:srgbClr val="868B90"/>
                  </a:gs>
                  <a:gs pos="95000">
                    <a:srgbClr val="868B90"/>
                  </a:gs>
                  <a:gs pos="0">
                    <a:srgbClr val="868B90"/>
                  </a:gs>
                  <a:gs pos="98000">
                    <a:srgbClr val="FFFFFF"/>
                  </a:gs>
                  <a:gs pos="2000">
                    <a:srgbClr val="FBF9FA"/>
                  </a:gs>
                  <a:gs pos="5000">
                    <a:srgbClr val="868B90"/>
                  </a:gs>
                  <a:gs pos="90000">
                    <a:srgbClr val="FAF9FB"/>
                  </a:gs>
                  <a:gs pos="10000">
                    <a:srgbClr val="FBF9FA"/>
                  </a:gs>
                  <a:gs pos="39000">
                    <a:srgbClr val="FBF9FA"/>
                  </a:gs>
                  <a:gs pos="63000">
                    <a:srgbClr val="FBF9FA"/>
                  </a:gs>
                </a:gsLst>
                <a:lin ang="21594000" scaled="0"/>
                <a:tileRect/>
              </a:gradFill>
              <a:ln>
                <a:noFill/>
              </a:ln>
              <a:effectLst/>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latin typeface="Segoe UI" panose="020B0502040204020203" pitchFamily="34" charset="0"/>
                  <a:ea typeface="Segoe UI" panose="020B0502040204020203" pitchFamily="34" charset="0"/>
                  <a:cs typeface="Segoe UI" panose="020B0502040204020203" pitchFamily="34" charset="0"/>
                </a:endParaRPr>
              </a:p>
            </p:txBody>
          </p:sp>
        </p:grpSp>
        <p:sp>
          <p:nvSpPr>
            <p:cNvPr id="18" name="23 Rectángulo redondeado">
              <a:extLst>
                <a:ext uri="{FF2B5EF4-FFF2-40B4-BE49-F238E27FC236}">
                  <a16:creationId xmlns:a16="http://schemas.microsoft.com/office/drawing/2014/main" id="{81D40655-88EB-45AF-BFD7-6D925DED7392}"/>
                </a:ext>
              </a:extLst>
            </p:cNvPr>
            <p:cNvSpPr/>
            <p:nvPr/>
          </p:nvSpPr>
          <p:spPr>
            <a:xfrm>
              <a:off x="2823939" y="12968008"/>
              <a:ext cx="2804149" cy="249019"/>
            </a:xfrm>
            <a:custGeom>
              <a:avLst/>
              <a:gdLst/>
              <a:ahLst/>
              <a:cxnLst/>
              <a:rect l="l" t="t" r="r" b="b"/>
              <a:pathLst>
                <a:path w="923491" h="82550">
                  <a:moveTo>
                    <a:pt x="0" y="0"/>
                  </a:moveTo>
                  <a:lnTo>
                    <a:pt x="923491" y="0"/>
                  </a:lnTo>
                  <a:cubicBezTo>
                    <a:pt x="920296" y="46402"/>
                    <a:pt x="881273" y="82550"/>
                    <a:pt x="833807" y="82550"/>
                  </a:cubicBezTo>
                  <a:lnTo>
                    <a:pt x="89683" y="82550"/>
                  </a:lnTo>
                  <a:cubicBezTo>
                    <a:pt x="42218" y="82550"/>
                    <a:pt x="3194" y="46402"/>
                    <a:pt x="0" y="0"/>
                  </a:cubicBezTo>
                  <a:close/>
                </a:path>
              </a:pathLst>
            </a:custGeom>
            <a:solidFill>
              <a:srgbClr val="F7F5F9"/>
            </a:solidFill>
            <a:ln w="3175">
              <a:noFill/>
            </a:ln>
            <a:effectLst>
              <a:innerShdw blurRad="12700" dist="12700" dir="540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Segoe UI" panose="020B0502040204020203" pitchFamily="34" charset="0"/>
                <a:ea typeface="Segoe UI" panose="020B0502040204020203" pitchFamily="34" charset="0"/>
                <a:cs typeface="Segoe UI" panose="020B0502040204020203" pitchFamily="34" charset="0"/>
              </a:endParaRPr>
            </a:p>
          </p:txBody>
        </p:sp>
        <p:sp>
          <p:nvSpPr>
            <p:cNvPr id="19" name="Rectángulo redondeado 3">
              <a:extLst>
                <a:ext uri="{FF2B5EF4-FFF2-40B4-BE49-F238E27FC236}">
                  <a16:creationId xmlns:a16="http://schemas.microsoft.com/office/drawing/2014/main" id="{59B2B1C1-54BE-4524-AD90-6EFD5CD93DCB}"/>
                </a:ext>
              </a:extLst>
            </p:cNvPr>
            <p:cNvSpPr/>
            <p:nvPr/>
          </p:nvSpPr>
          <p:spPr>
            <a:xfrm>
              <a:off x="-3925253" y="2216455"/>
              <a:ext cx="6286434" cy="9112288"/>
            </a:xfrm>
            <a:custGeom>
              <a:avLst/>
              <a:gdLst/>
              <a:ahLst/>
              <a:cxnLst/>
              <a:rect l="l" t="t" r="r" b="b"/>
              <a:pathLst>
                <a:path w="2070313" h="3020732">
                  <a:moveTo>
                    <a:pt x="187976" y="0"/>
                  </a:moveTo>
                  <a:lnTo>
                    <a:pt x="2070313" y="0"/>
                  </a:lnTo>
                  <a:lnTo>
                    <a:pt x="1928420" y="207031"/>
                  </a:lnTo>
                  <a:lnTo>
                    <a:pt x="183453" y="207031"/>
                  </a:lnTo>
                  <a:lnTo>
                    <a:pt x="183453" y="2753062"/>
                  </a:lnTo>
                  <a:lnTo>
                    <a:pt x="0" y="3020732"/>
                  </a:lnTo>
                  <a:lnTo>
                    <a:pt x="0" y="187976"/>
                  </a:lnTo>
                  <a:cubicBezTo>
                    <a:pt x="0" y="84160"/>
                    <a:pt x="84160" y="0"/>
                    <a:pt x="187976" y="0"/>
                  </a:cubicBezTo>
                  <a:close/>
                </a:path>
              </a:pathLst>
            </a:custGeom>
            <a:gradFill flip="none" rotWithShape="1">
              <a:gsLst>
                <a:gs pos="0">
                  <a:schemeClr val="bg1">
                    <a:alpha val="0"/>
                  </a:schemeClr>
                </a:gs>
                <a:gs pos="86000">
                  <a:schemeClr val="bg1">
                    <a:alpha val="41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latin typeface="Segoe UI" panose="020B0502040204020203" pitchFamily="34" charset="0"/>
                <a:ea typeface="Segoe UI" panose="020B0502040204020203" pitchFamily="34" charset="0"/>
                <a:cs typeface="Segoe UI" panose="020B0502040204020203" pitchFamily="34" charset="0"/>
              </a:endParaRPr>
            </a:p>
          </p:txBody>
        </p:sp>
      </p:grpSp>
      <p:sp>
        <p:nvSpPr>
          <p:cNvPr id="25" name="Marcador de posición de imagen 24">
            <a:extLst>
              <a:ext uri="{FF2B5EF4-FFF2-40B4-BE49-F238E27FC236}">
                <a16:creationId xmlns:a16="http://schemas.microsoft.com/office/drawing/2014/main" id="{AC24730D-F4CC-45E5-8294-5057225BCEA6}"/>
              </a:ext>
            </a:extLst>
          </p:cNvPr>
          <p:cNvSpPr>
            <a:spLocks noGrp="1" noChangeAspect="1"/>
          </p:cNvSpPr>
          <p:nvPr>
            <p:ph type="pic" sz="quarter" idx="10"/>
          </p:nvPr>
        </p:nvSpPr>
        <p:spPr>
          <a:xfrm>
            <a:off x="2273772" y="3823524"/>
            <a:ext cx="8590353" cy="5398286"/>
          </a:xfrm>
          <a:custGeom>
            <a:avLst/>
            <a:gdLst>
              <a:gd name="connsiteX0" fmla="*/ 0 w 8590353"/>
              <a:gd name="connsiteY0" fmla="*/ 0 h 5398286"/>
              <a:gd name="connsiteX1" fmla="*/ 8590353 w 8590353"/>
              <a:gd name="connsiteY1" fmla="*/ 0 h 5398286"/>
              <a:gd name="connsiteX2" fmla="*/ 8590353 w 8590353"/>
              <a:gd name="connsiteY2" fmla="*/ 5398286 h 5398286"/>
              <a:gd name="connsiteX3" fmla="*/ 0 w 8590353"/>
              <a:gd name="connsiteY3" fmla="*/ 5398286 h 5398286"/>
            </a:gdLst>
            <a:ahLst/>
            <a:cxnLst>
              <a:cxn ang="0">
                <a:pos x="connsiteX0" y="connsiteY0"/>
              </a:cxn>
              <a:cxn ang="0">
                <a:pos x="connsiteX1" y="connsiteY1"/>
              </a:cxn>
              <a:cxn ang="0">
                <a:pos x="connsiteX2" y="connsiteY2"/>
              </a:cxn>
              <a:cxn ang="0">
                <a:pos x="connsiteX3" y="connsiteY3"/>
              </a:cxn>
            </a:cxnLst>
            <a:rect l="l" t="t" r="r" b="b"/>
            <a:pathLst>
              <a:path w="8590353" h="5398286">
                <a:moveTo>
                  <a:pt x="0" y="0"/>
                </a:moveTo>
                <a:lnTo>
                  <a:pt x="8590353" y="0"/>
                </a:lnTo>
                <a:lnTo>
                  <a:pt x="8590353" y="5398286"/>
                </a:lnTo>
                <a:lnTo>
                  <a:pt x="0" y="5398286"/>
                </a:lnTo>
                <a:close/>
              </a:path>
            </a:pathLst>
          </a:cu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Tree>
    <p:extLst>
      <p:ext uri="{BB962C8B-B14F-4D97-AF65-F5344CB8AC3E}">
        <p14:creationId xmlns:p14="http://schemas.microsoft.com/office/powerpoint/2010/main" val="300446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fill="hold"/>
                                        <p:tgtEl>
                                          <p:spTgt spid="12"/>
                                        </p:tgtEl>
                                        <p:attrNameLst>
                                          <p:attrName>ppt_x</p:attrName>
                                        </p:attrNameLst>
                                      </p:cBhvr>
                                      <p:tavLst>
                                        <p:tav tm="0">
                                          <p:val>
                                            <p:strVal val="0-#ppt_w/2"/>
                                          </p:val>
                                        </p:tav>
                                        <p:tav tm="100000">
                                          <p:val>
                                            <p:strVal val="#ppt_x"/>
                                          </p:val>
                                        </p:tav>
                                      </p:tavLst>
                                    </p:anim>
                                    <p:anim calcmode="lin" valueType="num">
                                      <p:cBhvr additive="base">
                                        <p:cTn id="8" dur="12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250" fill="hold"/>
                                        <p:tgtEl>
                                          <p:spTgt spid="25"/>
                                        </p:tgtEl>
                                        <p:attrNameLst>
                                          <p:attrName>ppt_x</p:attrName>
                                        </p:attrNameLst>
                                      </p:cBhvr>
                                      <p:tavLst>
                                        <p:tav tm="0">
                                          <p:val>
                                            <p:strVal val="0-#ppt_w/2"/>
                                          </p:val>
                                        </p:tav>
                                        <p:tav tm="100000">
                                          <p:val>
                                            <p:strVal val="#ppt_x"/>
                                          </p:val>
                                        </p:tav>
                                      </p:tavLst>
                                    </p:anim>
                                    <p:anim calcmode="lin" valueType="num">
                                      <p:cBhvr additive="base">
                                        <p:cTn id="12" dur="12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Layout 52">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F27162DB-BD97-40B1-9477-0131F5A66998}"/>
              </a:ext>
            </a:extLst>
          </p:cNvPr>
          <p:cNvSpPr/>
          <p:nvPr userDrawn="1"/>
        </p:nvSpPr>
        <p:spPr bwMode="auto">
          <a:xfrm>
            <a:off x="-1" y="-1"/>
            <a:ext cx="24385589" cy="7803899"/>
          </a:xfrm>
          <a:prstGeom prst="rect">
            <a:avLst/>
          </a:prstGeom>
          <a:solidFill>
            <a:schemeClr val="accent1"/>
          </a:solidFill>
          <a:ln>
            <a:noFill/>
          </a:ln>
          <a:extLst/>
        </p:spPr>
        <p:txBody>
          <a:bodyPr lIns="0" tIns="0" rIns="0" bIns="0" rtlCol="0" anchor="ctr"/>
          <a:lstStyle/>
          <a:p>
            <a:pPr algn="ctr"/>
            <a:endParaRPr lang="en-US"/>
          </a:p>
        </p:txBody>
      </p:sp>
      <p:pic>
        <p:nvPicPr>
          <p:cNvPr id="8" name="Picture 6" descr="http://www.pngall.com/wp-content/uploads/2016/04/Monitor-Free-PNG-Image.png">
            <a:extLst>
              <a:ext uri="{FF2B5EF4-FFF2-40B4-BE49-F238E27FC236}">
                <a16:creationId xmlns:a16="http://schemas.microsoft.com/office/drawing/2014/main" id="{FC73FFF4-B8DE-4277-BD8A-6C6980B7888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955090" y="3474107"/>
            <a:ext cx="10361998" cy="8056847"/>
          </a:xfrm>
          <a:prstGeom prst="rect">
            <a:avLst/>
          </a:prstGeom>
          <a:noFill/>
          <a:effectLst>
            <a:reflection blurRad="304800" stA="32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10" name="Marcador de posición de imagen 9">
            <a:extLst>
              <a:ext uri="{FF2B5EF4-FFF2-40B4-BE49-F238E27FC236}">
                <a16:creationId xmlns:a16="http://schemas.microsoft.com/office/drawing/2014/main" id="{E7A6A4CA-F8C5-4D14-8034-72CF142F8AF1}"/>
              </a:ext>
            </a:extLst>
          </p:cNvPr>
          <p:cNvSpPr>
            <a:spLocks noGrp="1" noChangeAspect="1"/>
          </p:cNvSpPr>
          <p:nvPr>
            <p:ph type="pic" sz="quarter" idx="10"/>
          </p:nvPr>
        </p:nvSpPr>
        <p:spPr>
          <a:xfrm>
            <a:off x="13338629" y="3888464"/>
            <a:ext cx="9672973" cy="4722977"/>
          </a:xfrm>
          <a:custGeom>
            <a:avLst/>
            <a:gdLst>
              <a:gd name="connsiteX0" fmla="*/ 0 w 8590353"/>
              <a:gd name="connsiteY0" fmla="*/ 0 h 5398286"/>
              <a:gd name="connsiteX1" fmla="*/ 8590353 w 8590353"/>
              <a:gd name="connsiteY1" fmla="*/ 0 h 5398286"/>
              <a:gd name="connsiteX2" fmla="*/ 8590353 w 8590353"/>
              <a:gd name="connsiteY2" fmla="*/ 5398286 h 5398286"/>
              <a:gd name="connsiteX3" fmla="*/ 0 w 8590353"/>
              <a:gd name="connsiteY3" fmla="*/ 5398286 h 5398286"/>
            </a:gdLst>
            <a:ahLst/>
            <a:cxnLst>
              <a:cxn ang="0">
                <a:pos x="connsiteX0" y="connsiteY0"/>
              </a:cxn>
              <a:cxn ang="0">
                <a:pos x="connsiteX1" y="connsiteY1"/>
              </a:cxn>
              <a:cxn ang="0">
                <a:pos x="connsiteX2" y="connsiteY2"/>
              </a:cxn>
              <a:cxn ang="0">
                <a:pos x="connsiteX3" y="connsiteY3"/>
              </a:cxn>
            </a:cxnLst>
            <a:rect l="l" t="t" r="r" b="b"/>
            <a:pathLst>
              <a:path w="8590353" h="5398286">
                <a:moveTo>
                  <a:pt x="0" y="0"/>
                </a:moveTo>
                <a:lnTo>
                  <a:pt x="8590353" y="0"/>
                </a:lnTo>
                <a:lnTo>
                  <a:pt x="8590353" y="5398286"/>
                </a:lnTo>
                <a:lnTo>
                  <a:pt x="0" y="5398286"/>
                </a:lnTo>
                <a:close/>
              </a:path>
            </a:pathLst>
          </a:cu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
        <p:nvSpPr>
          <p:cNvPr id="7" name="6 Rectángulo"/>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6" name="15 Rectángulo"/>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6" name="5 Marcador de número de diapositiva"/>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25" name="Rectángulo 5"/>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23764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2" presetClass="entr" presetSubtype="2" decel="10000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250" fill="hold"/>
                                        <p:tgtEl>
                                          <p:spTgt spid="8"/>
                                        </p:tgtEl>
                                        <p:attrNameLst>
                                          <p:attrName>ppt_x</p:attrName>
                                        </p:attrNameLst>
                                      </p:cBhvr>
                                      <p:tavLst>
                                        <p:tav tm="0">
                                          <p:val>
                                            <p:strVal val="1+#ppt_w/2"/>
                                          </p:val>
                                        </p:tav>
                                        <p:tav tm="100000">
                                          <p:val>
                                            <p:strVal val="#ppt_x"/>
                                          </p:val>
                                        </p:tav>
                                      </p:tavLst>
                                    </p:anim>
                                    <p:anim calcmode="lin" valueType="num">
                                      <p:cBhvr additive="base">
                                        <p:cTn id="14" dur="1250" fill="hold"/>
                                        <p:tgtEl>
                                          <p:spTgt spid="8"/>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250" fill="hold"/>
                                        <p:tgtEl>
                                          <p:spTgt spid="10"/>
                                        </p:tgtEl>
                                        <p:attrNameLst>
                                          <p:attrName>ppt_x</p:attrName>
                                        </p:attrNameLst>
                                      </p:cBhvr>
                                      <p:tavLst>
                                        <p:tav tm="0">
                                          <p:val>
                                            <p:strVal val="1+#ppt_w/2"/>
                                          </p:val>
                                        </p:tav>
                                        <p:tav tm="100000">
                                          <p:val>
                                            <p:strVal val="#ppt_x"/>
                                          </p:val>
                                        </p:tav>
                                      </p:tavLst>
                                    </p:anim>
                                    <p:anim calcmode="lin" valueType="num">
                                      <p:cBhvr additive="base">
                                        <p:cTn id="18" dur="1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p:bldP spid="25" grpId="0"/>
    </p:bldLst>
  </p:timing>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Layout 53">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8E575065-8E42-42D6-B7A8-AA320BAF36E8}"/>
              </a:ext>
            </a:extLst>
          </p:cNvPr>
          <p:cNvGrpSpPr/>
          <p:nvPr userDrawn="1"/>
        </p:nvGrpSpPr>
        <p:grpSpPr>
          <a:xfrm>
            <a:off x="6522164" y="4893469"/>
            <a:ext cx="3104436" cy="6621831"/>
            <a:chOff x="6522164" y="4833568"/>
            <a:chExt cx="3104436" cy="6621831"/>
          </a:xfrm>
        </p:grpSpPr>
        <p:sp>
          <p:nvSpPr>
            <p:cNvPr id="4" name="Rectángulo redondeado 2">
              <a:extLst>
                <a:ext uri="{FF2B5EF4-FFF2-40B4-BE49-F238E27FC236}">
                  <a16:creationId xmlns:a16="http://schemas.microsoft.com/office/drawing/2014/main" id="{DB36465C-E6F9-4D22-9E3B-41F65C5AC951}"/>
                </a:ext>
              </a:extLst>
            </p:cNvPr>
            <p:cNvSpPr/>
            <p:nvPr/>
          </p:nvSpPr>
          <p:spPr bwMode="auto">
            <a:xfrm>
              <a:off x="6522164" y="4833568"/>
              <a:ext cx="3104436" cy="6621831"/>
            </a:xfrm>
            <a:prstGeom prst="roundRect">
              <a:avLst>
                <a:gd name="adj" fmla="val 12167"/>
              </a:avLst>
            </a:prstGeom>
            <a:solidFill>
              <a:schemeClr val="bg1"/>
            </a:solidFill>
            <a:ln w="19050">
              <a:solidFill>
                <a:schemeClr val="bg1">
                  <a:lumMod val="50000"/>
                </a:schemeClr>
              </a:solidFill>
            </a:ln>
            <a:extLst/>
          </p:spPr>
          <p:txBody>
            <a:bodyPr lIns="0" tIns="0" rIns="0" bIns="0" rtlCol="0" anchor="ctr"/>
            <a:lstStyle/>
            <a:p>
              <a:pPr algn="ctr"/>
              <a:endParaRPr lang="es-SV"/>
            </a:p>
          </p:txBody>
        </p:sp>
        <p:sp>
          <p:nvSpPr>
            <p:cNvPr id="5" name="Rectángulo redondeado 3">
              <a:extLst>
                <a:ext uri="{FF2B5EF4-FFF2-40B4-BE49-F238E27FC236}">
                  <a16:creationId xmlns:a16="http://schemas.microsoft.com/office/drawing/2014/main" id="{00D64186-C70B-423E-A1D0-3787946862FA}"/>
                </a:ext>
              </a:extLst>
            </p:cNvPr>
            <p:cNvSpPr/>
            <p:nvPr/>
          </p:nvSpPr>
          <p:spPr bwMode="auto">
            <a:xfrm>
              <a:off x="7768184" y="5328623"/>
              <a:ext cx="612396" cy="154601"/>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sp>
          <p:nvSpPr>
            <p:cNvPr id="6" name="Rectángulo redondeado 4">
              <a:extLst>
                <a:ext uri="{FF2B5EF4-FFF2-40B4-BE49-F238E27FC236}">
                  <a16:creationId xmlns:a16="http://schemas.microsoft.com/office/drawing/2014/main" id="{C09F4445-3B0A-4C46-AFD3-64823CEA6C18}"/>
                </a:ext>
              </a:extLst>
            </p:cNvPr>
            <p:cNvSpPr/>
            <p:nvPr/>
          </p:nvSpPr>
          <p:spPr bwMode="auto">
            <a:xfrm>
              <a:off x="7996982" y="5103599"/>
              <a:ext cx="154800" cy="154601"/>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sp>
          <p:nvSpPr>
            <p:cNvPr id="7" name="Rectángulo redondeado 5">
              <a:extLst>
                <a:ext uri="{FF2B5EF4-FFF2-40B4-BE49-F238E27FC236}">
                  <a16:creationId xmlns:a16="http://schemas.microsoft.com/office/drawing/2014/main" id="{7CC73465-4AF5-4AC5-AE90-1CE6678E8D3B}"/>
                </a:ext>
              </a:extLst>
            </p:cNvPr>
            <p:cNvSpPr/>
            <p:nvPr/>
          </p:nvSpPr>
          <p:spPr bwMode="auto">
            <a:xfrm>
              <a:off x="7963257" y="10870477"/>
              <a:ext cx="222250" cy="234950"/>
            </a:xfrm>
            <a:prstGeom prst="roundRect">
              <a:avLst>
                <a:gd name="adj" fmla="val 16234"/>
              </a:avLst>
            </a:prstGeom>
            <a:noFill/>
            <a:ln w="19050">
              <a:solidFill>
                <a:schemeClr val="bg1">
                  <a:lumMod val="50000"/>
                </a:schemeClr>
              </a:solidFill>
            </a:ln>
            <a:extLst/>
          </p:spPr>
          <p:txBody>
            <a:bodyPr lIns="0" tIns="0" rIns="0" bIns="0" rtlCol="0" anchor="ctr"/>
            <a:lstStyle/>
            <a:p>
              <a:pPr algn="ctr"/>
              <a:endParaRPr lang="es-SV"/>
            </a:p>
          </p:txBody>
        </p:sp>
        <p:sp>
          <p:nvSpPr>
            <p:cNvPr id="8" name="Rectángulo redondeado 6">
              <a:extLst>
                <a:ext uri="{FF2B5EF4-FFF2-40B4-BE49-F238E27FC236}">
                  <a16:creationId xmlns:a16="http://schemas.microsoft.com/office/drawing/2014/main" id="{2697C601-1CDA-49AA-B455-68C57C17D3AD}"/>
                </a:ext>
              </a:extLst>
            </p:cNvPr>
            <p:cNvSpPr>
              <a:spLocks noChangeAspect="1"/>
            </p:cNvSpPr>
            <p:nvPr/>
          </p:nvSpPr>
          <p:spPr bwMode="auto">
            <a:xfrm>
              <a:off x="7770649" y="10684219"/>
              <a:ext cx="607466" cy="607466"/>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grpSp>
      <p:grpSp>
        <p:nvGrpSpPr>
          <p:cNvPr id="10" name="Grupo 9">
            <a:extLst>
              <a:ext uri="{FF2B5EF4-FFF2-40B4-BE49-F238E27FC236}">
                <a16:creationId xmlns:a16="http://schemas.microsoft.com/office/drawing/2014/main" id="{15119BD1-1C72-4D27-9CDA-696CB064C4FE}"/>
              </a:ext>
            </a:extLst>
          </p:cNvPr>
          <p:cNvGrpSpPr/>
          <p:nvPr userDrawn="1"/>
        </p:nvGrpSpPr>
        <p:grpSpPr>
          <a:xfrm>
            <a:off x="14758079" y="4893469"/>
            <a:ext cx="3104436" cy="6621831"/>
            <a:chOff x="14758079" y="4833568"/>
            <a:chExt cx="3104436" cy="6621831"/>
          </a:xfrm>
        </p:grpSpPr>
        <p:sp>
          <p:nvSpPr>
            <p:cNvPr id="11" name="Rectángulo redondeado 18">
              <a:extLst>
                <a:ext uri="{FF2B5EF4-FFF2-40B4-BE49-F238E27FC236}">
                  <a16:creationId xmlns:a16="http://schemas.microsoft.com/office/drawing/2014/main" id="{22BF84DF-527D-48BD-8800-E427621CB3A0}"/>
                </a:ext>
              </a:extLst>
            </p:cNvPr>
            <p:cNvSpPr/>
            <p:nvPr/>
          </p:nvSpPr>
          <p:spPr bwMode="auto">
            <a:xfrm>
              <a:off x="14758079" y="4833568"/>
              <a:ext cx="3104436" cy="6621831"/>
            </a:xfrm>
            <a:prstGeom prst="roundRect">
              <a:avLst>
                <a:gd name="adj" fmla="val 12167"/>
              </a:avLst>
            </a:prstGeom>
            <a:solidFill>
              <a:schemeClr val="bg1"/>
            </a:solidFill>
            <a:ln w="19050">
              <a:solidFill>
                <a:schemeClr val="bg1">
                  <a:lumMod val="50000"/>
                </a:schemeClr>
              </a:solidFill>
            </a:ln>
            <a:extLst/>
          </p:spPr>
          <p:txBody>
            <a:bodyPr lIns="0" tIns="0" rIns="0" bIns="0" rtlCol="0" anchor="ctr"/>
            <a:lstStyle/>
            <a:p>
              <a:pPr algn="ctr"/>
              <a:endParaRPr lang="es-SV"/>
            </a:p>
          </p:txBody>
        </p:sp>
        <p:sp>
          <p:nvSpPr>
            <p:cNvPr id="12" name="Rectángulo redondeado 19">
              <a:extLst>
                <a:ext uri="{FF2B5EF4-FFF2-40B4-BE49-F238E27FC236}">
                  <a16:creationId xmlns:a16="http://schemas.microsoft.com/office/drawing/2014/main" id="{7B448A96-DBBD-4634-AA33-4832B37C7467}"/>
                </a:ext>
              </a:extLst>
            </p:cNvPr>
            <p:cNvSpPr/>
            <p:nvPr/>
          </p:nvSpPr>
          <p:spPr bwMode="auto">
            <a:xfrm>
              <a:off x="16004099" y="5328623"/>
              <a:ext cx="612396" cy="154601"/>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sp>
          <p:nvSpPr>
            <p:cNvPr id="13" name="Rectángulo redondeado 20">
              <a:extLst>
                <a:ext uri="{FF2B5EF4-FFF2-40B4-BE49-F238E27FC236}">
                  <a16:creationId xmlns:a16="http://schemas.microsoft.com/office/drawing/2014/main" id="{5AE843E2-788A-4B09-B5E4-6D8608A0D397}"/>
                </a:ext>
              </a:extLst>
            </p:cNvPr>
            <p:cNvSpPr/>
            <p:nvPr/>
          </p:nvSpPr>
          <p:spPr bwMode="auto">
            <a:xfrm>
              <a:off x="16232897" y="5103599"/>
              <a:ext cx="154800" cy="154601"/>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sp>
          <p:nvSpPr>
            <p:cNvPr id="14" name="Rectángulo redondeado 21">
              <a:extLst>
                <a:ext uri="{FF2B5EF4-FFF2-40B4-BE49-F238E27FC236}">
                  <a16:creationId xmlns:a16="http://schemas.microsoft.com/office/drawing/2014/main" id="{1E681A38-E460-4B51-9C14-673FE5F8379C}"/>
                </a:ext>
              </a:extLst>
            </p:cNvPr>
            <p:cNvSpPr/>
            <p:nvPr/>
          </p:nvSpPr>
          <p:spPr bwMode="auto">
            <a:xfrm>
              <a:off x="16199172" y="10870477"/>
              <a:ext cx="222250" cy="234950"/>
            </a:xfrm>
            <a:prstGeom prst="roundRect">
              <a:avLst>
                <a:gd name="adj" fmla="val 16234"/>
              </a:avLst>
            </a:prstGeom>
            <a:noFill/>
            <a:ln w="19050">
              <a:solidFill>
                <a:schemeClr val="bg1">
                  <a:lumMod val="50000"/>
                </a:schemeClr>
              </a:solidFill>
            </a:ln>
            <a:extLst/>
          </p:spPr>
          <p:txBody>
            <a:bodyPr lIns="0" tIns="0" rIns="0" bIns="0" rtlCol="0" anchor="ctr"/>
            <a:lstStyle/>
            <a:p>
              <a:pPr algn="ctr"/>
              <a:endParaRPr lang="es-SV"/>
            </a:p>
          </p:txBody>
        </p:sp>
        <p:sp>
          <p:nvSpPr>
            <p:cNvPr id="15" name="Rectángulo redondeado 22">
              <a:extLst>
                <a:ext uri="{FF2B5EF4-FFF2-40B4-BE49-F238E27FC236}">
                  <a16:creationId xmlns:a16="http://schemas.microsoft.com/office/drawing/2014/main" id="{1CB22096-5332-46F9-85FA-5E7B473E0EA1}"/>
                </a:ext>
              </a:extLst>
            </p:cNvPr>
            <p:cNvSpPr>
              <a:spLocks noChangeAspect="1"/>
            </p:cNvSpPr>
            <p:nvPr/>
          </p:nvSpPr>
          <p:spPr bwMode="auto">
            <a:xfrm>
              <a:off x="16006564" y="10684219"/>
              <a:ext cx="607466" cy="607466"/>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grpSp>
      <p:grpSp>
        <p:nvGrpSpPr>
          <p:cNvPr id="17" name="Grupo 16">
            <a:extLst>
              <a:ext uri="{FF2B5EF4-FFF2-40B4-BE49-F238E27FC236}">
                <a16:creationId xmlns:a16="http://schemas.microsoft.com/office/drawing/2014/main" id="{4DF5EB67-2BB6-48F9-B347-1A856CC6387B}"/>
              </a:ext>
            </a:extLst>
          </p:cNvPr>
          <p:cNvGrpSpPr/>
          <p:nvPr userDrawn="1"/>
        </p:nvGrpSpPr>
        <p:grpSpPr>
          <a:xfrm>
            <a:off x="10436136" y="4467035"/>
            <a:ext cx="3526606" cy="7522329"/>
            <a:chOff x="10436136" y="4407134"/>
            <a:chExt cx="3526606" cy="7522329"/>
          </a:xfrm>
        </p:grpSpPr>
        <p:sp>
          <p:nvSpPr>
            <p:cNvPr id="18" name="Rectángulo redondeado 25">
              <a:extLst>
                <a:ext uri="{FF2B5EF4-FFF2-40B4-BE49-F238E27FC236}">
                  <a16:creationId xmlns:a16="http://schemas.microsoft.com/office/drawing/2014/main" id="{3D83DFCA-36CD-4978-99FD-450E4E870DE1}"/>
                </a:ext>
              </a:extLst>
            </p:cNvPr>
            <p:cNvSpPr/>
            <p:nvPr/>
          </p:nvSpPr>
          <p:spPr bwMode="auto">
            <a:xfrm>
              <a:off x="10436136" y="4407134"/>
              <a:ext cx="3526606" cy="7522329"/>
            </a:xfrm>
            <a:prstGeom prst="roundRect">
              <a:avLst>
                <a:gd name="adj" fmla="val 12167"/>
              </a:avLst>
            </a:prstGeom>
            <a:solidFill>
              <a:schemeClr val="bg1"/>
            </a:solidFill>
            <a:ln w="19050">
              <a:solidFill>
                <a:schemeClr val="bg1">
                  <a:lumMod val="50000"/>
                </a:schemeClr>
              </a:solidFill>
            </a:ln>
            <a:extLst/>
          </p:spPr>
          <p:txBody>
            <a:bodyPr lIns="0" tIns="0" rIns="0" bIns="0" rtlCol="0" anchor="ctr"/>
            <a:lstStyle/>
            <a:p>
              <a:pPr algn="ctr"/>
              <a:endParaRPr lang="es-SV"/>
            </a:p>
          </p:txBody>
        </p:sp>
        <p:sp>
          <p:nvSpPr>
            <p:cNvPr id="19" name="Rectángulo redondeado 26">
              <a:extLst>
                <a:ext uri="{FF2B5EF4-FFF2-40B4-BE49-F238E27FC236}">
                  <a16:creationId xmlns:a16="http://schemas.microsoft.com/office/drawing/2014/main" id="{24D826B1-AD89-4E0B-8C67-633FB05FB436}"/>
                </a:ext>
              </a:extLst>
            </p:cNvPr>
            <p:cNvSpPr/>
            <p:nvPr/>
          </p:nvSpPr>
          <p:spPr bwMode="auto">
            <a:xfrm>
              <a:off x="11851601" y="4969511"/>
              <a:ext cx="695675" cy="175625"/>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sp>
          <p:nvSpPr>
            <p:cNvPr id="20" name="Rectángulo redondeado 27">
              <a:extLst>
                <a:ext uri="{FF2B5EF4-FFF2-40B4-BE49-F238E27FC236}">
                  <a16:creationId xmlns:a16="http://schemas.microsoft.com/office/drawing/2014/main" id="{208BBA42-A5AE-4BE9-8E28-748F4D8A2B7A}"/>
                </a:ext>
              </a:extLst>
            </p:cNvPr>
            <p:cNvSpPr/>
            <p:nvPr/>
          </p:nvSpPr>
          <p:spPr bwMode="auto">
            <a:xfrm>
              <a:off x="12111513" y="4713886"/>
              <a:ext cx="175851" cy="175625"/>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sp>
          <p:nvSpPr>
            <p:cNvPr id="21" name="Rectángulo redondeado 28">
              <a:extLst>
                <a:ext uri="{FF2B5EF4-FFF2-40B4-BE49-F238E27FC236}">
                  <a16:creationId xmlns:a16="http://schemas.microsoft.com/office/drawing/2014/main" id="{5E57332E-DE38-4EA8-8434-60359E9E6991}"/>
                </a:ext>
              </a:extLst>
            </p:cNvPr>
            <p:cNvSpPr/>
            <p:nvPr/>
          </p:nvSpPr>
          <p:spPr bwMode="auto">
            <a:xfrm>
              <a:off x="12073202" y="11264998"/>
              <a:ext cx="252474" cy="266901"/>
            </a:xfrm>
            <a:prstGeom prst="roundRect">
              <a:avLst>
                <a:gd name="adj" fmla="val 16234"/>
              </a:avLst>
            </a:prstGeom>
            <a:noFill/>
            <a:ln w="19050">
              <a:solidFill>
                <a:schemeClr val="bg1">
                  <a:lumMod val="50000"/>
                </a:schemeClr>
              </a:solidFill>
            </a:ln>
            <a:extLst/>
          </p:spPr>
          <p:txBody>
            <a:bodyPr lIns="0" tIns="0" rIns="0" bIns="0" rtlCol="0" anchor="ctr"/>
            <a:lstStyle/>
            <a:p>
              <a:pPr algn="ctr"/>
              <a:endParaRPr lang="es-SV"/>
            </a:p>
          </p:txBody>
        </p:sp>
        <p:sp>
          <p:nvSpPr>
            <p:cNvPr id="22" name="Rectángulo redondeado 29">
              <a:extLst>
                <a:ext uri="{FF2B5EF4-FFF2-40B4-BE49-F238E27FC236}">
                  <a16:creationId xmlns:a16="http://schemas.microsoft.com/office/drawing/2014/main" id="{5AD595B8-B49C-427B-A6E8-8F083F8B1800}"/>
                </a:ext>
              </a:extLst>
            </p:cNvPr>
            <p:cNvSpPr>
              <a:spLocks noChangeAspect="1"/>
            </p:cNvSpPr>
            <p:nvPr/>
          </p:nvSpPr>
          <p:spPr bwMode="auto">
            <a:xfrm>
              <a:off x="11854402" y="11053411"/>
              <a:ext cx="690075" cy="690075"/>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grpSp>
      <p:grpSp>
        <p:nvGrpSpPr>
          <p:cNvPr id="24" name="Grupo 23">
            <a:extLst>
              <a:ext uri="{FF2B5EF4-FFF2-40B4-BE49-F238E27FC236}">
                <a16:creationId xmlns:a16="http://schemas.microsoft.com/office/drawing/2014/main" id="{FFB5169D-C9AB-4989-9617-22FCED291057}"/>
              </a:ext>
            </a:extLst>
          </p:cNvPr>
          <p:cNvGrpSpPr/>
          <p:nvPr userDrawn="1"/>
        </p:nvGrpSpPr>
        <p:grpSpPr>
          <a:xfrm>
            <a:off x="1963076" y="4893469"/>
            <a:ext cx="3104436" cy="6621831"/>
            <a:chOff x="6522164" y="4833568"/>
            <a:chExt cx="3104436" cy="6621831"/>
          </a:xfrm>
        </p:grpSpPr>
        <p:sp>
          <p:nvSpPr>
            <p:cNvPr id="25" name="Rectángulo redondeado 40">
              <a:extLst>
                <a:ext uri="{FF2B5EF4-FFF2-40B4-BE49-F238E27FC236}">
                  <a16:creationId xmlns:a16="http://schemas.microsoft.com/office/drawing/2014/main" id="{B981FD96-030D-46B9-8C48-9E162AF4ABE7}"/>
                </a:ext>
              </a:extLst>
            </p:cNvPr>
            <p:cNvSpPr/>
            <p:nvPr/>
          </p:nvSpPr>
          <p:spPr bwMode="auto">
            <a:xfrm>
              <a:off x="6522164" y="4833568"/>
              <a:ext cx="3104436" cy="6621831"/>
            </a:xfrm>
            <a:prstGeom prst="roundRect">
              <a:avLst>
                <a:gd name="adj" fmla="val 12167"/>
              </a:avLst>
            </a:prstGeom>
            <a:solidFill>
              <a:schemeClr val="bg1"/>
            </a:solidFill>
            <a:ln w="19050">
              <a:solidFill>
                <a:schemeClr val="bg1">
                  <a:lumMod val="50000"/>
                </a:schemeClr>
              </a:solidFill>
            </a:ln>
            <a:extLst/>
          </p:spPr>
          <p:txBody>
            <a:bodyPr lIns="0" tIns="0" rIns="0" bIns="0" rtlCol="0" anchor="ctr"/>
            <a:lstStyle/>
            <a:p>
              <a:pPr algn="ctr"/>
              <a:endParaRPr lang="es-SV"/>
            </a:p>
          </p:txBody>
        </p:sp>
        <p:sp>
          <p:nvSpPr>
            <p:cNvPr id="26" name="Rectángulo redondeado 41">
              <a:extLst>
                <a:ext uri="{FF2B5EF4-FFF2-40B4-BE49-F238E27FC236}">
                  <a16:creationId xmlns:a16="http://schemas.microsoft.com/office/drawing/2014/main" id="{DA47F0BC-489E-485B-AF65-5E6B21699B49}"/>
                </a:ext>
              </a:extLst>
            </p:cNvPr>
            <p:cNvSpPr/>
            <p:nvPr/>
          </p:nvSpPr>
          <p:spPr bwMode="auto">
            <a:xfrm>
              <a:off x="7768184" y="5328623"/>
              <a:ext cx="612396" cy="154601"/>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sp>
          <p:nvSpPr>
            <p:cNvPr id="27" name="Rectángulo redondeado 42">
              <a:extLst>
                <a:ext uri="{FF2B5EF4-FFF2-40B4-BE49-F238E27FC236}">
                  <a16:creationId xmlns:a16="http://schemas.microsoft.com/office/drawing/2014/main" id="{B1D337FF-A4C9-4D5F-B622-E7E3ABA59434}"/>
                </a:ext>
              </a:extLst>
            </p:cNvPr>
            <p:cNvSpPr/>
            <p:nvPr/>
          </p:nvSpPr>
          <p:spPr bwMode="auto">
            <a:xfrm>
              <a:off x="7996982" y="5103599"/>
              <a:ext cx="154800" cy="154601"/>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sp>
          <p:nvSpPr>
            <p:cNvPr id="28" name="Rectángulo redondeado 43">
              <a:extLst>
                <a:ext uri="{FF2B5EF4-FFF2-40B4-BE49-F238E27FC236}">
                  <a16:creationId xmlns:a16="http://schemas.microsoft.com/office/drawing/2014/main" id="{D39EA220-FF74-4031-BC7C-2F3D4088B2B0}"/>
                </a:ext>
              </a:extLst>
            </p:cNvPr>
            <p:cNvSpPr/>
            <p:nvPr/>
          </p:nvSpPr>
          <p:spPr bwMode="auto">
            <a:xfrm>
              <a:off x="7963257" y="10870477"/>
              <a:ext cx="222250" cy="234950"/>
            </a:xfrm>
            <a:prstGeom prst="roundRect">
              <a:avLst>
                <a:gd name="adj" fmla="val 16234"/>
              </a:avLst>
            </a:prstGeom>
            <a:noFill/>
            <a:ln w="19050">
              <a:solidFill>
                <a:schemeClr val="bg1">
                  <a:lumMod val="50000"/>
                </a:schemeClr>
              </a:solidFill>
            </a:ln>
            <a:extLst/>
          </p:spPr>
          <p:txBody>
            <a:bodyPr lIns="0" tIns="0" rIns="0" bIns="0" rtlCol="0" anchor="ctr"/>
            <a:lstStyle/>
            <a:p>
              <a:pPr algn="ctr"/>
              <a:endParaRPr lang="es-SV"/>
            </a:p>
          </p:txBody>
        </p:sp>
        <p:sp>
          <p:nvSpPr>
            <p:cNvPr id="29" name="Rectángulo redondeado 44">
              <a:extLst>
                <a:ext uri="{FF2B5EF4-FFF2-40B4-BE49-F238E27FC236}">
                  <a16:creationId xmlns:a16="http://schemas.microsoft.com/office/drawing/2014/main" id="{4378B4FF-1C66-4C4B-95B4-D14193187907}"/>
                </a:ext>
              </a:extLst>
            </p:cNvPr>
            <p:cNvSpPr>
              <a:spLocks noChangeAspect="1"/>
            </p:cNvSpPr>
            <p:nvPr/>
          </p:nvSpPr>
          <p:spPr bwMode="auto">
            <a:xfrm>
              <a:off x="7770649" y="10684219"/>
              <a:ext cx="607466" cy="607466"/>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grpSp>
      <p:grpSp>
        <p:nvGrpSpPr>
          <p:cNvPr id="31" name="Grupo 30">
            <a:extLst>
              <a:ext uri="{FF2B5EF4-FFF2-40B4-BE49-F238E27FC236}">
                <a16:creationId xmlns:a16="http://schemas.microsoft.com/office/drawing/2014/main" id="{7592F838-70B2-4EC7-8D3B-3E5FF7738D39}"/>
              </a:ext>
            </a:extLst>
          </p:cNvPr>
          <p:cNvGrpSpPr/>
          <p:nvPr userDrawn="1"/>
        </p:nvGrpSpPr>
        <p:grpSpPr>
          <a:xfrm>
            <a:off x="19329624" y="4893469"/>
            <a:ext cx="3104436" cy="6621831"/>
            <a:chOff x="14758079" y="4833568"/>
            <a:chExt cx="3104436" cy="6621831"/>
          </a:xfrm>
        </p:grpSpPr>
        <p:sp>
          <p:nvSpPr>
            <p:cNvPr id="32" name="Rectángulo redondeado 47">
              <a:extLst>
                <a:ext uri="{FF2B5EF4-FFF2-40B4-BE49-F238E27FC236}">
                  <a16:creationId xmlns:a16="http://schemas.microsoft.com/office/drawing/2014/main" id="{F663A8A6-872F-40DA-AD81-5252F8053797}"/>
                </a:ext>
              </a:extLst>
            </p:cNvPr>
            <p:cNvSpPr/>
            <p:nvPr/>
          </p:nvSpPr>
          <p:spPr bwMode="auto">
            <a:xfrm>
              <a:off x="14758079" y="4833568"/>
              <a:ext cx="3104436" cy="6621831"/>
            </a:xfrm>
            <a:prstGeom prst="roundRect">
              <a:avLst>
                <a:gd name="adj" fmla="val 12167"/>
              </a:avLst>
            </a:prstGeom>
            <a:solidFill>
              <a:schemeClr val="bg1"/>
            </a:solidFill>
            <a:ln w="19050">
              <a:solidFill>
                <a:schemeClr val="bg1">
                  <a:lumMod val="50000"/>
                </a:schemeClr>
              </a:solidFill>
            </a:ln>
            <a:extLst/>
          </p:spPr>
          <p:txBody>
            <a:bodyPr lIns="0" tIns="0" rIns="0" bIns="0" rtlCol="0" anchor="ctr"/>
            <a:lstStyle/>
            <a:p>
              <a:pPr algn="ctr"/>
              <a:endParaRPr lang="es-SV"/>
            </a:p>
          </p:txBody>
        </p:sp>
        <p:sp>
          <p:nvSpPr>
            <p:cNvPr id="33" name="Rectángulo redondeado 48">
              <a:extLst>
                <a:ext uri="{FF2B5EF4-FFF2-40B4-BE49-F238E27FC236}">
                  <a16:creationId xmlns:a16="http://schemas.microsoft.com/office/drawing/2014/main" id="{B504B3CB-F590-4FB4-9466-FDB3FD268F03}"/>
                </a:ext>
              </a:extLst>
            </p:cNvPr>
            <p:cNvSpPr/>
            <p:nvPr/>
          </p:nvSpPr>
          <p:spPr bwMode="auto">
            <a:xfrm>
              <a:off x="16004099" y="5328623"/>
              <a:ext cx="612396" cy="154601"/>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sp>
          <p:nvSpPr>
            <p:cNvPr id="34" name="Rectángulo redondeado 49">
              <a:extLst>
                <a:ext uri="{FF2B5EF4-FFF2-40B4-BE49-F238E27FC236}">
                  <a16:creationId xmlns:a16="http://schemas.microsoft.com/office/drawing/2014/main" id="{25175E07-9884-48C9-A175-41F465524197}"/>
                </a:ext>
              </a:extLst>
            </p:cNvPr>
            <p:cNvSpPr/>
            <p:nvPr/>
          </p:nvSpPr>
          <p:spPr bwMode="auto">
            <a:xfrm>
              <a:off x="16232897" y="5103599"/>
              <a:ext cx="154800" cy="154601"/>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sp>
          <p:nvSpPr>
            <p:cNvPr id="35" name="Rectángulo redondeado 50">
              <a:extLst>
                <a:ext uri="{FF2B5EF4-FFF2-40B4-BE49-F238E27FC236}">
                  <a16:creationId xmlns:a16="http://schemas.microsoft.com/office/drawing/2014/main" id="{3848B6BE-5D43-4A3E-975C-11EA713789D4}"/>
                </a:ext>
              </a:extLst>
            </p:cNvPr>
            <p:cNvSpPr/>
            <p:nvPr/>
          </p:nvSpPr>
          <p:spPr bwMode="auto">
            <a:xfrm>
              <a:off x="16199172" y="10870477"/>
              <a:ext cx="222250" cy="234950"/>
            </a:xfrm>
            <a:prstGeom prst="roundRect">
              <a:avLst>
                <a:gd name="adj" fmla="val 16234"/>
              </a:avLst>
            </a:prstGeom>
            <a:noFill/>
            <a:ln w="19050">
              <a:solidFill>
                <a:schemeClr val="bg1">
                  <a:lumMod val="50000"/>
                </a:schemeClr>
              </a:solidFill>
            </a:ln>
            <a:extLst/>
          </p:spPr>
          <p:txBody>
            <a:bodyPr lIns="0" tIns="0" rIns="0" bIns="0" rtlCol="0" anchor="ctr"/>
            <a:lstStyle/>
            <a:p>
              <a:pPr algn="ctr"/>
              <a:endParaRPr lang="es-SV"/>
            </a:p>
          </p:txBody>
        </p:sp>
        <p:sp>
          <p:nvSpPr>
            <p:cNvPr id="36" name="Rectángulo redondeado 51">
              <a:extLst>
                <a:ext uri="{FF2B5EF4-FFF2-40B4-BE49-F238E27FC236}">
                  <a16:creationId xmlns:a16="http://schemas.microsoft.com/office/drawing/2014/main" id="{BE3D62CE-9E3D-47A8-B0CB-43CB38326AC3}"/>
                </a:ext>
              </a:extLst>
            </p:cNvPr>
            <p:cNvSpPr>
              <a:spLocks noChangeAspect="1"/>
            </p:cNvSpPr>
            <p:nvPr/>
          </p:nvSpPr>
          <p:spPr bwMode="auto">
            <a:xfrm>
              <a:off x="16006564" y="10684219"/>
              <a:ext cx="607466" cy="607466"/>
            </a:xfrm>
            <a:prstGeom prst="roundRect">
              <a:avLst>
                <a:gd name="adj" fmla="val 50000"/>
              </a:avLst>
            </a:prstGeom>
            <a:noFill/>
            <a:ln w="19050">
              <a:solidFill>
                <a:schemeClr val="bg1">
                  <a:lumMod val="50000"/>
                </a:schemeClr>
              </a:solidFill>
            </a:ln>
            <a:extLst/>
          </p:spPr>
          <p:txBody>
            <a:bodyPr lIns="0" tIns="0" rIns="0" bIns="0" rtlCol="0" anchor="ctr"/>
            <a:lstStyle/>
            <a:p>
              <a:pPr algn="ctr"/>
              <a:endParaRPr lang="es-SV"/>
            </a:p>
          </p:txBody>
        </p:sp>
      </p:grpSp>
      <p:sp>
        <p:nvSpPr>
          <p:cNvPr id="65" name="Marcador de posición de imagen 64">
            <a:extLst>
              <a:ext uri="{FF2B5EF4-FFF2-40B4-BE49-F238E27FC236}">
                <a16:creationId xmlns:a16="http://schemas.microsoft.com/office/drawing/2014/main" id="{75BA7C79-7075-4B26-9637-D048B6EA7A12}"/>
              </a:ext>
            </a:extLst>
          </p:cNvPr>
          <p:cNvSpPr>
            <a:spLocks noGrp="1"/>
          </p:cNvSpPr>
          <p:nvPr>
            <p:ph type="pic" sz="quarter" idx="14"/>
          </p:nvPr>
        </p:nvSpPr>
        <p:spPr>
          <a:xfrm>
            <a:off x="2188102" y="5838575"/>
            <a:ext cx="2672583" cy="4758697"/>
          </a:xfrm>
          <a:custGeom>
            <a:avLst/>
            <a:gdLst>
              <a:gd name="connsiteX0" fmla="*/ 0 w 2672583"/>
              <a:gd name="connsiteY0" fmla="*/ 0 h 4758697"/>
              <a:gd name="connsiteX1" fmla="*/ 2672583 w 2672583"/>
              <a:gd name="connsiteY1" fmla="*/ 0 h 4758697"/>
              <a:gd name="connsiteX2" fmla="*/ 2672583 w 2672583"/>
              <a:gd name="connsiteY2" fmla="*/ 4758697 h 4758697"/>
              <a:gd name="connsiteX3" fmla="*/ 0 w 2672583"/>
              <a:gd name="connsiteY3" fmla="*/ 4758697 h 4758697"/>
            </a:gdLst>
            <a:ahLst/>
            <a:cxnLst>
              <a:cxn ang="0">
                <a:pos x="connsiteX0" y="connsiteY0"/>
              </a:cxn>
              <a:cxn ang="0">
                <a:pos x="connsiteX1" y="connsiteY1"/>
              </a:cxn>
              <a:cxn ang="0">
                <a:pos x="connsiteX2" y="connsiteY2"/>
              </a:cxn>
              <a:cxn ang="0">
                <a:pos x="connsiteX3" y="connsiteY3"/>
              </a:cxn>
            </a:cxnLst>
            <a:rect l="l" t="t" r="r" b="b"/>
            <a:pathLst>
              <a:path w="2672583" h="4758697">
                <a:moveTo>
                  <a:pt x="0" y="0"/>
                </a:moveTo>
                <a:lnTo>
                  <a:pt x="2672583" y="0"/>
                </a:lnTo>
                <a:lnTo>
                  <a:pt x="2672583" y="4758697"/>
                </a:lnTo>
                <a:lnTo>
                  <a:pt x="0" y="4758697"/>
                </a:lnTo>
                <a:close/>
              </a:path>
            </a:pathLst>
          </a:custGeom>
          <a:solidFill>
            <a:schemeClr val="bg1">
              <a:lumMod val="85000"/>
              <a:alpha val="50000"/>
            </a:schemeClr>
          </a:solidFill>
        </p:spPr>
        <p:txBody>
          <a:bodyPr wrap="square">
            <a:noAutofit/>
          </a:bodyPr>
          <a:lstStyle>
            <a:lvl1pPr marL="0" indent="0">
              <a:buNone/>
              <a:defRPr/>
            </a:lvl1pPr>
          </a:lstStyle>
          <a:p>
            <a:endParaRPr lang="es-SV" dirty="0"/>
          </a:p>
        </p:txBody>
      </p:sp>
      <p:sp>
        <p:nvSpPr>
          <p:cNvPr id="66" name="Marcador de posición de imagen 65">
            <a:extLst>
              <a:ext uri="{FF2B5EF4-FFF2-40B4-BE49-F238E27FC236}">
                <a16:creationId xmlns:a16="http://schemas.microsoft.com/office/drawing/2014/main" id="{0E4D28AF-EF34-450E-8172-088810FDAF3D}"/>
              </a:ext>
            </a:extLst>
          </p:cNvPr>
          <p:cNvSpPr>
            <a:spLocks noGrp="1"/>
          </p:cNvSpPr>
          <p:nvPr>
            <p:ph type="pic" sz="quarter" idx="13"/>
          </p:nvPr>
        </p:nvSpPr>
        <p:spPr>
          <a:xfrm>
            <a:off x="6747191" y="5838575"/>
            <a:ext cx="2672581" cy="4758697"/>
          </a:xfrm>
          <a:custGeom>
            <a:avLst/>
            <a:gdLst>
              <a:gd name="connsiteX0" fmla="*/ 0 w 2672581"/>
              <a:gd name="connsiteY0" fmla="*/ 0 h 4758697"/>
              <a:gd name="connsiteX1" fmla="*/ 2672581 w 2672581"/>
              <a:gd name="connsiteY1" fmla="*/ 0 h 4758697"/>
              <a:gd name="connsiteX2" fmla="*/ 2672581 w 2672581"/>
              <a:gd name="connsiteY2" fmla="*/ 4758697 h 4758697"/>
              <a:gd name="connsiteX3" fmla="*/ 0 w 2672581"/>
              <a:gd name="connsiteY3" fmla="*/ 4758697 h 4758697"/>
            </a:gdLst>
            <a:ahLst/>
            <a:cxnLst>
              <a:cxn ang="0">
                <a:pos x="connsiteX0" y="connsiteY0"/>
              </a:cxn>
              <a:cxn ang="0">
                <a:pos x="connsiteX1" y="connsiteY1"/>
              </a:cxn>
              <a:cxn ang="0">
                <a:pos x="connsiteX2" y="connsiteY2"/>
              </a:cxn>
              <a:cxn ang="0">
                <a:pos x="connsiteX3" y="connsiteY3"/>
              </a:cxn>
            </a:cxnLst>
            <a:rect l="l" t="t" r="r" b="b"/>
            <a:pathLst>
              <a:path w="2672581" h="4758697">
                <a:moveTo>
                  <a:pt x="0" y="0"/>
                </a:moveTo>
                <a:lnTo>
                  <a:pt x="2672581" y="0"/>
                </a:lnTo>
                <a:lnTo>
                  <a:pt x="2672581" y="4758697"/>
                </a:lnTo>
                <a:lnTo>
                  <a:pt x="0" y="4758697"/>
                </a:lnTo>
                <a:close/>
              </a:path>
            </a:pathLst>
          </a:custGeom>
          <a:solidFill>
            <a:schemeClr val="bg1">
              <a:lumMod val="85000"/>
              <a:alpha val="50000"/>
            </a:schemeClr>
          </a:solidFill>
        </p:spPr>
        <p:txBody>
          <a:bodyPr wrap="square">
            <a:noAutofit/>
          </a:bodyPr>
          <a:lstStyle>
            <a:lvl1pPr marL="0" indent="0">
              <a:buNone/>
              <a:defRPr/>
            </a:lvl1pPr>
          </a:lstStyle>
          <a:p>
            <a:endParaRPr lang="es-SV" dirty="0"/>
          </a:p>
        </p:txBody>
      </p:sp>
      <p:sp>
        <p:nvSpPr>
          <p:cNvPr id="67" name="Marcador de posición de imagen 66">
            <a:extLst>
              <a:ext uri="{FF2B5EF4-FFF2-40B4-BE49-F238E27FC236}">
                <a16:creationId xmlns:a16="http://schemas.microsoft.com/office/drawing/2014/main" id="{0447B62B-D5E0-45A8-9AE9-AA05F50F1F51}"/>
              </a:ext>
            </a:extLst>
          </p:cNvPr>
          <p:cNvSpPr>
            <a:spLocks noGrp="1"/>
          </p:cNvSpPr>
          <p:nvPr>
            <p:ph type="pic" sz="quarter" idx="12"/>
          </p:nvPr>
        </p:nvSpPr>
        <p:spPr>
          <a:xfrm>
            <a:off x="10691762" y="5540665"/>
            <a:ext cx="3036024" cy="5405829"/>
          </a:xfrm>
          <a:custGeom>
            <a:avLst/>
            <a:gdLst>
              <a:gd name="connsiteX0" fmla="*/ 0 w 3036024"/>
              <a:gd name="connsiteY0" fmla="*/ 0 h 5405829"/>
              <a:gd name="connsiteX1" fmla="*/ 3036024 w 3036024"/>
              <a:gd name="connsiteY1" fmla="*/ 0 h 5405829"/>
              <a:gd name="connsiteX2" fmla="*/ 3036024 w 3036024"/>
              <a:gd name="connsiteY2" fmla="*/ 5405829 h 5405829"/>
              <a:gd name="connsiteX3" fmla="*/ 0 w 3036024"/>
              <a:gd name="connsiteY3" fmla="*/ 5405829 h 5405829"/>
            </a:gdLst>
            <a:ahLst/>
            <a:cxnLst>
              <a:cxn ang="0">
                <a:pos x="connsiteX0" y="connsiteY0"/>
              </a:cxn>
              <a:cxn ang="0">
                <a:pos x="connsiteX1" y="connsiteY1"/>
              </a:cxn>
              <a:cxn ang="0">
                <a:pos x="connsiteX2" y="connsiteY2"/>
              </a:cxn>
              <a:cxn ang="0">
                <a:pos x="connsiteX3" y="connsiteY3"/>
              </a:cxn>
            </a:cxnLst>
            <a:rect l="l" t="t" r="r" b="b"/>
            <a:pathLst>
              <a:path w="3036024" h="5405829">
                <a:moveTo>
                  <a:pt x="0" y="0"/>
                </a:moveTo>
                <a:lnTo>
                  <a:pt x="3036024" y="0"/>
                </a:lnTo>
                <a:lnTo>
                  <a:pt x="3036024" y="5405829"/>
                </a:lnTo>
                <a:lnTo>
                  <a:pt x="0" y="5405829"/>
                </a:lnTo>
                <a:close/>
              </a:path>
            </a:pathLst>
          </a:custGeom>
          <a:solidFill>
            <a:schemeClr val="bg1">
              <a:lumMod val="85000"/>
              <a:alpha val="50000"/>
            </a:schemeClr>
          </a:solidFill>
        </p:spPr>
        <p:txBody>
          <a:bodyPr wrap="square">
            <a:noAutofit/>
          </a:bodyPr>
          <a:lstStyle>
            <a:lvl1pPr marL="0" indent="0">
              <a:buNone/>
              <a:defRPr/>
            </a:lvl1pPr>
          </a:lstStyle>
          <a:p>
            <a:endParaRPr lang="es-SV" dirty="0"/>
          </a:p>
        </p:txBody>
      </p:sp>
      <p:sp>
        <p:nvSpPr>
          <p:cNvPr id="68" name="Marcador de posición de imagen 67">
            <a:extLst>
              <a:ext uri="{FF2B5EF4-FFF2-40B4-BE49-F238E27FC236}">
                <a16:creationId xmlns:a16="http://schemas.microsoft.com/office/drawing/2014/main" id="{E6F52850-6F5A-419C-A345-040F2BA76738}"/>
              </a:ext>
            </a:extLst>
          </p:cNvPr>
          <p:cNvSpPr>
            <a:spLocks noGrp="1"/>
          </p:cNvSpPr>
          <p:nvPr>
            <p:ph type="pic" sz="quarter" idx="11"/>
          </p:nvPr>
        </p:nvSpPr>
        <p:spPr>
          <a:xfrm>
            <a:off x="14983104" y="5838575"/>
            <a:ext cx="2672582" cy="4758697"/>
          </a:xfrm>
          <a:custGeom>
            <a:avLst/>
            <a:gdLst>
              <a:gd name="connsiteX0" fmla="*/ 0 w 2672582"/>
              <a:gd name="connsiteY0" fmla="*/ 0 h 4758697"/>
              <a:gd name="connsiteX1" fmla="*/ 2672582 w 2672582"/>
              <a:gd name="connsiteY1" fmla="*/ 0 h 4758697"/>
              <a:gd name="connsiteX2" fmla="*/ 2672582 w 2672582"/>
              <a:gd name="connsiteY2" fmla="*/ 4758697 h 4758697"/>
              <a:gd name="connsiteX3" fmla="*/ 0 w 2672582"/>
              <a:gd name="connsiteY3" fmla="*/ 4758697 h 4758697"/>
            </a:gdLst>
            <a:ahLst/>
            <a:cxnLst>
              <a:cxn ang="0">
                <a:pos x="connsiteX0" y="connsiteY0"/>
              </a:cxn>
              <a:cxn ang="0">
                <a:pos x="connsiteX1" y="connsiteY1"/>
              </a:cxn>
              <a:cxn ang="0">
                <a:pos x="connsiteX2" y="connsiteY2"/>
              </a:cxn>
              <a:cxn ang="0">
                <a:pos x="connsiteX3" y="connsiteY3"/>
              </a:cxn>
            </a:cxnLst>
            <a:rect l="l" t="t" r="r" b="b"/>
            <a:pathLst>
              <a:path w="2672582" h="4758697">
                <a:moveTo>
                  <a:pt x="0" y="0"/>
                </a:moveTo>
                <a:lnTo>
                  <a:pt x="2672582" y="0"/>
                </a:lnTo>
                <a:lnTo>
                  <a:pt x="2672582" y="4758697"/>
                </a:lnTo>
                <a:lnTo>
                  <a:pt x="0" y="4758697"/>
                </a:lnTo>
                <a:close/>
              </a:path>
            </a:pathLst>
          </a:custGeom>
          <a:solidFill>
            <a:schemeClr val="bg1">
              <a:lumMod val="85000"/>
              <a:alpha val="50000"/>
            </a:schemeClr>
          </a:solidFill>
        </p:spPr>
        <p:txBody>
          <a:bodyPr wrap="square">
            <a:noAutofit/>
          </a:bodyPr>
          <a:lstStyle>
            <a:lvl1pPr marL="0" indent="0">
              <a:buNone/>
              <a:defRPr/>
            </a:lvl1pPr>
          </a:lstStyle>
          <a:p>
            <a:endParaRPr lang="es-SV" dirty="0"/>
          </a:p>
        </p:txBody>
      </p:sp>
      <p:sp>
        <p:nvSpPr>
          <p:cNvPr id="69" name="Marcador de posición de imagen 68">
            <a:extLst>
              <a:ext uri="{FF2B5EF4-FFF2-40B4-BE49-F238E27FC236}">
                <a16:creationId xmlns:a16="http://schemas.microsoft.com/office/drawing/2014/main" id="{0C7CD847-2F7C-4B93-A63C-BFF94325CDD0}"/>
              </a:ext>
            </a:extLst>
          </p:cNvPr>
          <p:cNvSpPr>
            <a:spLocks noGrp="1"/>
          </p:cNvSpPr>
          <p:nvPr>
            <p:ph type="pic" sz="quarter" idx="10"/>
          </p:nvPr>
        </p:nvSpPr>
        <p:spPr>
          <a:xfrm>
            <a:off x="19554648" y="5838575"/>
            <a:ext cx="2672584" cy="4758697"/>
          </a:xfrm>
          <a:custGeom>
            <a:avLst/>
            <a:gdLst>
              <a:gd name="connsiteX0" fmla="*/ 0 w 2672584"/>
              <a:gd name="connsiteY0" fmla="*/ 0 h 4758697"/>
              <a:gd name="connsiteX1" fmla="*/ 2672584 w 2672584"/>
              <a:gd name="connsiteY1" fmla="*/ 0 h 4758697"/>
              <a:gd name="connsiteX2" fmla="*/ 2672584 w 2672584"/>
              <a:gd name="connsiteY2" fmla="*/ 4758697 h 4758697"/>
              <a:gd name="connsiteX3" fmla="*/ 0 w 2672584"/>
              <a:gd name="connsiteY3" fmla="*/ 4758697 h 4758697"/>
            </a:gdLst>
            <a:ahLst/>
            <a:cxnLst>
              <a:cxn ang="0">
                <a:pos x="connsiteX0" y="connsiteY0"/>
              </a:cxn>
              <a:cxn ang="0">
                <a:pos x="connsiteX1" y="connsiteY1"/>
              </a:cxn>
              <a:cxn ang="0">
                <a:pos x="connsiteX2" y="connsiteY2"/>
              </a:cxn>
              <a:cxn ang="0">
                <a:pos x="connsiteX3" y="connsiteY3"/>
              </a:cxn>
            </a:cxnLst>
            <a:rect l="l" t="t" r="r" b="b"/>
            <a:pathLst>
              <a:path w="2672584" h="4758697">
                <a:moveTo>
                  <a:pt x="0" y="0"/>
                </a:moveTo>
                <a:lnTo>
                  <a:pt x="2672584" y="0"/>
                </a:lnTo>
                <a:lnTo>
                  <a:pt x="2672584" y="4758697"/>
                </a:lnTo>
                <a:lnTo>
                  <a:pt x="0" y="4758697"/>
                </a:lnTo>
                <a:close/>
              </a:path>
            </a:pathLst>
          </a:custGeom>
          <a:solidFill>
            <a:schemeClr val="bg1">
              <a:lumMod val="85000"/>
              <a:alpha val="50000"/>
            </a:schemeClr>
          </a:solidFill>
        </p:spPr>
        <p:txBody>
          <a:bodyPr wrap="square">
            <a:noAutofit/>
          </a:bodyPr>
          <a:lstStyle>
            <a:lvl1pPr marL="0" indent="0">
              <a:buNone/>
              <a:defRPr/>
            </a:lvl1pPr>
          </a:lstStyle>
          <a:p>
            <a:endParaRPr lang="es-SV" dirty="0"/>
          </a:p>
        </p:txBody>
      </p:sp>
    </p:spTree>
    <p:extLst>
      <p:ext uri="{BB962C8B-B14F-4D97-AF65-F5344CB8AC3E}">
        <p14:creationId xmlns:p14="http://schemas.microsoft.com/office/powerpoint/2010/main" val="189491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ppt_x"/>
                                          </p:val>
                                        </p:tav>
                                        <p:tav tm="100000">
                                          <p:val>
                                            <p:strVal val="#ppt_x"/>
                                          </p:val>
                                        </p:tav>
                                      </p:tavLst>
                                    </p:anim>
                                    <p:anim calcmode="lin" valueType="num">
                                      <p:cBhvr additive="base">
                                        <p:cTn id="8" dur="10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1000" fill="hold"/>
                                        <p:tgtEl>
                                          <p:spTgt spid="65"/>
                                        </p:tgtEl>
                                        <p:attrNameLst>
                                          <p:attrName>ppt_x</p:attrName>
                                        </p:attrNameLst>
                                      </p:cBhvr>
                                      <p:tavLst>
                                        <p:tav tm="0">
                                          <p:val>
                                            <p:strVal val="#ppt_x"/>
                                          </p:val>
                                        </p:tav>
                                        <p:tav tm="100000">
                                          <p:val>
                                            <p:strVal val="#ppt_x"/>
                                          </p:val>
                                        </p:tav>
                                      </p:tavLst>
                                    </p:anim>
                                    <p:anim calcmode="lin" valueType="num">
                                      <p:cBhvr additive="base">
                                        <p:cTn id="12" dur="100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1000" fill="hold"/>
                                        <p:tgtEl>
                                          <p:spTgt spid="66"/>
                                        </p:tgtEl>
                                        <p:attrNameLst>
                                          <p:attrName>ppt_x</p:attrName>
                                        </p:attrNameLst>
                                      </p:cBhvr>
                                      <p:tavLst>
                                        <p:tav tm="0">
                                          <p:val>
                                            <p:strVal val="#ppt_x"/>
                                          </p:val>
                                        </p:tav>
                                        <p:tav tm="100000">
                                          <p:val>
                                            <p:strVal val="#ppt_x"/>
                                          </p:val>
                                        </p:tav>
                                      </p:tavLst>
                                    </p:anim>
                                    <p:anim calcmode="lin" valueType="num">
                                      <p:cBhvr additive="base">
                                        <p:cTn id="20" dur="1000" fill="hold"/>
                                        <p:tgtEl>
                                          <p:spTgt spid="66"/>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5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1000" fill="hold"/>
                                        <p:tgtEl>
                                          <p:spTgt spid="67"/>
                                        </p:tgtEl>
                                        <p:attrNameLst>
                                          <p:attrName>ppt_x</p:attrName>
                                        </p:attrNameLst>
                                      </p:cBhvr>
                                      <p:tavLst>
                                        <p:tav tm="0">
                                          <p:val>
                                            <p:strVal val="#ppt_x"/>
                                          </p:val>
                                        </p:tav>
                                        <p:tav tm="100000">
                                          <p:val>
                                            <p:strVal val="#ppt_x"/>
                                          </p:val>
                                        </p:tav>
                                      </p:tavLst>
                                    </p:anim>
                                    <p:anim calcmode="lin" valueType="num">
                                      <p:cBhvr additive="base">
                                        <p:cTn id="28" dur="1000" fill="hold"/>
                                        <p:tgtEl>
                                          <p:spTgt spid="6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1000" fill="hold"/>
                                        <p:tgtEl>
                                          <p:spTgt spid="10"/>
                                        </p:tgtEl>
                                        <p:attrNameLst>
                                          <p:attrName>ppt_x</p:attrName>
                                        </p:attrNameLst>
                                      </p:cBhvr>
                                      <p:tavLst>
                                        <p:tav tm="0">
                                          <p:val>
                                            <p:strVal val="#ppt_x"/>
                                          </p:val>
                                        </p:tav>
                                        <p:tav tm="100000">
                                          <p:val>
                                            <p:strVal val="#ppt_x"/>
                                          </p:val>
                                        </p:tav>
                                      </p:tavLst>
                                    </p:anim>
                                    <p:anim calcmode="lin" valueType="num">
                                      <p:cBhvr additive="base">
                                        <p:cTn id="32" dur="10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5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1000" fill="hold"/>
                                        <p:tgtEl>
                                          <p:spTgt spid="68"/>
                                        </p:tgtEl>
                                        <p:attrNameLst>
                                          <p:attrName>ppt_x</p:attrName>
                                        </p:attrNameLst>
                                      </p:cBhvr>
                                      <p:tavLst>
                                        <p:tav tm="0">
                                          <p:val>
                                            <p:strVal val="#ppt_x"/>
                                          </p:val>
                                        </p:tav>
                                        <p:tav tm="100000">
                                          <p:val>
                                            <p:strVal val="#ppt_x"/>
                                          </p:val>
                                        </p:tav>
                                      </p:tavLst>
                                    </p:anim>
                                    <p:anim calcmode="lin" valueType="num">
                                      <p:cBhvr additive="base">
                                        <p:cTn id="36" dur="1000" fill="hold"/>
                                        <p:tgtEl>
                                          <p:spTgt spid="68"/>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100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1000" fill="hold"/>
                                        <p:tgtEl>
                                          <p:spTgt spid="31"/>
                                        </p:tgtEl>
                                        <p:attrNameLst>
                                          <p:attrName>ppt_x</p:attrName>
                                        </p:attrNameLst>
                                      </p:cBhvr>
                                      <p:tavLst>
                                        <p:tav tm="0">
                                          <p:val>
                                            <p:strVal val="#ppt_x"/>
                                          </p:val>
                                        </p:tav>
                                        <p:tav tm="100000">
                                          <p:val>
                                            <p:strVal val="#ppt_x"/>
                                          </p:val>
                                        </p:tav>
                                      </p:tavLst>
                                    </p:anim>
                                    <p:anim calcmode="lin" valueType="num">
                                      <p:cBhvr additive="base">
                                        <p:cTn id="40" dur="1000" fill="hold"/>
                                        <p:tgtEl>
                                          <p:spTgt spid="3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000"/>
                                  </p:stCondLst>
                                  <p:childTnLst>
                                    <p:set>
                                      <p:cBhvr>
                                        <p:cTn id="42" dur="1" fill="hold">
                                          <p:stCondLst>
                                            <p:cond delay="0"/>
                                          </p:stCondLst>
                                        </p:cTn>
                                        <p:tgtEl>
                                          <p:spTgt spid="69"/>
                                        </p:tgtEl>
                                        <p:attrNameLst>
                                          <p:attrName>style.visibility</p:attrName>
                                        </p:attrNameLst>
                                      </p:cBhvr>
                                      <p:to>
                                        <p:strVal val="visible"/>
                                      </p:to>
                                    </p:set>
                                    <p:anim calcmode="lin" valueType="num">
                                      <p:cBhvr additive="base">
                                        <p:cTn id="43" dur="1000" fill="hold"/>
                                        <p:tgtEl>
                                          <p:spTgt spid="69"/>
                                        </p:tgtEl>
                                        <p:attrNameLst>
                                          <p:attrName>ppt_x</p:attrName>
                                        </p:attrNameLst>
                                      </p:cBhvr>
                                      <p:tavLst>
                                        <p:tav tm="0">
                                          <p:val>
                                            <p:strVal val="#ppt_x"/>
                                          </p:val>
                                        </p:tav>
                                        <p:tav tm="100000">
                                          <p:val>
                                            <p:strVal val="#ppt_x"/>
                                          </p:val>
                                        </p:tav>
                                      </p:tavLst>
                                    </p:anim>
                                    <p:anim calcmode="lin" valueType="num">
                                      <p:cBhvr additive="base">
                                        <p:cTn id="44" dur="10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Layout 54">
    <p:spTree>
      <p:nvGrpSpPr>
        <p:cNvPr id="1" name=""/>
        <p:cNvGrpSpPr/>
        <p:nvPr/>
      </p:nvGrpSpPr>
      <p:grpSpPr>
        <a:xfrm>
          <a:off x="0" y="0"/>
          <a:ext cx="0" cy="0"/>
          <a:chOff x="0" y="0"/>
          <a:chExt cx="0" cy="0"/>
        </a:xfrm>
      </p:grpSpPr>
      <p:pic>
        <p:nvPicPr>
          <p:cNvPr id="37" name="Picture 10" descr="http://app.imcreator.com/images/editor/iphone_for_editor.png">
            <a:extLst>
              <a:ext uri="{FF2B5EF4-FFF2-40B4-BE49-F238E27FC236}">
                <a16:creationId xmlns:a16="http://schemas.microsoft.com/office/drawing/2014/main" id="{5FB1CEFF-7614-446E-9999-1B359E6D3A92}"/>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454308" y="2268942"/>
            <a:ext cx="5750445" cy="10302885"/>
          </a:xfrm>
          <a:prstGeom prst="rect">
            <a:avLst/>
          </a:prstGeom>
          <a:noFill/>
          <a:extLst>
            <a:ext uri="{909E8E84-426E-40DD-AFC4-6F175D3DCCD1}">
              <a14:hiddenFill xmlns:a14="http://schemas.microsoft.com/office/drawing/2010/main">
                <a:solidFill>
                  <a:srgbClr val="FFFFFF"/>
                </a:solidFill>
              </a14:hiddenFill>
            </a:ext>
          </a:extLst>
        </p:spPr>
      </p:pic>
      <p:sp>
        <p:nvSpPr>
          <p:cNvPr id="69" name="Marcador de posición de imagen 68">
            <a:extLst>
              <a:ext uri="{FF2B5EF4-FFF2-40B4-BE49-F238E27FC236}">
                <a16:creationId xmlns:a16="http://schemas.microsoft.com/office/drawing/2014/main" id="{0C7CD847-2F7C-4B93-A63C-BFF94325CDD0}"/>
              </a:ext>
            </a:extLst>
          </p:cNvPr>
          <p:cNvSpPr>
            <a:spLocks noGrp="1"/>
          </p:cNvSpPr>
          <p:nvPr>
            <p:ph type="pic" sz="quarter" idx="10"/>
          </p:nvPr>
        </p:nvSpPr>
        <p:spPr>
          <a:xfrm>
            <a:off x="3299460" y="3762375"/>
            <a:ext cx="4038042" cy="6667499"/>
          </a:xfrm>
          <a:custGeom>
            <a:avLst/>
            <a:gdLst>
              <a:gd name="connsiteX0" fmla="*/ 0 w 2672584"/>
              <a:gd name="connsiteY0" fmla="*/ 0 h 4758697"/>
              <a:gd name="connsiteX1" fmla="*/ 2672584 w 2672584"/>
              <a:gd name="connsiteY1" fmla="*/ 0 h 4758697"/>
              <a:gd name="connsiteX2" fmla="*/ 2672584 w 2672584"/>
              <a:gd name="connsiteY2" fmla="*/ 4758697 h 4758697"/>
              <a:gd name="connsiteX3" fmla="*/ 0 w 2672584"/>
              <a:gd name="connsiteY3" fmla="*/ 4758697 h 4758697"/>
            </a:gdLst>
            <a:ahLst/>
            <a:cxnLst>
              <a:cxn ang="0">
                <a:pos x="connsiteX0" y="connsiteY0"/>
              </a:cxn>
              <a:cxn ang="0">
                <a:pos x="connsiteX1" y="connsiteY1"/>
              </a:cxn>
              <a:cxn ang="0">
                <a:pos x="connsiteX2" y="connsiteY2"/>
              </a:cxn>
              <a:cxn ang="0">
                <a:pos x="connsiteX3" y="connsiteY3"/>
              </a:cxn>
            </a:cxnLst>
            <a:rect l="l" t="t" r="r" b="b"/>
            <a:pathLst>
              <a:path w="2672584" h="4758697">
                <a:moveTo>
                  <a:pt x="0" y="0"/>
                </a:moveTo>
                <a:lnTo>
                  <a:pt x="2672584" y="0"/>
                </a:lnTo>
                <a:lnTo>
                  <a:pt x="2672584" y="4758697"/>
                </a:lnTo>
                <a:lnTo>
                  <a:pt x="0" y="4758697"/>
                </a:lnTo>
                <a:close/>
              </a:path>
            </a:pathLst>
          </a:custGeom>
          <a:solidFill>
            <a:schemeClr val="bg1">
              <a:lumMod val="85000"/>
              <a:alpha val="50000"/>
            </a:schemeClr>
          </a:solidFill>
        </p:spPr>
        <p:txBody>
          <a:bodyPr wrap="square">
            <a:noAutofit/>
          </a:bodyPr>
          <a:lstStyle>
            <a:lvl1pPr marL="0" indent="0">
              <a:buNone/>
              <a:defRPr/>
            </a:lvl1pPr>
          </a:lstStyle>
          <a:p>
            <a:endParaRPr lang="es-SV" dirty="0"/>
          </a:p>
        </p:txBody>
      </p:sp>
    </p:spTree>
    <p:extLst>
      <p:ext uri="{BB962C8B-B14F-4D97-AF65-F5344CB8AC3E}">
        <p14:creationId xmlns:p14="http://schemas.microsoft.com/office/powerpoint/2010/main" val="290992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500" fill="hold"/>
                                        <p:tgtEl>
                                          <p:spTgt spid="37"/>
                                        </p:tgtEl>
                                        <p:attrNameLst>
                                          <p:attrName>ppt_x</p:attrName>
                                        </p:attrNameLst>
                                      </p:cBhvr>
                                      <p:tavLst>
                                        <p:tav tm="0">
                                          <p:val>
                                            <p:strVal val="#ppt_x"/>
                                          </p:val>
                                        </p:tav>
                                        <p:tav tm="100000">
                                          <p:val>
                                            <p:strVal val="#ppt_x"/>
                                          </p:val>
                                        </p:tav>
                                      </p:tavLst>
                                    </p:anim>
                                    <p:anim calcmode="lin" valueType="num">
                                      <p:cBhvr additive="base">
                                        <p:cTn id="8" dur="1500" fill="hold"/>
                                        <p:tgtEl>
                                          <p:spTgt spid="37"/>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10" presetClass="entr" presetSubtype="0" fill="hold" grpId="0" nodeType="after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Layout 55">
    <p:spTree>
      <p:nvGrpSpPr>
        <p:cNvPr id="1" name=""/>
        <p:cNvGrpSpPr/>
        <p:nvPr/>
      </p:nvGrpSpPr>
      <p:grpSpPr>
        <a:xfrm>
          <a:off x="0" y="0"/>
          <a:ext cx="0" cy="0"/>
          <a:chOff x="0" y="0"/>
          <a:chExt cx="0" cy="0"/>
        </a:xfrm>
      </p:grpSpPr>
      <p:sp>
        <p:nvSpPr>
          <p:cNvPr id="7" name="Marcador de posición de imagen 33">
            <a:extLst>
              <a:ext uri="{FF2B5EF4-FFF2-40B4-BE49-F238E27FC236}">
                <a16:creationId xmlns:a16="http://schemas.microsoft.com/office/drawing/2014/main" id="{F58681CA-8435-40AA-A673-8F3BDE1D3987}"/>
              </a:ext>
            </a:extLst>
          </p:cNvPr>
          <p:cNvSpPr>
            <a:spLocks noGrp="1" noChangeAspect="1"/>
          </p:cNvSpPr>
          <p:nvPr>
            <p:ph type="pic" sz="quarter" idx="10"/>
          </p:nvPr>
        </p:nvSpPr>
        <p:spPr>
          <a:xfrm>
            <a:off x="3558941" y="4518527"/>
            <a:ext cx="3707803" cy="3707991"/>
          </a:xfrm>
          <a:prstGeom prst="rect">
            <a:avLst/>
          </a:pr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
        <p:nvSpPr>
          <p:cNvPr id="8" name="Marcador de posición de imagen 33">
            <a:extLst>
              <a:ext uri="{FF2B5EF4-FFF2-40B4-BE49-F238E27FC236}">
                <a16:creationId xmlns:a16="http://schemas.microsoft.com/office/drawing/2014/main" id="{34E1CA2C-7465-4796-BDAC-1EA4070D7BE3}"/>
              </a:ext>
            </a:extLst>
          </p:cNvPr>
          <p:cNvSpPr>
            <a:spLocks noGrp="1" noChangeAspect="1"/>
          </p:cNvSpPr>
          <p:nvPr>
            <p:ph type="pic" sz="quarter" idx="11"/>
          </p:nvPr>
        </p:nvSpPr>
        <p:spPr>
          <a:xfrm>
            <a:off x="10446226" y="4518527"/>
            <a:ext cx="3707803" cy="3707991"/>
          </a:xfrm>
          <a:prstGeom prst="rect">
            <a:avLst/>
          </a:pr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
        <p:nvSpPr>
          <p:cNvPr id="11" name="Marcador de posición de imagen 33">
            <a:extLst>
              <a:ext uri="{FF2B5EF4-FFF2-40B4-BE49-F238E27FC236}">
                <a16:creationId xmlns:a16="http://schemas.microsoft.com/office/drawing/2014/main" id="{D9313389-1CE1-45D9-BF58-2BE9A3AC3F72}"/>
              </a:ext>
            </a:extLst>
          </p:cNvPr>
          <p:cNvSpPr>
            <a:spLocks noGrp="1" noChangeAspect="1"/>
          </p:cNvSpPr>
          <p:nvPr>
            <p:ph type="pic" sz="quarter" idx="12"/>
          </p:nvPr>
        </p:nvSpPr>
        <p:spPr>
          <a:xfrm>
            <a:off x="17689043" y="4518527"/>
            <a:ext cx="3707803" cy="3707991"/>
          </a:xfrm>
          <a:prstGeom prst="rect">
            <a:avLst/>
          </a:pr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Tree>
    <p:extLst>
      <p:ext uri="{BB962C8B-B14F-4D97-AF65-F5344CB8AC3E}">
        <p14:creationId xmlns:p14="http://schemas.microsoft.com/office/powerpoint/2010/main" val="124416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3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250" fill="hold"/>
                                        <p:tgtEl>
                                          <p:spTgt spid="11"/>
                                        </p:tgtEl>
                                        <p:attrNameLst>
                                          <p:attrName>ppt_x</p:attrName>
                                        </p:attrNameLst>
                                      </p:cBhvr>
                                      <p:tavLst>
                                        <p:tav tm="0">
                                          <p:val>
                                            <p:strVal val="#ppt_x"/>
                                          </p:val>
                                        </p:tav>
                                        <p:tav tm="100000">
                                          <p:val>
                                            <p:strVal val="#ppt_x"/>
                                          </p:val>
                                        </p:tav>
                                      </p:tavLst>
                                    </p:anim>
                                    <p:anim calcmode="lin" valueType="num">
                                      <p:cBhvr additive="base">
                                        <p:cTn id="16" dur="1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Layout 56">
    <p:spTree>
      <p:nvGrpSpPr>
        <p:cNvPr id="1" name=""/>
        <p:cNvGrpSpPr/>
        <p:nvPr/>
      </p:nvGrpSpPr>
      <p:grpSpPr>
        <a:xfrm>
          <a:off x="0" y="0"/>
          <a:ext cx="0" cy="0"/>
          <a:chOff x="0" y="0"/>
          <a:chExt cx="0" cy="0"/>
        </a:xfrm>
      </p:grpSpPr>
      <p:sp>
        <p:nvSpPr>
          <p:cNvPr id="7" name="Marcador de posición de imagen 33">
            <a:extLst>
              <a:ext uri="{FF2B5EF4-FFF2-40B4-BE49-F238E27FC236}">
                <a16:creationId xmlns:a16="http://schemas.microsoft.com/office/drawing/2014/main" id="{F58681CA-8435-40AA-A673-8F3BDE1D3987}"/>
              </a:ext>
            </a:extLst>
          </p:cNvPr>
          <p:cNvSpPr>
            <a:spLocks noGrp="1"/>
          </p:cNvSpPr>
          <p:nvPr>
            <p:ph type="pic" sz="quarter" idx="10"/>
          </p:nvPr>
        </p:nvSpPr>
        <p:spPr>
          <a:xfrm>
            <a:off x="9249150" y="5753215"/>
            <a:ext cx="3304800" cy="5500800"/>
          </a:xfrm>
          <a:prstGeom prst="rect">
            <a:avLst/>
          </a:pr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
        <p:nvSpPr>
          <p:cNvPr id="8" name="Marcador de posición de imagen 33">
            <a:extLst>
              <a:ext uri="{FF2B5EF4-FFF2-40B4-BE49-F238E27FC236}">
                <a16:creationId xmlns:a16="http://schemas.microsoft.com/office/drawing/2014/main" id="{34E1CA2C-7465-4796-BDAC-1EA4070D7BE3}"/>
              </a:ext>
            </a:extLst>
          </p:cNvPr>
          <p:cNvSpPr>
            <a:spLocks noGrp="1"/>
          </p:cNvSpPr>
          <p:nvPr>
            <p:ph type="pic" sz="quarter" idx="11"/>
          </p:nvPr>
        </p:nvSpPr>
        <p:spPr>
          <a:xfrm>
            <a:off x="11106151" y="5940900"/>
            <a:ext cx="3614400" cy="5374800"/>
          </a:xfrm>
          <a:prstGeom prst="rect">
            <a:avLst/>
          </a:prstGeom>
          <a:solidFill>
            <a:schemeClr val="bg1">
              <a:lumMod val="85000"/>
              <a:alpha val="50000"/>
            </a:schemeClr>
          </a:solidFill>
          <a:ln w="152400">
            <a:noFill/>
          </a:ln>
        </p:spPr>
        <p:txBody>
          <a:bodyPr wrap="square" lIns="91383" tIns="45688" rIns="91383" bIns="45688">
            <a:noAutofit/>
          </a:bodyPr>
          <a:lstStyle>
            <a:lvl1pPr marL="0" indent="0">
              <a:buNone/>
              <a:defRPr/>
            </a:lvl1pPr>
          </a:lstStyle>
          <a:p>
            <a:endParaRPr lang="es-SV" dirty="0"/>
          </a:p>
        </p:txBody>
      </p:sp>
    </p:spTree>
    <p:extLst>
      <p:ext uri="{BB962C8B-B14F-4D97-AF65-F5344CB8AC3E}">
        <p14:creationId xmlns:p14="http://schemas.microsoft.com/office/powerpoint/2010/main" val="338254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10" presetClass="entr" presetSubtype="0" fill="hold" grpId="0" nodeType="withEffect">
                                  <p:stCondLst>
                                    <p:cond delay="2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9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Layout 57">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A4053BB6-8D3F-4CB4-871F-9F6BDF43726E}"/>
              </a:ext>
            </a:extLst>
          </p:cNvPr>
          <p:cNvSpPr>
            <a:spLocks noGrp="1"/>
          </p:cNvSpPr>
          <p:nvPr>
            <p:ph type="pic" sz="quarter" idx="10"/>
          </p:nvPr>
        </p:nvSpPr>
        <p:spPr>
          <a:xfrm>
            <a:off x="10212574" y="0"/>
            <a:ext cx="14173015" cy="13728035"/>
          </a:xfrm>
          <a:custGeom>
            <a:avLst/>
            <a:gdLst>
              <a:gd name="connsiteX0" fmla="*/ 0 w 14173015"/>
              <a:gd name="connsiteY0" fmla="*/ 0 h 13717588"/>
              <a:gd name="connsiteX1" fmla="*/ 14173015 w 14173015"/>
              <a:gd name="connsiteY1" fmla="*/ 0 h 13717588"/>
              <a:gd name="connsiteX2" fmla="*/ 14173015 w 14173015"/>
              <a:gd name="connsiteY2" fmla="*/ 13717588 h 13717588"/>
              <a:gd name="connsiteX3" fmla="*/ 0 w 14173015"/>
              <a:gd name="connsiteY3" fmla="*/ 13717588 h 13717588"/>
              <a:gd name="connsiteX4" fmla="*/ 0 w 14173015"/>
              <a:gd name="connsiteY4" fmla="*/ 0 h 13717588"/>
              <a:gd name="connsiteX0" fmla="*/ 0 w 14173015"/>
              <a:gd name="connsiteY0" fmla="*/ 0 h 13747085"/>
              <a:gd name="connsiteX1" fmla="*/ 14173015 w 14173015"/>
              <a:gd name="connsiteY1" fmla="*/ 0 h 13747085"/>
              <a:gd name="connsiteX2" fmla="*/ 14173015 w 14173015"/>
              <a:gd name="connsiteY2" fmla="*/ 13717588 h 13747085"/>
              <a:gd name="connsiteX3" fmla="*/ 5309419 w 14173015"/>
              <a:gd name="connsiteY3" fmla="*/ 13747085 h 13747085"/>
              <a:gd name="connsiteX4" fmla="*/ 0 w 14173015"/>
              <a:gd name="connsiteY4" fmla="*/ 0 h 13747085"/>
              <a:gd name="connsiteX0" fmla="*/ 0 w 14173015"/>
              <a:gd name="connsiteY0" fmla="*/ 0 h 13728035"/>
              <a:gd name="connsiteX1" fmla="*/ 14173015 w 14173015"/>
              <a:gd name="connsiteY1" fmla="*/ 0 h 13728035"/>
              <a:gd name="connsiteX2" fmla="*/ 14173015 w 14173015"/>
              <a:gd name="connsiteY2" fmla="*/ 13717588 h 13728035"/>
              <a:gd name="connsiteX3" fmla="*/ 5309419 w 14173015"/>
              <a:gd name="connsiteY3" fmla="*/ 13728035 h 13728035"/>
              <a:gd name="connsiteX4" fmla="*/ 0 w 14173015"/>
              <a:gd name="connsiteY4" fmla="*/ 0 h 13728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3015" h="13728035">
                <a:moveTo>
                  <a:pt x="0" y="0"/>
                </a:moveTo>
                <a:lnTo>
                  <a:pt x="14173015" y="0"/>
                </a:lnTo>
                <a:lnTo>
                  <a:pt x="14173015" y="13717588"/>
                </a:lnTo>
                <a:lnTo>
                  <a:pt x="5309419" y="13728035"/>
                </a:lnTo>
                <a:lnTo>
                  <a:pt x="0" y="0"/>
                </a:lnTo>
                <a:close/>
              </a:path>
            </a:pathLst>
          </a:custGeom>
          <a:solidFill>
            <a:schemeClr val="bg1">
              <a:lumMod val="85000"/>
              <a:alpha val="50000"/>
            </a:schemeClr>
          </a:solidFill>
        </p:spPr>
        <p:txBody>
          <a:bodyPr wrap="square">
            <a:noAutofit/>
          </a:bodyPr>
          <a:lstStyle>
            <a:lvl1pPr marL="0" indent="0">
              <a:buNone/>
              <a:defRPr/>
            </a:lvl1pPr>
          </a:lstStyle>
          <a:p>
            <a:endParaRPr lang="es-SV" dirty="0"/>
          </a:p>
        </p:txBody>
      </p:sp>
    </p:spTree>
    <p:extLst>
      <p:ext uri="{BB962C8B-B14F-4D97-AF65-F5344CB8AC3E}">
        <p14:creationId xmlns:p14="http://schemas.microsoft.com/office/powerpoint/2010/main" val="311385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fill="hold"/>
                                        <p:tgtEl>
                                          <p:spTgt spid="11"/>
                                        </p:tgtEl>
                                        <p:attrNameLst>
                                          <p:attrName>ppt_x</p:attrName>
                                        </p:attrNameLst>
                                      </p:cBhvr>
                                      <p:tavLst>
                                        <p:tav tm="0">
                                          <p:val>
                                            <p:strVal val="1+#ppt_w/2"/>
                                          </p:val>
                                        </p:tav>
                                        <p:tav tm="100000">
                                          <p:val>
                                            <p:strVal val="#ppt_x"/>
                                          </p:val>
                                        </p:tav>
                                      </p:tavLst>
                                    </p:anim>
                                    <p:anim calcmode="lin" valueType="num">
                                      <p:cBhvr additive="base">
                                        <p:cTn id="8"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Layout 58">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A4053BB6-8D3F-4CB4-871F-9F6BDF43726E}"/>
              </a:ext>
            </a:extLst>
          </p:cNvPr>
          <p:cNvSpPr>
            <a:spLocks noGrp="1"/>
          </p:cNvSpPr>
          <p:nvPr>
            <p:ph type="pic" sz="quarter" idx="10"/>
          </p:nvPr>
        </p:nvSpPr>
        <p:spPr>
          <a:xfrm flipH="1">
            <a:off x="0" y="0"/>
            <a:ext cx="14173015" cy="13728035"/>
          </a:xfrm>
          <a:custGeom>
            <a:avLst/>
            <a:gdLst>
              <a:gd name="connsiteX0" fmla="*/ 0 w 14173015"/>
              <a:gd name="connsiteY0" fmla="*/ 0 h 13717588"/>
              <a:gd name="connsiteX1" fmla="*/ 14173015 w 14173015"/>
              <a:gd name="connsiteY1" fmla="*/ 0 h 13717588"/>
              <a:gd name="connsiteX2" fmla="*/ 14173015 w 14173015"/>
              <a:gd name="connsiteY2" fmla="*/ 13717588 h 13717588"/>
              <a:gd name="connsiteX3" fmla="*/ 0 w 14173015"/>
              <a:gd name="connsiteY3" fmla="*/ 13717588 h 13717588"/>
              <a:gd name="connsiteX4" fmla="*/ 0 w 14173015"/>
              <a:gd name="connsiteY4" fmla="*/ 0 h 13717588"/>
              <a:gd name="connsiteX0" fmla="*/ 0 w 14173015"/>
              <a:gd name="connsiteY0" fmla="*/ 0 h 13747085"/>
              <a:gd name="connsiteX1" fmla="*/ 14173015 w 14173015"/>
              <a:gd name="connsiteY1" fmla="*/ 0 h 13747085"/>
              <a:gd name="connsiteX2" fmla="*/ 14173015 w 14173015"/>
              <a:gd name="connsiteY2" fmla="*/ 13717588 h 13747085"/>
              <a:gd name="connsiteX3" fmla="*/ 5309419 w 14173015"/>
              <a:gd name="connsiteY3" fmla="*/ 13747085 h 13747085"/>
              <a:gd name="connsiteX4" fmla="*/ 0 w 14173015"/>
              <a:gd name="connsiteY4" fmla="*/ 0 h 13747085"/>
              <a:gd name="connsiteX0" fmla="*/ 0 w 14173015"/>
              <a:gd name="connsiteY0" fmla="*/ 0 h 13728035"/>
              <a:gd name="connsiteX1" fmla="*/ 14173015 w 14173015"/>
              <a:gd name="connsiteY1" fmla="*/ 0 h 13728035"/>
              <a:gd name="connsiteX2" fmla="*/ 14173015 w 14173015"/>
              <a:gd name="connsiteY2" fmla="*/ 13717588 h 13728035"/>
              <a:gd name="connsiteX3" fmla="*/ 5309419 w 14173015"/>
              <a:gd name="connsiteY3" fmla="*/ 13728035 h 13728035"/>
              <a:gd name="connsiteX4" fmla="*/ 0 w 14173015"/>
              <a:gd name="connsiteY4" fmla="*/ 0 h 13728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3015" h="13728035">
                <a:moveTo>
                  <a:pt x="0" y="0"/>
                </a:moveTo>
                <a:lnTo>
                  <a:pt x="14173015" y="0"/>
                </a:lnTo>
                <a:lnTo>
                  <a:pt x="14173015" y="13717588"/>
                </a:lnTo>
                <a:lnTo>
                  <a:pt x="5309419" y="13728035"/>
                </a:lnTo>
                <a:lnTo>
                  <a:pt x="0" y="0"/>
                </a:lnTo>
                <a:close/>
              </a:path>
            </a:pathLst>
          </a:custGeom>
          <a:solidFill>
            <a:schemeClr val="bg1">
              <a:lumMod val="85000"/>
              <a:alpha val="50000"/>
            </a:schemeClr>
          </a:solidFill>
        </p:spPr>
        <p:txBody>
          <a:bodyPr wrap="square">
            <a:noAutofit/>
          </a:bodyPr>
          <a:lstStyle>
            <a:lvl1pPr marL="0" indent="0">
              <a:buNone/>
              <a:defRPr/>
            </a:lvl1pPr>
          </a:lstStyle>
          <a:p>
            <a:endParaRPr lang="es-SV" dirty="0"/>
          </a:p>
        </p:txBody>
      </p:sp>
    </p:spTree>
    <p:extLst>
      <p:ext uri="{BB962C8B-B14F-4D97-AF65-F5344CB8AC3E}">
        <p14:creationId xmlns:p14="http://schemas.microsoft.com/office/powerpoint/2010/main" val="160175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fill="hold"/>
                                        <p:tgtEl>
                                          <p:spTgt spid="11"/>
                                        </p:tgtEl>
                                        <p:attrNameLst>
                                          <p:attrName>ppt_x</p:attrName>
                                        </p:attrNameLst>
                                      </p:cBhvr>
                                      <p:tavLst>
                                        <p:tav tm="0">
                                          <p:val>
                                            <p:strVal val="0-#ppt_w/2"/>
                                          </p:val>
                                        </p:tav>
                                        <p:tav tm="100000">
                                          <p:val>
                                            <p:strVal val="#ppt_x"/>
                                          </p:val>
                                        </p:tav>
                                      </p:tavLst>
                                    </p:anim>
                                    <p:anim calcmode="lin" valueType="num">
                                      <p:cBhvr additive="base">
                                        <p:cTn id="8"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Layout 59">
    <p:spTree>
      <p:nvGrpSpPr>
        <p:cNvPr id="1" name=""/>
        <p:cNvGrpSpPr/>
        <p:nvPr/>
      </p:nvGrpSpPr>
      <p:grpSpPr>
        <a:xfrm>
          <a:off x="0" y="0"/>
          <a:ext cx="0" cy="0"/>
          <a:chOff x="0" y="0"/>
          <a:chExt cx="0" cy="0"/>
        </a:xfrm>
      </p:grpSpPr>
      <p:sp>
        <p:nvSpPr>
          <p:cNvPr id="3" name="2 Marcador de posición de imagen">
            <a:extLst>
              <a:ext uri="{FF2B5EF4-FFF2-40B4-BE49-F238E27FC236}">
                <a16:creationId xmlns:a16="http://schemas.microsoft.com/office/drawing/2014/main" id="{ECE52E05-EAA6-4928-BBF3-1063C81533CE}"/>
              </a:ext>
            </a:extLst>
          </p:cNvPr>
          <p:cNvSpPr>
            <a:spLocks noGrp="1"/>
          </p:cNvSpPr>
          <p:nvPr>
            <p:ph type="pic" sz="quarter" idx="11"/>
          </p:nvPr>
        </p:nvSpPr>
        <p:spPr>
          <a:xfrm>
            <a:off x="5453019" y="1016346"/>
            <a:ext cx="5727197" cy="4436975"/>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4" name="2 Marcador de posición de imagen">
            <a:extLst>
              <a:ext uri="{FF2B5EF4-FFF2-40B4-BE49-F238E27FC236}">
                <a16:creationId xmlns:a16="http://schemas.microsoft.com/office/drawing/2014/main" id="{F88101BA-8725-4242-9DA8-B88C1F5DE8C4}"/>
              </a:ext>
            </a:extLst>
          </p:cNvPr>
          <p:cNvSpPr>
            <a:spLocks noGrp="1"/>
          </p:cNvSpPr>
          <p:nvPr>
            <p:ph type="pic" sz="quarter" idx="12"/>
          </p:nvPr>
        </p:nvSpPr>
        <p:spPr>
          <a:xfrm>
            <a:off x="11427709" y="1008144"/>
            <a:ext cx="5727197" cy="4443549"/>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5" name="2 Marcador de posición de imagen">
            <a:extLst>
              <a:ext uri="{FF2B5EF4-FFF2-40B4-BE49-F238E27FC236}">
                <a16:creationId xmlns:a16="http://schemas.microsoft.com/office/drawing/2014/main" id="{6C70755B-F557-46AA-9F1B-7DFF9B70A581}"/>
              </a:ext>
            </a:extLst>
          </p:cNvPr>
          <p:cNvSpPr>
            <a:spLocks noGrp="1"/>
          </p:cNvSpPr>
          <p:nvPr>
            <p:ph type="pic" sz="quarter" idx="13"/>
          </p:nvPr>
        </p:nvSpPr>
        <p:spPr>
          <a:xfrm>
            <a:off x="17402399" y="1008144"/>
            <a:ext cx="5727600" cy="4443549"/>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418894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strVal val="4/3*#ppt_w"/>
                                          </p:val>
                                        </p:tav>
                                        <p:tav tm="100000">
                                          <p:val>
                                            <p:strVal val="#ppt_w"/>
                                          </p:val>
                                        </p:tav>
                                      </p:tavLst>
                                    </p:anim>
                                    <p:anim calcmode="lin" valueType="num">
                                      <p:cBhvr>
                                        <p:cTn id="8" dur="750" fill="hold"/>
                                        <p:tgtEl>
                                          <p:spTgt spid="3"/>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750" fill="hold"/>
                                        <p:tgtEl>
                                          <p:spTgt spid="4"/>
                                        </p:tgtEl>
                                        <p:attrNameLst>
                                          <p:attrName>ppt_w</p:attrName>
                                        </p:attrNameLst>
                                      </p:cBhvr>
                                      <p:tavLst>
                                        <p:tav tm="0">
                                          <p:val>
                                            <p:strVal val="4/3*#ppt_w"/>
                                          </p:val>
                                        </p:tav>
                                        <p:tav tm="100000">
                                          <p:val>
                                            <p:strVal val="#ppt_w"/>
                                          </p:val>
                                        </p:tav>
                                      </p:tavLst>
                                    </p:anim>
                                    <p:anim calcmode="lin" valueType="num">
                                      <p:cBhvr>
                                        <p:cTn id="12" dur="750" fill="hold"/>
                                        <p:tgtEl>
                                          <p:spTgt spid="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750" fill="hold"/>
                                        <p:tgtEl>
                                          <p:spTgt spid="5"/>
                                        </p:tgtEl>
                                        <p:attrNameLst>
                                          <p:attrName>ppt_w</p:attrName>
                                        </p:attrNameLst>
                                      </p:cBhvr>
                                      <p:tavLst>
                                        <p:tav tm="0">
                                          <p:val>
                                            <p:strVal val="4/3*#ppt_w"/>
                                          </p:val>
                                        </p:tav>
                                        <p:tav tm="100000">
                                          <p:val>
                                            <p:strVal val="#ppt_w"/>
                                          </p:val>
                                        </p:tav>
                                      </p:tavLst>
                                    </p:anim>
                                    <p:anim calcmode="lin" valueType="num">
                                      <p:cBhvr>
                                        <p:cTn id="16" dur="750" fill="hold"/>
                                        <p:tgtEl>
                                          <p:spTgt spid="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Layout 60">
    <p:spTree>
      <p:nvGrpSpPr>
        <p:cNvPr id="1" name=""/>
        <p:cNvGrpSpPr/>
        <p:nvPr/>
      </p:nvGrpSpPr>
      <p:grpSpPr>
        <a:xfrm>
          <a:off x="0" y="0"/>
          <a:ext cx="0" cy="0"/>
          <a:chOff x="0" y="0"/>
          <a:chExt cx="0" cy="0"/>
        </a:xfrm>
      </p:grpSpPr>
      <p:sp>
        <p:nvSpPr>
          <p:cNvPr id="3" name="2 Marcador de posición de imagen">
            <a:extLst>
              <a:ext uri="{FF2B5EF4-FFF2-40B4-BE49-F238E27FC236}">
                <a16:creationId xmlns:a16="http://schemas.microsoft.com/office/drawing/2014/main" id="{ECE52E05-EAA6-4928-BBF3-1063C81533CE}"/>
              </a:ext>
            </a:extLst>
          </p:cNvPr>
          <p:cNvSpPr>
            <a:spLocks noGrp="1"/>
          </p:cNvSpPr>
          <p:nvPr>
            <p:ph type="pic" sz="quarter" idx="11"/>
          </p:nvPr>
        </p:nvSpPr>
        <p:spPr>
          <a:xfrm>
            <a:off x="581504" y="7363171"/>
            <a:ext cx="7672260" cy="5192738"/>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4" name="2 Marcador de posición de imagen">
            <a:extLst>
              <a:ext uri="{FF2B5EF4-FFF2-40B4-BE49-F238E27FC236}">
                <a16:creationId xmlns:a16="http://schemas.microsoft.com/office/drawing/2014/main" id="{F88101BA-8725-4242-9DA8-B88C1F5DE8C4}"/>
              </a:ext>
            </a:extLst>
          </p:cNvPr>
          <p:cNvSpPr>
            <a:spLocks noGrp="1"/>
          </p:cNvSpPr>
          <p:nvPr>
            <p:ph type="pic" sz="quarter" idx="12"/>
          </p:nvPr>
        </p:nvSpPr>
        <p:spPr>
          <a:xfrm>
            <a:off x="8344867" y="7353849"/>
            <a:ext cx="7672260" cy="5200432"/>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5" name="2 Marcador de posición de imagen">
            <a:extLst>
              <a:ext uri="{FF2B5EF4-FFF2-40B4-BE49-F238E27FC236}">
                <a16:creationId xmlns:a16="http://schemas.microsoft.com/office/drawing/2014/main" id="{6C70755B-F557-46AA-9F1B-7DFF9B70A581}"/>
              </a:ext>
            </a:extLst>
          </p:cNvPr>
          <p:cNvSpPr>
            <a:spLocks noGrp="1"/>
          </p:cNvSpPr>
          <p:nvPr>
            <p:ph type="pic" sz="quarter" idx="13"/>
          </p:nvPr>
        </p:nvSpPr>
        <p:spPr>
          <a:xfrm>
            <a:off x="16108229" y="7353849"/>
            <a:ext cx="7672800" cy="5200432"/>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36649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strVal val="4/3*#ppt_w"/>
                                          </p:val>
                                        </p:tav>
                                        <p:tav tm="100000">
                                          <p:val>
                                            <p:strVal val="#ppt_w"/>
                                          </p:val>
                                        </p:tav>
                                      </p:tavLst>
                                    </p:anim>
                                    <p:anim calcmode="lin" valueType="num">
                                      <p:cBhvr>
                                        <p:cTn id="8" dur="750" fill="hold"/>
                                        <p:tgtEl>
                                          <p:spTgt spid="3"/>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750" fill="hold"/>
                                        <p:tgtEl>
                                          <p:spTgt spid="4"/>
                                        </p:tgtEl>
                                        <p:attrNameLst>
                                          <p:attrName>ppt_w</p:attrName>
                                        </p:attrNameLst>
                                      </p:cBhvr>
                                      <p:tavLst>
                                        <p:tav tm="0">
                                          <p:val>
                                            <p:strVal val="4/3*#ppt_w"/>
                                          </p:val>
                                        </p:tav>
                                        <p:tav tm="100000">
                                          <p:val>
                                            <p:strVal val="#ppt_w"/>
                                          </p:val>
                                        </p:tav>
                                      </p:tavLst>
                                    </p:anim>
                                    <p:anim calcmode="lin" valueType="num">
                                      <p:cBhvr>
                                        <p:cTn id="12" dur="750" fill="hold"/>
                                        <p:tgtEl>
                                          <p:spTgt spid="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750" fill="hold"/>
                                        <p:tgtEl>
                                          <p:spTgt spid="5"/>
                                        </p:tgtEl>
                                        <p:attrNameLst>
                                          <p:attrName>ppt_w</p:attrName>
                                        </p:attrNameLst>
                                      </p:cBhvr>
                                      <p:tavLst>
                                        <p:tav tm="0">
                                          <p:val>
                                            <p:strVal val="4/3*#ppt_w"/>
                                          </p:val>
                                        </p:tav>
                                        <p:tav tm="100000">
                                          <p:val>
                                            <p:strVal val="#ppt_w"/>
                                          </p:val>
                                        </p:tav>
                                      </p:tavLst>
                                    </p:anim>
                                    <p:anim calcmode="lin" valueType="num">
                                      <p:cBhvr>
                                        <p:cTn id="16" dur="750" fill="hold"/>
                                        <p:tgtEl>
                                          <p:spTgt spid="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Layout 61">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7803899"/>
            <a:ext cx="24385588" cy="5913688"/>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184585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7" name="6 Rectángulo"/>
          <p:cNvSpPr/>
          <p:nvPr userDrawn="1"/>
        </p:nvSpPr>
        <p:spPr bwMode="auto">
          <a:xfrm>
            <a:off x="0" y="13258800"/>
            <a:ext cx="24385588" cy="458788"/>
          </a:xfrm>
          <a:prstGeom prst="rect">
            <a:avLst/>
          </a:prstGeom>
          <a:solidFill>
            <a:schemeClr val="accent1"/>
          </a:solidFill>
          <a:ln>
            <a:noFill/>
          </a:ln>
          <a:extLst/>
        </p:spPr>
        <p:txBody>
          <a:bodyPr lIns="0" tIns="0" rIns="0" bIns="0" rtlCol="0" anchor="ctr"/>
          <a:lstStyle/>
          <a:p>
            <a:pPr algn="ctr"/>
            <a:endParaRPr lang="es-SV"/>
          </a:p>
        </p:txBody>
      </p:sp>
      <p:sp>
        <p:nvSpPr>
          <p:cNvPr id="16" name="15 Rectángulo"/>
          <p:cNvSpPr/>
          <p:nvPr userDrawn="1"/>
        </p:nvSpPr>
        <p:spPr bwMode="auto">
          <a:xfrm>
            <a:off x="22318919" y="13215938"/>
            <a:ext cx="1035115" cy="500194"/>
          </a:xfrm>
          <a:prstGeom prst="rect">
            <a:avLst/>
          </a:prstGeom>
          <a:solidFill>
            <a:schemeClr val="accent1">
              <a:lumMod val="75000"/>
            </a:schemeClr>
          </a:solidFill>
          <a:ln>
            <a:noFill/>
          </a:ln>
          <a:extLst/>
        </p:spPr>
        <p:txBody>
          <a:bodyPr lIns="0" tIns="0" rIns="0" bIns="0" rtlCol="0" anchor="ctr"/>
          <a:lstStyle/>
          <a:p>
            <a:pPr algn="ctr"/>
            <a:endParaRPr lang="es-SV"/>
          </a:p>
        </p:txBody>
      </p:sp>
      <p:sp>
        <p:nvSpPr>
          <p:cNvPr id="6" name="5 Marcador de número de diapositiva"/>
          <p:cNvSpPr>
            <a:spLocks noGrp="1"/>
          </p:cNvSpPr>
          <p:nvPr>
            <p:ph type="sldNum" sz="quarter" idx="12"/>
          </p:nvPr>
        </p:nvSpPr>
        <p:spPr>
          <a:xfrm>
            <a:off x="22364036" y="13264304"/>
            <a:ext cx="944880" cy="444869"/>
          </a:xfrm>
          <a:prstGeom prst="rect">
            <a:avLst/>
          </a:prstGeom>
          <a:noFill/>
        </p:spPr>
        <p:txBody>
          <a:bodyPr lIns="181268" tIns="90674" rIns="181268" bIns="90674"/>
          <a:lstStyle>
            <a:lvl1pPr algn="ctr">
              <a:defRPr sz="2000">
                <a:solidFill>
                  <a:schemeClr val="bg1"/>
                </a:solidFill>
                <a:latin typeface="PT Sans" panose="020B0503020203020204" pitchFamily="34" charset="0"/>
                <a:ea typeface="Roboto Light" panose="02000000000000000000" pitchFamily="2" charset="0"/>
                <a:cs typeface="PT Sans" panose="020B0503020203020204" pitchFamily="34" charset="0"/>
              </a:defRPr>
            </a:lvl1pPr>
          </a:lstStyle>
          <a:p>
            <a:pPr defTabSz="1811963"/>
            <a:fld id="{597BFFA6-61B1-4984-983B-9D1AEC0ED12D}" type="slidenum">
              <a:rPr lang="es-SV" smtClean="0"/>
              <a:pPr defTabSz="1811963"/>
              <a:t>‹#›</a:t>
            </a:fld>
            <a:endParaRPr lang="es-SV" dirty="0"/>
          </a:p>
        </p:txBody>
      </p:sp>
      <p:sp>
        <p:nvSpPr>
          <p:cNvPr id="25" name="Rectángulo 5"/>
          <p:cNvSpPr/>
          <p:nvPr userDrawn="1"/>
        </p:nvSpPr>
        <p:spPr>
          <a:xfrm>
            <a:off x="10289775" y="13227844"/>
            <a:ext cx="3806038" cy="430887"/>
          </a:xfrm>
          <a:prstGeom prst="rect">
            <a:avLst/>
          </a:prstGeom>
        </p:spPr>
        <p:txBody>
          <a:bodyPr wrap="square">
            <a:spAutoFit/>
          </a:bodyPr>
          <a:lstStyle/>
          <a:p>
            <a:pPr algn="ctr"/>
            <a:r>
              <a:rPr lang="en-US" sz="2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endParaRPr lang="es-ES" sz="2200" dirty="0">
              <a:solidFill>
                <a:schemeClr val="bg1"/>
              </a:solidFill>
              <a:latin typeface="PT Sans" panose="020B0604020202020204"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390374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p:bld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Image Layout">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0"/>
            <a:ext cx="24385588" cy="13717588"/>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340181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Full Image Layout">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0"/>
            <a:ext cx="24385588" cy="13717588"/>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351692390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1B1B1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254956"/>
      </p:ext>
    </p:extLst>
  </p:cSld>
  <p:clrMap bg1="lt1" tx1="dk1" bg2="lt2" tx2="dk2" accent1="accent1" accent2="accent2" accent3="accent3" accent4="accent4" accent5="accent5" accent6="accent6" hlink="hlink" folHlink="folHlink"/>
  <p:sldLayoutIdLst>
    <p:sldLayoutId id="2147483927" r:id="rId1"/>
    <p:sldLayoutId id="2147483744" r:id="rId2"/>
    <p:sldLayoutId id="2147483906" r:id="rId3"/>
    <p:sldLayoutId id="2147483908" r:id="rId4"/>
    <p:sldLayoutId id="2147483914" r:id="rId5"/>
    <p:sldLayoutId id="2147483779" r:id="rId6"/>
    <p:sldLayoutId id="2147483781" r:id="rId7"/>
    <p:sldLayoutId id="2147483780" r:id="rId8"/>
    <p:sldLayoutId id="2147483876" r:id="rId9"/>
    <p:sldLayoutId id="2147483866" r:id="rId10"/>
    <p:sldLayoutId id="2147483867" r:id="rId11"/>
    <p:sldLayoutId id="2147483783" r:id="rId12"/>
    <p:sldLayoutId id="2147483784" r:id="rId13"/>
    <p:sldLayoutId id="2147483782" r:id="rId14"/>
    <p:sldLayoutId id="2147483798" r:id="rId15"/>
    <p:sldLayoutId id="2147483872" r:id="rId16"/>
    <p:sldLayoutId id="2147483874" r:id="rId17"/>
    <p:sldLayoutId id="2147483870" r:id="rId18"/>
    <p:sldLayoutId id="2147483873" r:id="rId19"/>
    <p:sldLayoutId id="2147483877" r:id="rId20"/>
    <p:sldLayoutId id="2147483878" r:id="rId21"/>
    <p:sldLayoutId id="2147483879" r:id="rId22"/>
    <p:sldLayoutId id="2147483880" r:id="rId23"/>
    <p:sldLayoutId id="2147483881" r:id="rId24"/>
    <p:sldLayoutId id="2147483882" r:id="rId25"/>
    <p:sldLayoutId id="2147483883" r:id="rId26"/>
    <p:sldLayoutId id="2147483884" r:id="rId27"/>
    <p:sldLayoutId id="2147483885" r:id="rId28"/>
    <p:sldLayoutId id="2147483886" r:id="rId29"/>
    <p:sldLayoutId id="2147483887" r:id="rId30"/>
    <p:sldLayoutId id="2147483888" r:id="rId31"/>
    <p:sldLayoutId id="2147483889" r:id="rId32"/>
    <p:sldLayoutId id="2147483890" r:id="rId33"/>
    <p:sldLayoutId id="2147483892" r:id="rId34"/>
    <p:sldLayoutId id="2147483893" r:id="rId35"/>
    <p:sldLayoutId id="2147483894" r:id="rId36"/>
    <p:sldLayoutId id="2147483895" r:id="rId37"/>
    <p:sldLayoutId id="2147483896" r:id="rId38"/>
    <p:sldLayoutId id="2147483898" r:id="rId39"/>
    <p:sldLayoutId id="2147483899" r:id="rId40"/>
    <p:sldLayoutId id="2147483900" r:id="rId41"/>
    <p:sldLayoutId id="2147483901" r:id="rId42"/>
    <p:sldLayoutId id="2147483902" r:id="rId43"/>
    <p:sldLayoutId id="2147483903" r:id="rId44"/>
    <p:sldLayoutId id="2147483904" r:id="rId45"/>
    <p:sldLayoutId id="2147483905" r:id="rId46"/>
    <p:sldLayoutId id="2147483907" r:id="rId47"/>
    <p:sldLayoutId id="2147483909" r:id="rId48"/>
    <p:sldLayoutId id="2147483910" r:id="rId49"/>
    <p:sldLayoutId id="2147483911" r:id="rId50"/>
    <p:sldLayoutId id="2147483912" r:id="rId51"/>
    <p:sldLayoutId id="2147483913" r:id="rId52"/>
    <p:sldLayoutId id="2147483915" r:id="rId53"/>
    <p:sldLayoutId id="2147483916" r:id="rId54"/>
    <p:sldLayoutId id="2147483917" r:id="rId55"/>
    <p:sldLayoutId id="2147483918" r:id="rId56"/>
    <p:sldLayoutId id="2147483919" r:id="rId57"/>
    <p:sldLayoutId id="2147483920" r:id="rId58"/>
    <p:sldLayoutId id="2147483921" r:id="rId59"/>
    <p:sldLayoutId id="2147483922" r:id="rId60"/>
    <p:sldLayoutId id="2147483923" r:id="rId61"/>
    <p:sldLayoutId id="2147483924" r:id="rId62"/>
    <p:sldLayoutId id="2147483925" r:id="rId63"/>
    <p:sldLayoutId id="2147483926" r:id="rId6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811963" rtl="0" eaLnBrk="1" latinLnBrk="0" hangingPunct="1">
        <a:spcBef>
          <a:spcPct val="0"/>
        </a:spcBef>
        <a:buNone/>
        <a:defRPr sz="7200" kern="1200" cap="all" spc="-120" baseline="0">
          <a:solidFill>
            <a:schemeClr val="tx2"/>
          </a:solidFill>
          <a:latin typeface="+mj-lt"/>
          <a:ea typeface="+mj-ea"/>
          <a:cs typeface="+mj-cs"/>
        </a:defRPr>
      </a:lvl1pPr>
    </p:titleStyle>
    <p:bodyStyle>
      <a:lvl1pPr marL="0" indent="0" algn="l" defTabSz="1811963" rtl="0" eaLnBrk="1" latinLnBrk="0" hangingPunct="1">
        <a:spcBef>
          <a:spcPct val="20000"/>
        </a:spcBef>
        <a:spcAft>
          <a:spcPts val="1200"/>
        </a:spcAft>
        <a:buFont typeface="Arial" pitchFamily="34" charset="0"/>
        <a:buNone/>
        <a:defRPr sz="4000" b="1" kern="1200">
          <a:solidFill>
            <a:schemeClr val="tx1"/>
          </a:solidFill>
          <a:latin typeface="+mn-lt"/>
          <a:ea typeface="+mn-ea"/>
          <a:cs typeface="+mn-cs"/>
        </a:defRPr>
      </a:lvl1pPr>
      <a:lvl2pPr marL="905971" indent="-362349" algn="l" defTabSz="1811963"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4943" indent="-452983" algn="l" defTabSz="1811963" rtl="0" eaLnBrk="1" latinLnBrk="0" hangingPunct="1">
        <a:spcBef>
          <a:spcPct val="20000"/>
        </a:spcBef>
        <a:buClr>
          <a:schemeClr val="tx2"/>
        </a:buClr>
        <a:buFont typeface="Arial" pitchFamily="34" charset="0"/>
        <a:buChar char="•"/>
        <a:defRPr sz="3700" kern="1200">
          <a:solidFill>
            <a:schemeClr val="tx1"/>
          </a:solidFill>
          <a:latin typeface="+mn-lt"/>
          <a:ea typeface="+mn-ea"/>
          <a:cs typeface="+mn-cs"/>
        </a:defRPr>
      </a:lvl3pPr>
      <a:lvl4pPr marL="3170913" indent="-452983" algn="l" defTabSz="1811963" rtl="0" eaLnBrk="1" latinLnBrk="0" hangingPunct="1">
        <a:spcBef>
          <a:spcPct val="20000"/>
        </a:spcBef>
        <a:buClr>
          <a:schemeClr val="tx2"/>
        </a:buClr>
        <a:buFont typeface="Arial" pitchFamily="34" charset="0"/>
        <a:buChar char="•"/>
        <a:defRPr sz="3700" kern="1200">
          <a:solidFill>
            <a:schemeClr val="tx1"/>
          </a:solidFill>
          <a:latin typeface="+mn-lt"/>
          <a:ea typeface="+mn-ea"/>
          <a:cs typeface="+mn-cs"/>
        </a:defRPr>
      </a:lvl4pPr>
      <a:lvl5pPr marL="4076892" indent="-452983" algn="l" defTabSz="1811963" rtl="0" eaLnBrk="1" latinLnBrk="0" hangingPunct="1">
        <a:spcBef>
          <a:spcPct val="20000"/>
        </a:spcBef>
        <a:buClr>
          <a:schemeClr val="tx2"/>
        </a:buClr>
        <a:buFont typeface="Arial" pitchFamily="34" charset="0"/>
        <a:buChar char="•"/>
        <a:defRPr sz="3700" kern="1200" baseline="0">
          <a:solidFill>
            <a:schemeClr val="tx1"/>
          </a:solidFill>
          <a:latin typeface="+mn-lt"/>
          <a:ea typeface="+mn-ea"/>
          <a:cs typeface="+mn-cs"/>
        </a:defRPr>
      </a:lvl5pPr>
      <a:lvl6pPr marL="4982870" indent="-452983" algn="l" defTabSz="1811963"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8838" indent="-452983" algn="l" defTabSz="1811963"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4822" indent="-452983" algn="l" defTabSz="1811963"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0793" indent="-452983" algn="l" defTabSz="1811963"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p:bodyStyle>
    <p:otherStyle>
      <a:defPPr>
        <a:defRPr lang="en-US"/>
      </a:defPPr>
      <a:lvl1pPr marL="0" algn="l" defTabSz="1811963" rtl="0" eaLnBrk="1" latinLnBrk="0" hangingPunct="1">
        <a:defRPr sz="3700" kern="1200">
          <a:solidFill>
            <a:schemeClr val="tx1"/>
          </a:solidFill>
          <a:latin typeface="+mn-lt"/>
          <a:ea typeface="+mn-ea"/>
          <a:cs typeface="+mn-cs"/>
        </a:defRPr>
      </a:lvl1pPr>
      <a:lvl2pPr marL="905971" algn="l" defTabSz="1811963" rtl="0" eaLnBrk="1" latinLnBrk="0" hangingPunct="1">
        <a:defRPr sz="3700" kern="1200">
          <a:solidFill>
            <a:schemeClr val="tx1"/>
          </a:solidFill>
          <a:latin typeface="+mn-lt"/>
          <a:ea typeface="+mn-ea"/>
          <a:cs typeface="+mn-cs"/>
        </a:defRPr>
      </a:lvl2pPr>
      <a:lvl3pPr marL="1811963" algn="l" defTabSz="1811963" rtl="0" eaLnBrk="1" latinLnBrk="0" hangingPunct="1">
        <a:defRPr sz="3700" kern="1200">
          <a:solidFill>
            <a:schemeClr val="tx1"/>
          </a:solidFill>
          <a:latin typeface="+mn-lt"/>
          <a:ea typeface="+mn-ea"/>
          <a:cs typeface="+mn-cs"/>
        </a:defRPr>
      </a:lvl3pPr>
      <a:lvl4pPr marL="2717928" algn="l" defTabSz="1811963" rtl="0" eaLnBrk="1" latinLnBrk="0" hangingPunct="1">
        <a:defRPr sz="3700" kern="1200">
          <a:solidFill>
            <a:schemeClr val="tx1"/>
          </a:solidFill>
          <a:latin typeface="+mn-lt"/>
          <a:ea typeface="+mn-ea"/>
          <a:cs typeface="+mn-cs"/>
        </a:defRPr>
      </a:lvl4pPr>
      <a:lvl5pPr marL="3623899" algn="l" defTabSz="1811963" rtl="0" eaLnBrk="1" latinLnBrk="0" hangingPunct="1">
        <a:defRPr sz="3700" kern="1200">
          <a:solidFill>
            <a:schemeClr val="tx1"/>
          </a:solidFill>
          <a:latin typeface="+mn-lt"/>
          <a:ea typeface="+mn-ea"/>
          <a:cs typeface="+mn-cs"/>
        </a:defRPr>
      </a:lvl5pPr>
      <a:lvl6pPr marL="4529885" algn="l" defTabSz="1811963" rtl="0" eaLnBrk="1" latinLnBrk="0" hangingPunct="1">
        <a:defRPr sz="3700" kern="1200">
          <a:solidFill>
            <a:schemeClr val="tx1"/>
          </a:solidFill>
          <a:latin typeface="+mn-lt"/>
          <a:ea typeface="+mn-ea"/>
          <a:cs typeface="+mn-cs"/>
        </a:defRPr>
      </a:lvl6pPr>
      <a:lvl7pPr marL="5435861" algn="l" defTabSz="1811963" rtl="0" eaLnBrk="1" latinLnBrk="0" hangingPunct="1">
        <a:defRPr sz="3700" kern="1200">
          <a:solidFill>
            <a:schemeClr val="tx1"/>
          </a:solidFill>
          <a:latin typeface="+mn-lt"/>
          <a:ea typeface="+mn-ea"/>
          <a:cs typeface="+mn-cs"/>
        </a:defRPr>
      </a:lvl7pPr>
      <a:lvl8pPr marL="6341824" algn="l" defTabSz="1811963" rtl="0" eaLnBrk="1" latinLnBrk="0" hangingPunct="1">
        <a:defRPr sz="3700" kern="1200">
          <a:solidFill>
            <a:schemeClr val="tx1"/>
          </a:solidFill>
          <a:latin typeface="+mn-lt"/>
          <a:ea typeface="+mn-ea"/>
          <a:cs typeface="+mn-cs"/>
        </a:defRPr>
      </a:lvl8pPr>
      <a:lvl9pPr marL="7247813" algn="l" defTabSz="1811963" rtl="0" eaLnBrk="1" latinLnBrk="0" hangingPunct="1">
        <a:defRPr sz="3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4.png"/><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23.png"/><Relationship Id="rId10"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6.png"/><Relationship Id="rId3" Type="http://schemas.openxmlformats.org/officeDocument/2006/relationships/image" Target="../media/image34.png"/><Relationship Id="rId7" Type="http://schemas.openxmlformats.org/officeDocument/2006/relationships/image" Target="../media/image51.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24.xml"/><Relationship Id="rId16"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23.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26.png"/><Relationship Id="rId14" Type="http://schemas.openxmlformats.org/officeDocument/2006/relationships/image" Target="../media/image57.png"/></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3.png"/><Relationship Id="rId9" Type="http://schemas.openxmlformats.org/officeDocument/2006/relationships/image" Target="../media/image6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90642F11-07F4-4FEE-8A0F-7B10F5F3491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0"/>
            <a:ext cx="24385587" cy="13717588"/>
          </a:xfrm>
        </p:spPr>
      </p:pic>
      <p:sp>
        <p:nvSpPr>
          <p:cNvPr id="6" name="5 Rectángulo"/>
          <p:cNvSpPr/>
          <p:nvPr/>
        </p:nvSpPr>
        <p:spPr bwMode="auto">
          <a:xfrm>
            <a:off x="0" y="0"/>
            <a:ext cx="24385587" cy="13717588"/>
          </a:xfrm>
          <a:prstGeom prst="rect">
            <a:avLst/>
          </a:prstGeom>
          <a:solidFill>
            <a:schemeClr val="tx1">
              <a:alpha val="85000"/>
            </a:schemeClr>
          </a:solidFill>
          <a:ln>
            <a:noFill/>
          </a:ln>
          <a:extLst/>
        </p:spPr>
        <p:txBody>
          <a:bodyPr lIns="0" tIns="0" rIns="0" bIns="0" rtlCol="0" anchor="ctr"/>
          <a:lstStyle/>
          <a:p>
            <a:pPr algn="ctr"/>
            <a:endParaRPr lang="es-SV" sz="2900" dirty="0">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25" name="Textbox 1"/>
          <p:cNvSpPr/>
          <p:nvPr/>
        </p:nvSpPr>
        <p:spPr>
          <a:xfrm>
            <a:off x="1459522" y="5889430"/>
            <a:ext cx="18703521" cy="2167682"/>
          </a:xfrm>
          <a:prstGeom prst="rect">
            <a:avLst/>
          </a:prstGeom>
        </p:spPr>
        <p:txBody>
          <a:bodyPr wrap="square" lIns="241719" tIns="120859" rIns="241719" bIns="120859">
            <a:spAutoFit/>
          </a:bodyPr>
          <a:lstStyle/>
          <a:p>
            <a:r>
              <a:rPr lang="en-US" sz="12500" dirty="0">
                <a:solidFill>
                  <a:schemeClr val="bg1"/>
                </a:solidFill>
                <a:latin typeface="Oswald bold" panose="02000803000000000000" pitchFamily="2" charset="0"/>
                <a:ea typeface="Roboto Light" panose="02000000000000000000" pitchFamily="2" charset="0"/>
                <a:cs typeface="Roboto Light" panose="02000000000000000000" pitchFamily="2" charset="0"/>
              </a:rPr>
              <a:t>Serverless in Action</a:t>
            </a:r>
          </a:p>
        </p:txBody>
      </p:sp>
      <p:sp>
        <p:nvSpPr>
          <p:cNvPr id="28" name="Textbox 1"/>
          <p:cNvSpPr/>
          <p:nvPr/>
        </p:nvSpPr>
        <p:spPr>
          <a:xfrm>
            <a:off x="1500163" y="7817410"/>
            <a:ext cx="6012111" cy="1013520"/>
          </a:xfrm>
          <a:prstGeom prst="rect">
            <a:avLst/>
          </a:prstGeom>
        </p:spPr>
        <p:txBody>
          <a:bodyPr wrap="square" lIns="241719" tIns="120859" rIns="241719" bIns="120859">
            <a:spAutoFit/>
          </a:bodyPr>
          <a:lstStyle/>
          <a:p>
            <a:r>
              <a:rPr lang="en-US" sz="2500" dirty="0">
                <a:solidFill>
                  <a:schemeClr val="bg1"/>
                </a:solidFill>
                <a:latin typeface="PT Sans" panose="020B0604020202020204" charset="0"/>
                <a:ea typeface="Roboto Regular" panose="02000000000000000000" pitchFamily="2" charset="0"/>
                <a:cs typeface="Roboto Light" panose="02000000000000000000" pitchFamily="2" charset="0"/>
              </a:rPr>
              <a:t>CodeStock</a:t>
            </a:r>
          </a:p>
          <a:p>
            <a:r>
              <a:rPr lang="en-US" sz="2500" dirty="0">
                <a:solidFill>
                  <a:schemeClr val="bg1"/>
                </a:solidFill>
                <a:latin typeface="PT Sans" panose="020B0604020202020204" charset="0"/>
                <a:ea typeface="Roboto Regular" panose="02000000000000000000" pitchFamily="2" charset="0"/>
                <a:cs typeface="Roboto Light" panose="02000000000000000000" pitchFamily="2" charset="0"/>
              </a:rPr>
              <a:t>April 13, 2019</a:t>
            </a:r>
          </a:p>
        </p:txBody>
      </p:sp>
      <p:sp>
        <p:nvSpPr>
          <p:cNvPr id="32" name="Textbox 1"/>
          <p:cNvSpPr/>
          <p:nvPr/>
        </p:nvSpPr>
        <p:spPr>
          <a:xfrm>
            <a:off x="1500162" y="5026975"/>
            <a:ext cx="8892432" cy="798076"/>
          </a:xfrm>
          <a:prstGeom prst="rect">
            <a:avLst/>
          </a:prstGeom>
        </p:spPr>
        <p:txBody>
          <a:bodyPr wrap="square" lIns="241719" tIns="120859" rIns="241719" bIns="120859">
            <a:spAutoFit/>
          </a:bodyPr>
          <a:lstStyle/>
          <a:p>
            <a:r>
              <a:rPr lang="en-US" sz="3600" dirty="0">
                <a:solidFill>
                  <a:schemeClr val="bg1"/>
                </a:solidFill>
                <a:latin typeface="Oswald light" panose="02000303000000000000" pitchFamily="2" charset="0"/>
                <a:ea typeface="Roboto Light" panose="02000000000000000000" pitchFamily="2" charset="0"/>
                <a:cs typeface="Roboto Light" panose="02000000000000000000" pitchFamily="2" charset="0"/>
              </a:rPr>
              <a:t>Chad Green</a:t>
            </a:r>
          </a:p>
        </p:txBody>
      </p:sp>
    </p:spTree>
    <p:extLst>
      <p:ext uri="{BB962C8B-B14F-4D97-AF65-F5344CB8AC3E}">
        <p14:creationId xmlns:p14="http://schemas.microsoft.com/office/powerpoint/2010/main" val="327220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4/3*#ppt_w"/>
                                          </p:val>
                                        </p:tav>
                                        <p:tav tm="100000">
                                          <p:val>
                                            <p:strVal val="#ppt_w"/>
                                          </p:val>
                                        </p:tav>
                                      </p:tavLst>
                                    </p:anim>
                                    <p:anim calcmode="lin" valueType="num">
                                      <p:cBhvr>
                                        <p:cTn id="8" dur="1000" fill="hold"/>
                                        <p:tgtEl>
                                          <p:spTgt spid="6"/>
                                        </p:tgtEl>
                                        <p:attrNameLst>
                                          <p:attrName>ppt_h</p:attrName>
                                        </p:attrNameLst>
                                      </p:cBhvr>
                                      <p:tavLst>
                                        <p:tav tm="0">
                                          <p:val>
                                            <p:strVal val="4/3*#ppt_h"/>
                                          </p:val>
                                        </p:tav>
                                        <p:tav tm="100000">
                                          <p:val>
                                            <p:strVal val="#ppt_h"/>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250" fill="hold"/>
                                        <p:tgtEl>
                                          <p:spTgt spid="32"/>
                                        </p:tgtEl>
                                        <p:attrNameLst>
                                          <p:attrName>ppt_x</p:attrName>
                                        </p:attrNameLst>
                                      </p:cBhvr>
                                      <p:tavLst>
                                        <p:tav tm="0">
                                          <p:val>
                                            <p:strVal val="0-#ppt_w/2"/>
                                          </p:val>
                                        </p:tav>
                                        <p:tav tm="100000">
                                          <p:val>
                                            <p:strVal val="#ppt_x"/>
                                          </p:val>
                                        </p:tav>
                                      </p:tavLst>
                                    </p:anim>
                                    <p:anim calcmode="lin" valueType="num">
                                      <p:cBhvr additive="base">
                                        <p:cTn id="12" dur="125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250" fill="hold"/>
                                        <p:tgtEl>
                                          <p:spTgt spid="25"/>
                                        </p:tgtEl>
                                        <p:attrNameLst>
                                          <p:attrName>ppt_x</p:attrName>
                                        </p:attrNameLst>
                                      </p:cBhvr>
                                      <p:tavLst>
                                        <p:tav tm="0">
                                          <p:val>
                                            <p:strVal val="0-#ppt_w/2"/>
                                          </p:val>
                                        </p:tav>
                                        <p:tav tm="100000">
                                          <p:val>
                                            <p:strVal val="#ppt_x"/>
                                          </p:val>
                                        </p:tav>
                                      </p:tavLst>
                                    </p:anim>
                                    <p:anim calcmode="lin" valueType="num">
                                      <p:cBhvr additive="base">
                                        <p:cTn id="16" dur="125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250" fill="hold"/>
                                        <p:tgtEl>
                                          <p:spTgt spid="28"/>
                                        </p:tgtEl>
                                        <p:attrNameLst>
                                          <p:attrName>ppt_x</p:attrName>
                                        </p:attrNameLst>
                                      </p:cBhvr>
                                      <p:tavLst>
                                        <p:tav tm="0">
                                          <p:val>
                                            <p:strVal val="#ppt_x"/>
                                          </p:val>
                                        </p:tav>
                                        <p:tav tm="100000">
                                          <p:val>
                                            <p:strVal val="#ppt_x"/>
                                          </p:val>
                                        </p:tav>
                                      </p:tavLst>
                                    </p:anim>
                                    <p:anim calcmode="lin" valueType="num">
                                      <p:cBhvr additive="base">
                                        <p:cTn id="20" dur="12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p:bldP spid="28" grpId="0"/>
      <p:bldP spid="3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Benefits of Serverless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10</a:t>
            </a:fld>
            <a:endParaRPr lang="es-SV" dirty="0"/>
          </a:p>
        </p:txBody>
      </p:sp>
      <p:grpSp>
        <p:nvGrpSpPr>
          <p:cNvPr id="13" name="Group 12">
            <a:extLst>
              <a:ext uri="{FF2B5EF4-FFF2-40B4-BE49-F238E27FC236}">
                <a16:creationId xmlns:a16="http://schemas.microsoft.com/office/drawing/2014/main" id="{94D2F1D0-9219-4B85-9540-E6D9F23C1BB0}"/>
              </a:ext>
            </a:extLst>
          </p:cNvPr>
          <p:cNvGrpSpPr/>
          <p:nvPr/>
        </p:nvGrpSpPr>
        <p:grpSpPr>
          <a:xfrm>
            <a:off x="9087447" y="4617999"/>
            <a:ext cx="6210692" cy="6131183"/>
            <a:chOff x="9087447" y="4617999"/>
            <a:chExt cx="6210692" cy="6131183"/>
          </a:xfrm>
        </p:grpSpPr>
        <p:pic>
          <p:nvPicPr>
            <p:cNvPr id="9" name="Picture 8">
              <a:extLst>
                <a:ext uri="{FF2B5EF4-FFF2-40B4-BE49-F238E27FC236}">
                  <a16:creationId xmlns:a16="http://schemas.microsoft.com/office/drawing/2014/main" id="{447F7BF4-35FC-4470-B631-37762789B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3880" y="4617999"/>
              <a:ext cx="4497826" cy="4481590"/>
            </a:xfrm>
            <a:prstGeom prst="rect">
              <a:avLst/>
            </a:prstGeom>
          </p:spPr>
        </p:pic>
        <p:sp>
          <p:nvSpPr>
            <p:cNvPr id="267" name="TextBox 266">
              <a:extLst>
                <a:ext uri="{FF2B5EF4-FFF2-40B4-BE49-F238E27FC236}">
                  <a16:creationId xmlns:a16="http://schemas.microsoft.com/office/drawing/2014/main" id="{ACBC19E5-578C-4C90-922A-29DFBB59B2B1}"/>
                </a:ext>
              </a:extLst>
            </p:cNvPr>
            <p:cNvSpPr txBox="1"/>
            <p:nvPr/>
          </p:nvSpPr>
          <p:spPr>
            <a:xfrm>
              <a:off x="9087447" y="9918185"/>
              <a:ext cx="6210692" cy="830997"/>
            </a:xfrm>
            <a:prstGeom prst="rect">
              <a:avLst/>
            </a:prstGeom>
            <a:noFill/>
          </p:spPr>
          <p:txBody>
            <a:bodyPr wrap="square" rtlCol="0">
              <a:spAutoFit/>
            </a:bodyPr>
            <a:lstStyle/>
            <a:p>
              <a:pPr algn="ctr"/>
              <a:r>
                <a:rPr lang="en-US" dirty="0">
                  <a:solidFill>
                    <a:schemeClr val="bg1"/>
                  </a:solidFill>
                  <a:latin typeface="Oswald" panose="00000500000000000000" pitchFamily="2" charset="0"/>
                </a:rPr>
                <a:t>Reduced DevOps</a:t>
              </a:r>
            </a:p>
          </p:txBody>
        </p:sp>
      </p:grpSp>
      <p:grpSp>
        <p:nvGrpSpPr>
          <p:cNvPr id="14" name="Group 13">
            <a:extLst>
              <a:ext uri="{FF2B5EF4-FFF2-40B4-BE49-F238E27FC236}">
                <a16:creationId xmlns:a16="http://schemas.microsoft.com/office/drawing/2014/main" id="{0E1CE9DA-17A4-4997-B144-7DCB923C8265}"/>
              </a:ext>
            </a:extLst>
          </p:cNvPr>
          <p:cNvGrpSpPr/>
          <p:nvPr/>
        </p:nvGrpSpPr>
        <p:grpSpPr>
          <a:xfrm>
            <a:off x="17393360" y="4617999"/>
            <a:ext cx="5130571" cy="6131183"/>
            <a:chOff x="17393360" y="4617999"/>
            <a:chExt cx="5130571" cy="6131183"/>
          </a:xfrm>
        </p:grpSpPr>
        <p:pic>
          <p:nvPicPr>
            <p:cNvPr id="11" name="Picture 10">
              <a:extLst>
                <a:ext uri="{FF2B5EF4-FFF2-40B4-BE49-F238E27FC236}">
                  <a16:creationId xmlns:a16="http://schemas.microsoft.com/office/drawing/2014/main" id="{4765BC9F-309E-48C8-966C-68B7005BA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91865" y="4617999"/>
              <a:ext cx="4533563" cy="4533563"/>
            </a:xfrm>
            <a:prstGeom prst="rect">
              <a:avLst/>
            </a:prstGeom>
          </p:spPr>
        </p:pic>
        <p:sp>
          <p:nvSpPr>
            <p:cNvPr id="268" name="TextBox 267">
              <a:extLst>
                <a:ext uri="{FF2B5EF4-FFF2-40B4-BE49-F238E27FC236}">
                  <a16:creationId xmlns:a16="http://schemas.microsoft.com/office/drawing/2014/main" id="{A602C9C8-079D-4B20-A617-BA2F4B3DBBD1}"/>
                </a:ext>
              </a:extLst>
            </p:cNvPr>
            <p:cNvSpPr txBox="1"/>
            <p:nvPr/>
          </p:nvSpPr>
          <p:spPr>
            <a:xfrm>
              <a:off x="17393360" y="9918185"/>
              <a:ext cx="5130571" cy="830997"/>
            </a:xfrm>
            <a:prstGeom prst="rect">
              <a:avLst/>
            </a:prstGeom>
            <a:noFill/>
          </p:spPr>
          <p:txBody>
            <a:bodyPr wrap="square" rtlCol="0">
              <a:spAutoFit/>
            </a:bodyPr>
            <a:lstStyle/>
            <a:p>
              <a:pPr algn="ctr"/>
              <a:r>
                <a:rPr lang="en-US" dirty="0">
                  <a:solidFill>
                    <a:schemeClr val="bg1"/>
                  </a:solidFill>
                  <a:latin typeface="Oswald" panose="00000500000000000000" pitchFamily="2" charset="0"/>
                </a:rPr>
                <a:t>Faster Time to Market</a:t>
              </a:r>
            </a:p>
          </p:txBody>
        </p:sp>
      </p:grpSp>
      <p:grpSp>
        <p:nvGrpSpPr>
          <p:cNvPr id="10" name="Group 9">
            <a:extLst>
              <a:ext uri="{FF2B5EF4-FFF2-40B4-BE49-F238E27FC236}">
                <a16:creationId xmlns:a16="http://schemas.microsoft.com/office/drawing/2014/main" id="{C405069F-3299-4AA1-8D62-B505944DF125}"/>
              </a:ext>
            </a:extLst>
          </p:cNvPr>
          <p:cNvGrpSpPr/>
          <p:nvPr/>
        </p:nvGrpSpPr>
        <p:grpSpPr>
          <a:xfrm>
            <a:off x="1573286" y="4617999"/>
            <a:ext cx="5759526" cy="6131182"/>
            <a:chOff x="1573286" y="4617999"/>
            <a:chExt cx="5759526" cy="6131182"/>
          </a:xfrm>
        </p:grpSpPr>
        <p:sp>
          <p:nvSpPr>
            <p:cNvPr id="12" name="TextBox 11">
              <a:extLst>
                <a:ext uri="{FF2B5EF4-FFF2-40B4-BE49-F238E27FC236}">
                  <a16:creationId xmlns:a16="http://schemas.microsoft.com/office/drawing/2014/main" id="{0EEA4640-73C6-41D1-8DFA-6C8859558DF2}"/>
                </a:ext>
              </a:extLst>
            </p:cNvPr>
            <p:cNvSpPr txBox="1"/>
            <p:nvPr/>
          </p:nvSpPr>
          <p:spPr>
            <a:xfrm>
              <a:off x="1573286" y="9918184"/>
              <a:ext cx="5759526" cy="830997"/>
            </a:xfrm>
            <a:prstGeom prst="rect">
              <a:avLst/>
            </a:prstGeom>
            <a:noFill/>
          </p:spPr>
          <p:txBody>
            <a:bodyPr wrap="square" rtlCol="0">
              <a:spAutoFit/>
            </a:bodyPr>
            <a:lstStyle/>
            <a:p>
              <a:r>
                <a:rPr lang="en-US" dirty="0">
                  <a:solidFill>
                    <a:schemeClr val="bg1"/>
                  </a:solidFill>
                  <a:latin typeface="Oswald" panose="00000500000000000000" pitchFamily="2" charset="0"/>
                </a:rPr>
                <a:t>Manage apps not servers</a:t>
              </a:r>
            </a:p>
          </p:txBody>
        </p:sp>
        <p:pic>
          <p:nvPicPr>
            <p:cNvPr id="5" name="Picture 4">
              <a:extLst>
                <a:ext uri="{FF2B5EF4-FFF2-40B4-BE49-F238E27FC236}">
                  <a16:creationId xmlns:a16="http://schemas.microsoft.com/office/drawing/2014/main" id="{F8D10D3C-DA9B-485D-87D9-A805FF100C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4136" y="4617999"/>
              <a:ext cx="4497826" cy="4481590"/>
            </a:xfrm>
            <a:prstGeom prst="rect">
              <a:avLst/>
            </a:prstGeom>
          </p:spPr>
        </p:pic>
      </p:grpSp>
    </p:spTree>
    <p:extLst>
      <p:ext uri="{BB962C8B-B14F-4D97-AF65-F5344CB8AC3E}">
        <p14:creationId xmlns:p14="http://schemas.microsoft.com/office/powerpoint/2010/main" val="3855199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Challenges of Serverless Architecture</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11</a:t>
            </a:fld>
            <a:endParaRPr lang="es-SV" dirty="0"/>
          </a:p>
        </p:txBody>
      </p:sp>
      <p:sp>
        <p:nvSpPr>
          <p:cNvPr id="15" name="Lágrima 4">
            <a:extLst>
              <a:ext uri="{FF2B5EF4-FFF2-40B4-BE49-F238E27FC236}">
                <a16:creationId xmlns:a16="http://schemas.microsoft.com/office/drawing/2014/main" id="{AABD587A-6BB3-4A57-8DC3-86C7B891C180}"/>
              </a:ext>
            </a:extLst>
          </p:cNvPr>
          <p:cNvSpPr>
            <a:spLocks noChangeAspect="1"/>
          </p:cNvSpPr>
          <p:nvPr/>
        </p:nvSpPr>
        <p:spPr bwMode="auto">
          <a:xfrm>
            <a:off x="4343644" y="4125775"/>
            <a:ext cx="4280437" cy="4280437"/>
          </a:xfrm>
          <a:prstGeom prst="teardrop">
            <a:avLst/>
          </a:prstGeom>
          <a:solidFill>
            <a:schemeClr val="accent1"/>
          </a:solidFill>
          <a:ln>
            <a:noFill/>
          </a:ln>
          <a:extLst/>
        </p:spPr>
        <p:txBody>
          <a:bodyPr lIns="0" tIns="0" rIns="0" bIns="0" rtlCol="0" anchor="ctr"/>
          <a:lstStyle/>
          <a:p>
            <a:pPr lvl="0" algn="ctr" defTabSz="2416581">
              <a:lnSpc>
                <a:spcPct val="125000"/>
              </a:lnSpc>
            </a:pPr>
            <a:r>
              <a:rPr lang="en-US" sz="3600" dirty="0">
                <a:solidFill>
                  <a:schemeClr val="bg1"/>
                </a:solidFill>
                <a:latin typeface="Oswald" panose="02000503000000000000" pitchFamily="2" charset="0"/>
                <a:ea typeface="Open Sans Condensed" panose="020B0604020202020204" charset="0"/>
                <a:cs typeface="Open Sans Condensed" panose="020B0604020202020204" charset="0"/>
              </a:rPr>
              <a:t>Complexity</a:t>
            </a:r>
          </a:p>
        </p:txBody>
      </p:sp>
      <p:sp>
        <p:nvSpPr>
          <p:cNvPr id="16" name="Lágrima 5">
            <a:extLst>
              <a:ext uri="{FF2B5EF4-FFF2-40B4-BE49-F238E27FC236}">
                <a16:creationId xmlns:a16="http://schemas.microsoft.com/office/drawing/2014/main" id="{A663739C-3BB3-44B3-A41C-6A9982556750}"/>
              </a:ext>
            </a:extLst>
          </p:cNvPr>
          <p:cNvSpPr>
            <a:spLocks noChangeAspect="1"/>
          </p:cNvSpPr>
          <p:nvPr/>
        </p:nvSpPr>
        <p:spPr bwMode="auto">
          <a:xfrm>
            <a:off x="9750903" y="4125775"/>
            <a:ext cx="4280437" cy="4280437"/>
          </a:xfrm>
          <a:prstGeom prst="teardrop">
            <a:avLst/>
          </a:prstGeom>
          <a:solidFill>
            <a:schemeClr val="accent2"/>
          </a:solidFill>
          <a:ln>
            <a:noFill/>
          </a:ln>
          <a:extLst/>
        </p:spPr>
        <p:txBody>
          <a:bodyPr lIns="0" tIns="0" rIns="0" bIns="0" rtlCol="0" anchor="ctr"/>
          <a:lstStyle/>
          <a:p>
            <a:pPr lvl="0" algn="ctr" defTabSz="2416581">
              <a:lnSpc>
                <a:spcPct val="125000"/>
              </a:lnSpc>
            </a:pPr>
            <a:r>
              <a:rPr lang="en-US" sz="3600" dirty="0">
                <a:solidFill>
                  <a:srgbClr val="FFFFFF"/>
                </a:solidFill>
                <a:latin typeface="Oswald" panose="02000503000000000000" pitchFamily="2" charset="0"/>
                <a:ea typeface="Open Sans Condensed" panose="020B0604020202020204" charset="0"/>
                <a:cs typeface="Open Sans Condensed" panose="020B0604020202020204" charset="0"/>
              </a:rPr>
              <a:t>Organizational Support</a:t>
            </a:r>
          </a:p>
        </p:txBody>
      </p:sp>
      <p:sp>
        <p:nvSpPr>
          <p:cNvPr id="17" name="Lágrima 6">
            <a:extLst>
              <a:ext uri="{FF2B5EF4-FFF2-40B4-BE49-F238E27FC236}">
                <a16:creationId xmlns:a16="http://schemas.microsoft.com/office/drawing/2014/main" id="{E65B0451-DC85-4DB1-97F6-EA50B060DF03}"/>
              </a:ext>
            </a:extLst>
          </p:cNvPr>
          <p:cNvSpPr>
            <a:spLocks noChangeAspect="1"/>
          </p:cNvSpPr>
          <p:nvPr/>
        </p:nvSpPr>
        <p:spPr bwMode="auto">
          <a:xfrm>
            <a:off x="15158162" y="4125775"/>
            <a:ext cx="4280437" cy="4280437"/>
          </a:xfrm>
          <a:prstGeom prst="teardrop">
            <a:avLst/>
          </a:prstGeom>
          <a:solidFill>
            <a:schemeClr val="accent3"/>
          </a:solidFill>
          <a:ln>
            <a:noFill/>
          </a:ln>
          <a:extLst/>
        </p:spPr>
        <p:txBody>
          <a:bodyPr lIns="0" tIns="0" rIns="0" bIns="0" rtlCol="0" anchor="ctr"/>
          <a:lstStyle/>
          <a:p>
            <a:pPr lvl="0" algn="ctr" defTabSz="2416581">
              <a:lnSpc>
                <a:spcPct val="125000"/>
              </a:lnSpc>
            </a:pPr>
            <a:r>
              <a:rPr lang="en-US" sz="3600" dirty="0">
                <a:solidFill>
                  <a:srgbClr val="FFFFFF"/>
                </a:solidFill>
                <a:latin typeface="Oswald" panose="02000503000000000000" pitchFamily="2" charset="0"/>
                <a:ea typeface="Open Sans Condensed" panose="020B0604020202020204" charset="0"/>
                <a:cs typeface="Open Sans Condensed" panose="020B0604020202020204" charset="0"/>
              </a:rPr>
              <a:t>No Runtime Optimization</a:t>
            </a:r>
          </a:p>
        </p:txBody>
      </p:sp>
    </p:spTree>
    <p:extLst>
      <p:ext uri="{BB962C8B-B14F-4D97-AF65-F5344CB8AC3E}">
        <p14:creationId xmlns:p14="http://schemas.microsoft.com/office/powerpoint/2010/main" val="2694723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Marcador de posición de imagen 22">
            <a:extLst>
              <a:ext uri="{FF2B5EF4-FFF2-40B4-BE49-F238E27FC236}">
                <a16:creationId xmlns:a16="http://schemas.microsoft.com/office/drawing/2014/main" id="{133D384B-F1A2-41FF-8BA3-020A7548154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820" y="0"/>
            <a:ext cx="24387407" cy="13717588"/>
          </a:xfrm>
        </p:spPr>
      </p:pic>
      <p:sp>
        <p:nvSpPr>
          <p:cNvPr id="6" name="18 Rectángulo"/>
          <p:cNvSpPr/>
          <p:nvPr/>
        </p:nvSpPr>
        <p:spPr bwMode="auto">
          <a:xfrm>
            <a:off x="0" y="-1"/>
            <a:ext cx="24387407" cy="13717589"/>
          </a:xfrm>
          <a:prstGeom prst="rect">
            <a:avLst/>
          </a:prstGeom>
          <a:solidFill>
            <a:schemeClr val="tx1">
              <a:lumMod val="95000"/>
              <a:lumOff val="5000"/>
              <a:alpha val="84000"/>
            </a:schemeClr>
          </a:solidFill>
          <a:ln>
            <a:noFill/>
          </a:ln>
          <a:extLst/>
        </p:spPr>
        <p:txBody>
          <a:bodyPr lIns="0" tIns="0" rIns="0" bIns="0" rtlCol="0" anchor="ctr"/>
          <a:lstStyle/>
          <a:p>
            <a:pPr algn="ctr"/>
            <a:endParaRPr lang="es-SV" sz="2900" dirty="0">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24" name="Textbox 1">
            <a:extLst>
              <a:ext uri="{FF2B5EF4-FFF2-40B4-BE49-F238E27FC236}">
                <a16:creationId xmlns:a16="http://schemas.microsoft.com/office/drawing/2014/main" id="{76A13EC0-1DAE-43EA-A55B-929B21512444}"/>
              </a:ext>
            </a:extLst>
          </p:cNvPr>
          <p:cNvSpPr/>
          <p:nvPr/>
        </p:nvSpPr>
        <p:spPr>
          <a:xfrm>
            <a:off x="1" y="6479707"/>
            <a:ext cx="24385588" cy="1352074"/>
          </a:xfrm>
          <a:prstGeom prst="rect">
            <a:avLst/>
          </a:prstGeom>
        </p:spPr>
        <p:txBody>
          <a:bodyPr wrap="square" lIns="241719" tIns="120859" rIns="241719" bIns="120859">
            <a:spAutoFit/>
          </a:bodyPr>
          <a:lstStyle/>
          <a:p>
            <a:pPr algn="ctr"/>
            <a:r>
              <a:rPr lang="en-US" sz="7200" spc="300" dirty="0">
                <a:solidFill>
                  <a:schemeClr val="bg1"/>
                </a:solidFill>
                <a:latin typeface="Oswald bold" panose="02000803000000000000" pitchFamily="2" charset="0"/>
                <a:ea typeface="Roboto Light" panose="02000000000000000000" pitchFamily="2" charset="0"/>
                <a:cs typeface="Roboto Light" panose="02000000000000000000" pitchFamily="2" charset="0"/>
              </a:rPr>
              <a:t>Function as a Service</a:t>
            </a:r>
          </a:p>
        </p:txBody>
      </p:sp>
      <p:sp>
        <p:nvSpPr>
          <p:cNvPr id="25" name="Textbox 1">
            <a:extLst>
              <a:ext uri="{FF2B5EF4-FFF2-40B4-BE49-F238E27FC236}">
                <a16:creationId xmlns:a16="http://schemas.microsoft.com/office/drawing/2014/main" id="{CC416B4A-0742-4993-B692-327D1A874071}"/>
              </a:ext>
            </a:extLst>
          </p:cNvPr>
          <p:cNvSpPr/>
          <p:nvPr/>
        </p:nvSpPr>
        <p:spPr>
          <a:xfrm>
            <a:off x="4699462" y="8425678"/>
            <a:ext cx="14986665" cy="903105"/>
          </a:xfrm>
          <a:prstGeom prst="rect">
            <a:avLst/>
          </a:prstGeom>
        </p:spPr>
        <p:txBody>
          <a:bodyPr wrap="square" lIns="241719" tIns="120859" rIns="241719" bIns="120859">
            <a:spAutoFit/>
          </a:bodyPr>
          <a:lstStyle/>
          <a:p>
            <a:pPr algn="ctr">
              <a:lnSpc>
                <a:spcPct val="150000"/>
              </a:lnSpc>
            </a:pPr>
            <a:r>
              <a:rPr lang="en-US" sz="3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p>
        </p:txBody>
      </p:sp>
      <p:cxnSp>
        <p:nvCxnSpPr>
          <p:cNvPr id="26" name="2 Conector recto">
            <a:extLst>
              <a:ext uri="{FF2B5EF4-FFF2-40B4-BE49-F238E27FC236}">
                <a16:creationId xmlns:a16="http://schemas.microsoft.com/office/drawing/2014/main" id="{16E05DC8-E265-492B-B9B0-1CFF80388497}"/>
              </a:ext>
            </a:extLst>
          </p:cNvPr>
          <p:cNvCxnSpPr>
            <a:cxnSpLocks/>
          </p:cNvCxnSpPr>
          <p:nvPr/>
        </p:nvCxnSpPr>
        <p:spPr>
          <a:xfrm>
            <a:off x="6117119" y="8128729"/>
            <a:ext cx="121063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58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1250" fill="hold"/>
                                        <p:tgtEl>
                                          <p:spTgt spid="24"/>
                                        </p:tgtEl>
                                        <p:attrNameLst>
                                          <p:attrName>ppt_x</p:attrName>
                                        </p:attrNameLst>
                                      </p:cBhvr>
                                      <p:tavLst>
                                        <p:tav tm="0">
                                          <p:val>
                                            <p:strVal val="#ppt_x"/>
                                          </p:val>
                                        </p:tav>
                                        <p:tav tm="100000">
                                          <p:val>
                                            <p:strVal val="#ppt_x"/>
                                          </p:val>
                                        </p:tav>
                                      </p:tavLst>
                                    </p:anim>
                                    <p:anim calcmode="lin" valueType="num">
                                      <p:cBhvr additive="base">
                                        <p:cTn id="11" dur="1250" fill="hold"/>
                                        <p:tgtEl>
                                          <p:spTgt spid="24"/>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22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1250" fill="hold"/>
                                        <p:tgtEl>
                                          <p:spTgt spid="25"/>
                                        </p:tgtEl>
                                        <p:attrNameLst>
                                          <p:attrName>ppt_x</p:attrName>
                                        </p:attrNameLst>
                                      </p:cBhvr>
                                      <p:tavLst>
                                        <p:tav tm="0">
                                          <p:val>
                                            <p:strVal val="#ppt_x"/>
                                          </p:val>
                                        </p:tav>
                                        <p:tav tm="100000">
                                          <p:val>
                                            <p:strVal val="#ppt_x"/>
                                          </p:val>
                                        </p:tav>
                                      </p:tavLst>
                                    </p:anim>
                                    <p:anim calcmode="lin" valueType="num">
                                      <p:cBhvr additive="base">
                                        <p:cTn id="15" dur="1250" fill="hold"/>
                                        <p:tgtEl>
                                          <p:spTgt spid="25"/>
                                        </p:tgtEl>
                                        <p:attrNameLst>
                                          <p:attrName>ppt_y</p:attrName>
                                        </p:attrNameLst>
                                      </p:cBhvr>
                                      <p:tavLst>
                                        <p:tav tm="0">
                                          <p:val>
                                            <p:strVal val="1+#ppt_h/2"/>
                                          </p:val>
                                        </p:tav>
                                        <p:tav tm="100000">
                                          <p:val>
                                            <p:strVal val="#ppt_y"/>
                                          </p:val>
                                        </p:tav>
                                      </p:tavLst>
                                    </p:anim>
                                  </p:childTnLst>
                                </p:cTn>
                              </p:par>
                              <p:par>
                                <p:cTn id="16" presetID="2" presetClass="entr" presetSubtype="4" decel="100000" fill="hold" nodeType="withEffect">
                                  <p:stCondLst>
                                    <p:cond delay="22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1250" fill="hold"/>
                                        <p:tgtEl>
                                          <p:spTgt spid="26"/>
                                        </p:tgtEl>
                                        <p:attrNameLst>
                                          <p:attrName>ppt_x</p:attrName>
                                        </p:attrNameLst>
                                      </p:cBhvr>
                                      <p:tavLst>
                                        <p:tav tm="0">
                                          <p:val>
                                            <p:strVal val="#ppt_x"/>
                                          </p:val>
                                        </p:tav>
                                        <p:tav tm="100000">
                                          <p:val>
                                            <p:strVal val="#ppt_x"/>
                                          </p:val>
                                        </p:tav>
                                      </p:tavLst>
                                    </p:anim>
                                    <p:anim calcmode="lin" valueType="num">
                                      <p:cBhvr additive="base">
                                        <p:cTn id="19" dur="12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Serverless is more than just one thing</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13</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714582" y="2964266"/>
            <a:ext cx="11613227" cy="2123658"/>
          </a:xfrm>
          <a:prstGeom prst="rect">
            <a:avLst/>
          </a:prstGeom>
          <a:noFill/>
        </p:spPr>
        <p:txBody>
          <a:bodyPr wrap="square" rtlCol="0">
            <a:spAutoFit/>
          </a:bodyPr>
          <a:lstStyle/>
          <a:p>
            <a:pPr marL="685800" indent="-685800">
              <a:buFont typeface="Arial" panose="020B0604020202020204" pitchFamily="34" charset="0"/>
              <a:buChar char="•"/>
            </a:pPr>
            <a:r>
              <a:rPr lang="en-US" sz="4400" dirty="0">
                <a:solidFill>
                  <a:schemeClr val="tx2"/>
                </a:solidFill>
              </a:rPr>
              <a:t>Applications that significantly or fully depend on services (in the cloud) to manage server-side logic and state</a:t>
            </a:r>
          </a:p>
        </p:txBody>
      </p:sp>
      <p:sp>
        <p:nvSpPr>
          <p:cNvPr id="6" name="Rectangle 5">
            <a:extLst>
              <a:ext uri="{FF2B5EF4-FFF2-40B4-BE49-F238E27FC236}">
                <a16:creationId xmlns:a16="http://schemas.microsoft.com/office/drawing/2014/main" id="{16FB94B1-3315-48F1-977D-85844C7EA6F5}"/>
              </a:ext>
            </a:extLst>
          </p:cNvPr>
          <p:cNvSpPr/>
          <p:nvPr/>
        </p:nvSpPr>
        <p:spPr>
          <a:xfrm>
            <a:off x="714582" y="2133270"/>
            <a:ext cx="6707682" cy="830997"/>
          </a:xfrm>
          <a:prstGeom prst="rect">
            <a:avLst/>
          </a:prstGeom>
        </p:spPr>
        <p:txBody>
          <a:bodyPr wrap="square">
            <a:spAutoFit/>
          </a:bodyPr>
          <a:lstStyle/>
          <a:p>
            <a:r>
              <a:rPr lang="en-US" dirty="0">
                <a:solidFill>
                  <a:srgbClr val="92D050"/>
                </a:solidFill>
                <a:latin typeface="Oswald" panose="00000500000000000000" pitchFamily="2" charset="0"/>
              </a:rPr>
              <a:t>Backend as a Service (BaaS)</a:t>
            </a:r>
          </a:p>
        </p:txBody>
      </p:sp>
      <p:sp>
        <p:nvSpPr>
          <p:cNvPr id="7" name="Rectangle 6">
            <a:extLst>
              <a:ext uri="{FF2B5EF4-FFF2-40B4-BE49-F238E27FC236}">
                <a16:creationId xmlns:a16="http://schemas.microsoft.com/office/drawing/2014/main" id="{8B1EF6B4-B4DE-4AEE-9669-B847AA09AE09}"/>
              </a:ext>
            </a:extLst>
          </p:cNvPr>
          <p:cNvSpPr/>
          <p:nvPr/>
        </p:nvSpPr>
        <p:spPr>
          <a:xfrm>
            <a:off x="12777859" y="2133269"/>
            <a:ext cx="11478212" cy="830997"/>
          </a:xfrm>
          <a:prstGeom prst="rect">
            <a:avLst/>
          </a:prstGeom>
        </p:spPr>
        <p:txBody>
          <a:bodyPr wrap="square">
            <a:spAutoFit/>
          </a:bodyPr>
          <a:lstStyle/>
          <a:p>
            <a:r>
              <a:rPr lang="en-US" dirty="0">
                <a:solidFill>
                  <a:srgbClr val="92D050"/>
                </a:solidFill>
                <a:latin typeface="Oswald" panose="00000500000000000000" pitchFamily="2" charset="0"/>
              </a:rPr>
              <a:t>Functions as a Services (</a:t>
            </a:r>
            <a:r>
              <a:rPr lang="en-US" dirty="0" err="1">
                <a:solidFill>
                  <a:srgbClr val="92D050"/>
                </a:solidFill>
                <a:latin typeface="Oswald" panose="00000500000000000000" pitchFamily="2" charset="0"/>
              </a:rPr>
              <a:t>FaaS</a:t>
            </a:r>
            <a:r>
              <a:rPr lang="en-US" dirty="0">
                <a:solidFill>
                  <a:srgbClr val="92D050"/>
                </a:solidFill>
                <a:latin typeface="Oswald" panose="00000500000000000000" pitchFamily="2" charset="0"/>
              </a:rPr>
              <a:t>)</a:t>
            </a:r>
          </a:p>
        </p:txBody>
      </p:sp>
      <p:sp>
        <p:nvSpPr>
          <p:cNvPr id="8" name="TextBox 7">
            <a:extLst>
              <a:ext uri="{FF2B5EF4-FFF2-40B4-BE49-F238E27FC236}">
                <a16:creationId xmlns:a16="http://schemas.microsoft.com/office/drawing/2014/main" id="{E9301D0F-26F7-4268-90E5-1B262F8F3189}"/>
              </a:ext>
            </a:extLst>
          </p:cNvPr>
          <p:cNvSpPr txBox="1"/>
          <p:nvPr/>
        </p:nvSpPr>
        <p:spPr>
          <a:xfrm>
            <a:off x="12753665" y="2964266"/>
            <a:ext cx="11613227" cy="2800767"/>
          </a:xfrm>
          <a:prstGeom prst="rect">
            <a:avLst/>
          </a:prstGeom>
          <a:noFill/>
        </p:spPr>
        <p:txBody>
          <a:bodyPr wrap="square" rtlCol="0">
            <a:spAutoFit/>
          </a:bodyPr>
          <a:lstStyle/>
          <a:p>
            <a:pPr marL="685800" indent="-685800">
              <a:buFont typeface="Arial" panose="020B0604020202020204" pitchFamily="34" charset="0"/>
              <a:buChar char="•"/>
            </a:pPr>
            <a:r>
              <a:rPr lang="en-US" sz="4400" dirty="0">
                <a:solidFill>
                  <a:schemeClr val="tx2"/>
                </a:solidFill>
              </a:rPr>
              <a:t>Application run in stateless compute containers that are event-triggered, ephemeral, and fully managed by a 3</a:t>
            </a:r>
            <a:r>
              <a:rPr lang="en-US" sz="4400" baseline="30000" dirty="0">
                <a:solidFill>
                  <a:schemeClr val="tx2"/>
                </a:solidFill>
              </a:rPr>
              <a:t>rd</a:t>
            </a:r>
            <a:r>
              <a:rPr lang="en-US" sz="4400" dirty="0">
                <a:solidFill>
                  <a:schemeClr val="tx2"/>
                </a:solidFill>
              </a:rPr>
              <a:t> party</a:t>
            </a:r>
          </a:p>
        </p:txBody>
      </p:sp>
    </p:spTree>
    <p:extLst>
      <p:ext uri="{BB962C8B-B14F-4D97-AF65-F5344CB8AC3E}">
        <p14:creationId xmlns:p14="http://schemas.microsoft.com/office/powerpoint/2010/main" val="3788282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1000"/>
                                        <p:tgtEl>
                                          <p:spTgt spid="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Function Scale</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14</a:t>
            </a:fld>
            <a:endParaRPr lang="es-SV" dirty="0"/>
          </a:p>
        </p:txBody>
      </p:sp>
      <p:pic>
        <p:nvPicPr>
          <p:cNvPr id="6" name="Picture 5">
            <a:extLst>
              <a:ext uri="{FF2B5EF4-FFF2-40B4-BE49-F238E27FC236}">
                <a16:creationId xmlns:a16="http://schemas.microsoft.com/office/drawing/2014/main" id="{CFEDDE60-35EB-480A-9627-E302B1071A92}"/>
              </a:ext>
            </a:extLst>
          </p:cNvPr>
          <p:cNvPicPr>
            <a:picLocks noChangeAspect="1"/>
          </p:cNvPicPr>
          <p:nvPr/>
        </p:nvPicPr>
        <p:blipFill>
          <a:blip r:embed="rId3"/>
          <a:stretch>
            <a:fillRect/>
          </a:stretch>
        </p:blipFill>
        <p:spPr>
          <a:xfrm>
            <a:off x="1525344" y="3247054"/>
            <a:ext cx="3615353" cy="8093783"/>
          </a:xfrm>
          <a:prstGeom prst="rect">
            <a:avLst/>
          </a:prstGeom>
        </p:spPr>
      </p:pic>
      <p:pic>
        <p:nvPicPr>
          <p:cNvPr id="7" name="Picture 6">
            <a:extLst>
              <a:ext uri="{FF2B5EF4-FFF2-40B4-BE49-F238E27FC236}">
                <a16:creationId xmlns:a16="http://schemas.microsoft.com/office/drawing/2014/main" id="{63A0AEF8-0C9B-4680-92E8-7150BB99CF02}"/>
              </a:ext>
            </a:extLst>
          </p:cNvPr>
          <p:cNvPicPr>
            <a:picLocks noChangeAspect="1"/>
          </p:cNvPicPr>
          <p:nvPr/>
        </p:nvPicPr>
        <p:blipFill>
          <a:blip r:embed="rId4"/>
          <a:stretch>
            <a:fillRect/>
          </a:stretch>
        </p:blipFill>
        <p:spPr>
          <a:xfrm>
            <a:off x="5432675" y="7189837"/>
            <a:ext cx="1711299" cy="690661"/>
          </a:xfrm>
          <a:prstGeom prst="rect">
            <a:avLst/>
          </a:prstGeom>
        </p:spPr>
      </p:pic>
      <p:pic>
        <p:nvPicPr>
          <p:cNvPr id="8" name="Picture 7">
            <a:extLst>
              <a:ext uri="{FF2B5EF4-FFF2-40B4-BE49-F238E27FC236}">
                <a16:creationId xmlns:a16="http://schemas.microsoft.com/office/drawing/2014/main" id="{C857310D-8D1F-49EF-9445-6F8AFE8B3F76}"/>
              </a:ext>
            </a:extLst>
          </p:cNvPr>
          <p:cNvPicPr>
            <a:picLocks noChangeAspect="1"/>
          </p:cNvPicPr>
          <p:nvPr/>
        </p:nvPicPr>
        <p:blipFill>
          <a:blip r:embed="rId5"/>
          <a:stretch>
            <a:fillRect/>
          </a:stretch>
        </p:blipFill>
        <p:spPr>
          <a:xfrm>
            <a:off x="7435953" y="3339436"/>
            <a:ext cx="2668280" cy="1797827"/>
          </a:xfrm>
          <a:prstGeom prst="rect">
            <a:avLst/>
          </a:prstGeom>
        </p:spPr>
      </p:pic>
      <p:pic>
        <p:nvPicPr>
          <p:cNvPr id="17" name="Picture 16">
            <a:extLst>
              <a:ext uri="{FF2B5EF4-FFF2-40B4-BE49-F238E27FC236}">
                <a16:creationId xmlns:a16="http://schemas.microsoft.com/office/drawing/2014/main" id="{F4312154-913A-41D8-8302-A18F7B85DF9B}"/>
              </a:ext>
            </a:extLst>
          </p:cNvPr>
          <p:cNvPicPr>
            <a:picLocks noChangeAspect="1"/>
          </p:cNvPicPr>
          <p:nvPr/>
        </p:nvPicPr>
        <p:blipFill>
          <a:blip r:embed="rId5"/>
          <a:stretch>
            <a:fillRect/>
          </a:stretch>
        </p:blipFill>
        <p:spPr>
          <a:xfrm>
            <a:off x="7422264" y="5407294"/>
            <a:ext cx="2668280" cy="1797827"/>
          </a:xfrm>
          <a:prstGeom prst="rect">
            <a:avLst/>
          </a:prstGeom>
        </p:spPr>
      </p:pic>
      <p:pic>
        <p:nvPicPr>
          <p:cNvPr id="18" name="Picture 17">
            <a:extLst>
              <a:ext uri="{FF2B5EF4-FFF2-40B4-BE49-F238E27FC236}">
                <a16:creationId xmlns:a16="http://schemas.microsoft.com/office/drawing/2014/main" id="{0A347019-2D4A-4F5D-AAFF-C75F8D0560F4}"/>
              </a:ext>
            </a:extLst>
          </p:cNvPr>
          <p:cNvPicPr>
            <a:picLocks noChangeAspect="1"/>
          </p:cNvPicPr>
          <p:nvPr/>
        </p:nvPicPr>
        <p:blipFill>
          <a:blip r:embed="rId5"/>
          <a:stretch>
            <a:fillRect/>
          </a:stretch>
        </p:blipFill>
        <p:spPr>
          <a:xfrm>
            <a:off x="7408575" y="7475152"/>
            <a:ext cx="2668280" cy="1797827"/>
          </a:xfrm>
          <a:prstGeom prst="rect">
            <a:avLst/>
          </a:prstGeom>
        </p:spPr>
      </p:pic>
      <p:pic>
        <p:nvPicPr>
          <p:cNvPr id="19" name="Picture 18">
            <a:extLst>
              <a:ext uri="{FF2B5EF4-FFF2-40B4-BE49-F238E27FC236}">
                <a16:creationId xmlns:a16="http://schemas.microsoft.com/office/drawing/2014/main" id="{B93E8E29-0740-45ED-855A-14064674D799}"/>
              </a:ext>
            </a:extLst>
          </p:cNvPr>
          <p:cNvPicPr>
            <a:picLocks noChangeAspect="1"/>
          </p:cNvPicPr>
          <p:nvPr/>
        </p:nvPicPr>
        <p:blipFill>
          <a:blip r:embed="rId5"/>
          <a:stretch>
            <a:fillRect/>
          </a:stretch>
        </p:blipFill>
        <p:spPr>
          <a:xfrm>
            <a:off x="7394886" y="9543010"/>
            <a:ext cx="2668280" cy="1797827"/>
          </a:xfrm>
          <a:prstGeom prst="rect">
            <a:avLst/>
          </a:prstGeom>
        </p:spPr>
      </p:pic>
      <p:pic>
        <p:nvPicPr>
          <p:cNvPr id="20" name="Picture 19">
            <a:extLst>
              <a:ext uri="{FF2B5EF4-FFF2-40B4-BE49-F238E27FC236}">
                <a16:creationId xmlns:a16="http://schemas.microsoft.com/office/drawing/2014/main" id="{9362535B-E2FD-41A6-ADAC-4D8C5809395B}"/>
              </a:ext>
            </a:extLst>
          </p:cNvPr>
          <p:cNvPicPr>
            <a:picLocks noChangeAspect="1"/>
          </p:cNvPicPr>
          <p:nvPr/>
        </p:nvPicPr>
        <p:blipFill>
          <a:blip r:embed="rId4"/>
          <a:stretch>
            <a:fillRect/>
          </a:stretch>
        </p:blipFill>
        <p:spPr>
          <a:xfrm>
            <a:off x="10662624" y="7129821"/>
            <a:ext cx="1711299" cy="690661"/>
          </a:xfrm>
          <a:prstGeom prst="rect">
            <a:avLst/>
          </a:prstGeom>
        </p:spPr>
      </p:pic>
      <p:pic>
        <p:nvPicPr>
          <p:cNvPr id="15" name="Picture 14">
            <a:extLst>
              <a:ext uri="{FF2B5EF4-FFF2-40B4-BE49-F238E27FC236}">
                <a16:creationId xmlns:a16="http://schemas.microsoft.com/office/drawing/2014/main" id="{DC5163CF-CFA5-453A-B5EC-3C0A0014093F}"/>
              </a:ext>
            </a:extLst>
          </p:cNvPr>
          <p:cNvPicPr>
            <a:picLocks noChangeAspect="1"/>
          </p:cNvPicPr>
          <p:nvPr/>
        </p:nvPicPr>
        <p:blipFill>
          <a:blip r:embed="rId6"/>
          <a:stretch>
            <a:fillRect/>
          </a:stretch>
        </p:blipFill>
        <p:spPr>
          <a:xfrm>
            <a:off x="12507829" y="3339436"/>
            <a:ext cx="2668280" cy="594443"/>
          </a:xfrm>
          <a:prstGeom prst="rect">
            <a:avLst/>
          </a:prstGeom>
        </p:spPr>
      </p:pic>
      <p:pic>
        <p:nvPicPr>
          <p:cNvPr id="22" name="Picture 21">
            <a:extLst>
              <a:ext uri="{FF2B5EF4-FFF2-40B4-BE49-F238E27FC236}">
                <a16:creationId xmlns:a16="http://schemas.microsoft.com/office/drawing/2014/main" id="{18B4F177-738F-4AC9-A171-6164319FAFD1}"/>
              </a:ext>
            </a:extLst>
          </p:cNvPr>
          <p:cNvPicPr>
            <a:picLocks noChangeAspect="1"/>
          </p:cNvPicPr>
          <p:nvPr/>
        </p:nvPicPr>
        <p:blipFill>
          <a:blip r:embed="rId6"/>
          <a:stretch>
            <a:fillRect/>
          </a:stretch>
        </p:blipFill>
        <p:spPr>
          <a:xfrm>
            <a:off x="12507829" y="4099043"/>
            <a:ext cx="2668280" cy="594443"/>
          </a:xfrm>
          <a:prstGeom prst="rect">
            <a:avLst/>
          </a:prstGeom>
        </p:spPr>
      </p:pic>
      <p:pic>
        <p:nvPicPr>
          <p:cNvPr id="23" name="Picture 22">
            <a:extLst>
              <a:ext uri="{FF2B5EF4-FFF2-40B4-BE49-F238E27FC236}">
                <a16:creationId xmlns:a16="http://schemas.microsoft.com/office/drawing/2014/main" id="{41DBF9AA-091E-41AB-B114-1962EE3A6F16}"/>
              </a:ext>
            </a:extLst>
          </p:cNvPr>
          <p:cNvPicPr>
            <a:picLocks noChangeAspect="1"/>
          </p:cNvPicPr>
          <p:nvPr/>
        </p:nvPicPr>
        <p:blipFill>
          <a:blip r:embed="rId6"/>
          <a:stretch>
            <a:fillRect/>
          </a:stretch>
        </p:blipFill>
        <p:spPr>
          <a:xfrm>
            <a:off x="12507829" y="4858650"/>
            <a:ext cx="2668280" cy="594443"/>
          </a:xfrm>
          <a:prstGeom prst="rect">
            <a:avLst/>
          </a:prstGeom>
        </p:spPr>
      </p:pic>
      <p:pic>
        <p:nvPicPr>
          <p:cNvPr id="24" name="Picture 23">
            <a:extLst>
              <a:ext uri="{FF2B5EF4-FFF2-40B4-BE49-F238E27FC236}">
                <a16:creationId xmlns:a16="http://schemas.microsoft.com/office/drawing/2014/main" id="{CC452B57-319D-460C-A040-D55F9B314A2C}"/>
              </a:ext>
            </a:extLst>
          </p:cNvPr>
          <p:cNvPicPr>
            <a:picLocks noChangeAspect="1"/>
          </p:cNvPicPr>
          <p:nvPr/>
        </p:nvPicPr>
        <p:blipFill>
          <a:blip r:embed="rId6"/>
          <a:stretch>
            <a:fillRect/>
          </a:stretch>
        </p:blipFill>
        <p:spPr>
          <a:xfrm>
            <a:off x="12507829" y="5618257"/>
            <a:ext cx="2668280" cy="594443"/>
          </a:xfrm>
          <a:prstGeom prst="rect">
            <a:avLst/>
          </a:prstGeom>
        </p:spPr>
      </p:pic>
      <p:pic>
        <p:nvPicPr>
          <p:cNvPr id="25" name="Picture 24">
            <a:extLst>
              <a:ext uri="{FF2B5EF4-FFF2-40B4-BE49-F238E27FC236}">
                <a16:creationId xmlns:a16="http://schemas.microsoft.com/office/drawing/2014/main" id="{5997D825-1AF7-4A07-A449-1DC0A86D2662}"/>
              </a:ext>
            </a:extLst>
          </p:cNvPr>
          <p:cNvPicPr>
            <a:picLocks noChangeAspect="1"/>
          </p:cNvPicPr>
          <p:nvPr/>
        </p:nvPicPr>
        <p:blipFill>
          <a:blip r:embed="rId6"/>
          <a:stretch>
            <a:fillRect/>
          </a:stretch>
        </p:blipFill>
        <p:spPr>
          <a:xfrm>
            <a:off x="12507829" y="6377864"/>
            <a:ext cx="2668280" cy="594443"/>
          </a:xfrm>
          <a:prstGeom prst="rect">
            <a:avLst/>
          </a:prstGeom>
        </p:spPr>
      </p:pic>
      <p:pic>
        <p:nvPicPr>
          <p:cNvPr id="26" name="Picture 25">
            <a:extLst>
              <a:ext uri="{FF2B5EF4-FFF2-40B4-BE49-F238E27FC236}">
                <a16:creationId xmlns:a16="http://schemas.microsoft.com/office/drawing/2014/main" id="{CA418A82-305E-4D43-B478-6A9531D53869}"/>
              </a:ext>
            </a:extLst>
          </p:cNvPr>
          <p:cNvPicPr>
            <a:picLocks noChangeAspect="1"/>
          </p:cNvPicPr>
          <p:nvPr/>
        </p:nvPicPr>
        <p:blipFill>
          <a:blip r:embed="rId6"/>
          <a:stretch>
            <a:fillRect/>
          </a:stretch>
        </p:blipFill>
        <p:spPr>
          <a:xfrm>
            <a:off x="12507829" y="7137471"/>
            <a:ext cx="2668280" cy="594443"/>
          </a:xfrm>
          <a:prstGeom prst="rect">
            <a:avLst/>
          </a:prstGeom>
        </p:spPr>
      </p:pic>
      <p:pic>
        <p:nvPicPr>
          <p:cNvPr id="27" name="Picture 26">
            <a:extLst>
              <a:ext uri="{FF2B5EF4-FFF2-40B4-BE49-F238E27FC236}">
                <a16:creationId xmlns:a16="http://schemas.microsoft.com/office/drawing/2014/main" id="{2F2A4535-152A-4197-92D9-B1D9AAD53588}"/>
              </a:ext>
            </a:extLst>
          </p:cNvPr>
          <p:cNvPicPr>
            <a:picLocks noChangeAspect="1"/>
          </p:cNvPicPr>
          <p:nvPr/>
        </p:nvPicPr>
        <p:blipFill>
          <a:blip r:embed="rId6"/>
          <a:stretch>
            <a:fillRect/>
          </a:stretch>
        </p:blipFill>
        <p:spPr>
          <a:xfrm>
            <a:off x="12507829" y="7897078"/>
            <a:ext cx="2668280" cy="594443"/>
          </a:xfrm>
          <a:prstGeom prst="rect">
            <a:avLst/>
          </a:prstGeom>
        </p:spPr>
      </p:pic>
      <p:pic>
        <p:nvPicPr>
          <p:cNvPr id="28" name="Picture 27">
            <a:extLst>
              <a:ext uri="{FF2B5EF4-FFF2-40B4-BE49-F238E27FC236}">
                <a16:creationId xmlns:a16="http://schemas.microsoft.com/office/drawing/2014/main" id="{F14BD6E4-09A6-4203-9938-39D2B2657267}"/>
              </a:ext>
            </a:extLst>
          </p:cNvPr>
          <p:cNvPicPr>
            <a:picLocks noChangeAspect="1"/>
          </p:cNvPicPr>
          <p:nvPr/>
        </p:nvPicPr>
        <p:blipFill>
          <a:blip r:embed="rId6"/>
          <a:stretch>
            <a:fillRect/>
          </a:stretch>
        </p:blipFill>
        <p:spPr>
          <a:xfrm>
            <a:off x="12507829" y="8656685"/>
            <a:ext cx="2668280" cy="594443"/>
          </a:xfrm>
          <a:prstGeom prst="rect">
            <a:avLst/>
          </a:prstGeom>
        </p:spPr>
      </p:pic>
      <p:pic>
        <p:nvPicPr>
          <p:cNvPr id="29" name="Picture 28">
            <a:extLst>
              <a:ext uri="{FF2B5EF4-FFF2-40B4-BE49-F238E27FC236}">
                <a16:creationId xmlns:a16="http://schemas.microsoft.com/office/drawing/2014/main" id="{DBE5239F-D248-4BAF-BAC1-AC4E78D37930}"/>
              </a:ext>
            </a:extLst>
          </p:cNvPr>
          <p:cNvPicPr>
            <a:picLocks noChangeAspect="1"/>
          </p:cNvPicPr>
          <p:nvPr/>
        </p:nvPicPr>
        <p:blipFill>
          <a:blip r:embed="rId6"/>
          <a:stretch>
            <a:fillRect/>
          </a:stretch>
        </p:blipFill>
        <p:spPr>
          <a:xfrm>
            <a:off x="12507829" y="9416292"/>
            <a:ext cx="2668280" cy="594443"/>
          </a:xfrm>
          <a:prstGeom prst="rect">
            <a:avLst/>
          </a:prstGeom>
        </p:spPr>
      </p:pic>
      <p:pic>
        <p:nvPicPr>
          <p:cNvPr id="30" name="Picture 29">
            <a:extLst>
              <a:ext uri="{FF2B5EF4-FFF2-40B4-BE49-F238E27FC236}">
                <a16:creationId xmlns:a16="http://schemas.microsoft.com/office/drawing/2014/main" id="{93FE4A45-BCBD-4A23-A75C-FB7128655146}"/>
              </a:ext>
            </a:extLst>
          </p:cNvPr>
          <p:cNvPicPr>
            <a:picLocks noChangeAspect="1"/>
          </p:cNvPicPr>
          <p:nvPr/>
        </p:nvPicPr>
        <p:blipFill>
          <a:blip r:embed="rId6"/>
          <a:stretch>
            <a:fillRect/>
          </a:stretch>
        </p:blipFill>
        <p:spPr>
          <a:xfrm>
            <a:off x="12507829" y="10175899"/>
            <a:ext cx="2668280" cy="594443"/>
          </a:xfrm>
          <a:prstGeom prst="rect">
            <a:avLst/>
          </a:prstGeom>
        </p:spPr>
      </p:pic>
      <p:pic>
        <p:nvPicPr>
          <p:cNvPr id="31" name="Picture 30">
            <a:extLst>
              <a:ext uri="{FF2B5EF4-FFF2-40B4-BE49-F238E27FC236}">
                <a16:creationId xmlns:a16="http://schemas.microsoft.com/office/drawing/2014/main" id="{453D65B0-E6E9-42C2-A749-62C9B85BF3B3}"/>
              </a:ext>
            </a:extLst>
          </p:cNvPr>
          <p:cNvPicPr>
            <a:picLocks noChangeAspect="1"/>
          </p:cNvPicPr>
          <p:nvPr/>
        </p:nvPicPr>
        <p:blipFill>
          <a:blip r:embed="rId6"/>
          <a:stretch>
            <a:fillRect/>
          </a:stretch>
        </p:blipFill>
        <p:spPr>
          <a:xfrm>
            <a:off x="12507829" y="10935506"/>
            <a:ext cx="2668280" cy="594443"/>
          </a:xfrm>
          <a:prstGeom prst="rect">
            <a:avLst/>
          </a:prstGeom>
        </p:spPr>
      </p:pic>
      <p:sp>
        <p:nvSpPr>
          <p:cNvPr id="16" name="TextBox 15">
            <a:extLst>
              <a:ext uri="{FF2B5EF4-FFF2-40B4-BE49-F238E27FC236}">
                <a16:creationId xmlns:a16="http://schemas.microsoft.com/office/drawing/2014/main" id="{A7CF2CFC-B605-4D3D-A719-9D5CE781E0A7}"/>
              </a:ext>
            </a:extLst>
          </p:cNvPr>
          <p:cNvSpPr txBox="1"/>
          <p:nvPr/>
        </p:nvSpPr>
        <p:spPr>
          <a:xfrm>
            <a:off x="16963324" y="6739947"/>
            <a:ext cx="4483920" cy="1107996"/>
          </a:xfrm>
          <a:prstGeom prst="rect">
            <a:avLst/>
          </a:prstGeom>
          <a:noFill/>
        </p:spPr>
        <p:txBody>
          <a:bodyPr wrap="none" rtlCol="0">
            <a:spAutoFit/>
          </a:bodyPr>
          <a:lstStyle/>
          <a:p>
            <a:r>
              <a:rPr lang="en-US" sz="6600" dirty="0">
                <a:solidFill>
                  <a:schemeClr val="bg1"/>
                </a:solidFill>
                <a:latin typeface="Oswald" panose="00000500000000000000" pitchFamily="2" charset="0"/>
              </a:rPr>
              <a:t>Nano Services</a:t>
            </a:r>
          </a:p>
        </p:txBody>
      </p:sp>
    </p:spTree>
    <p:extLst>
      <p:ext uri="{BB962C8B-B14F-4D97-AF65-F5344CB8AC3E}">
        <p14:creationId xmlns:p14="http://schemas.microsoft.com/office/powerpoint/2010/main" val="969688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250"/>
                                        <p:tgtEl>
                                          <p:spTgt spid="1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childTnLst>
                          </p:cTn>
                        </p:par>
                        <p:par>
                          <p:cTn id="41" fill="hold">
                            <p:stCondLst>
                              <p:cond delay="750"/>
                            </p:stCondLst>
                            <p:childTnLst>
                              <p:par>
                                <p:cTn id="42" presetID="10" presetClass="entr" presetSubtype="0"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250"/>
                                        <p:tgtEl>
                                          <p:spTgt spid="23"/>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250"/>
                                        <p:tgtEl>
                                          <p:spTgt spid="24"/>
                                        </p:tgtEl>
                                      </p:cBhvr>
                                    </p:animEffect>
                                  </p:childTnLst>
                                </p:cTn>
                              </p:par>
                            </p:childTnLst>
                          </p:cTn>
                        </p:par>
                        <p:par>
                          <p:cTn id="49" fill="hold">
                            <p:stCondLst>
                              <p:cond delay="1250"/>
                            </p:stCondLst>
                            <p:childTnLst>
                              <p:par>
                                <p:cTn id="50" presetID="10" presetClass="entr" presetSubtype="0" fill="hold"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250"/>
                                        <p:tgtEl>
                                          <p:spTgt spid="25"/>
                                        </p:tgtEl>
                                      </p:cBhvr>
                                    </p:animEffect>
                                  </p:childTnLst>
                                </p:cTn>
                              </p:par>
                            </p:childTnLst>
                          </p:cTn>
                        </p:par>
                        <p:par>
                          <p:cTn id="53" fill="hold">
                            <p:stCondLst>
                              <p:cond delay="1500"/>
                            </p:stCondLst>
                            <p:childTnLst>
                              <p:par>
                                <p:cTn id="54" presetID="10" presetClass="entr" presetSubtype="0" fill="hold"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250"/>
                                        <p:tgtEl>
                                          <p:spTgt spid="26"/>
                                        </p:tgtEl>
                                      </p:cBhvr>
                                    </p:animEffect>
                                  </p:childTnLst>
                                </p:cTn>
                              </p:par>
                            </p:childTnLst>
                          </p:cTn>
                        </p:par>
                        <p:par>
                          <p:cTn id="57" fill="hold">
                            <p:stCondLst>
                              <p:cond delay="1750"/>
                            </p:stCondLst>
                            <p:childTnLst>
                              <p:par>
                                <p:cTn id="58" presetID="10" presetClass="entr" presetSubtype="0" fill="hold"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250"/>
                                        <p:tgtEl>
                                          <p:spTgt spid="27"/>
                                        </p:tgtEl>
                                      </p:cBhvr>
                                    </p:animEffect>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250"/>
                                        <p:tgtEl>
                                          <p:spTgt spid="28"/>
                                        </p:tgtEl>
                                      </p:cBhvr>
                                    </p:animEffect>
                                  </p:childTnLst>
                                </p:cTn>
                              </p:par>
                            </p:childTnLst>
                          </p:cTn>
                        </p:par>
                        <p:par>
                          <p:cTn id="65" fill="hold">
                            <p:stCondLst>
                              <p:cond delay="2250"/>
                            </p:stCondLst>
                            <p:childTnLst>
                              <p:par>
                                <p:cTn id="66" presetID="10" presetClass="entr" presetSubtype="0" fill="hold" nodeType="after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250"/>
                                        <p:tgtEl>
                                          <p:spTgt spid="29"/>
                                        </p:tgtEl>
                                      </p:cBhvr>
                                    </p:animEffect>
                                  </p:childTnLst>
                                </p:cTn>
                              </p:par>
                            </p:childTnLst>
                          </p:cTn>
                        </p:par>
                        <p:par>
                          <p:cTn id="69" fill="hold">
                            <p:stCondLst>
                              <p:cond delay="2500"/>
                            </p:stCondLst>
                            <p:childTnLst>
                              <p:par>
                                <p:cTn id="70" presetID="10" presetClass="entr" presetSubtype="0" fill="hold" nodeType="after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250"/>
                                        <p:tgtEl>
                                          <p:spTgt spid="30"/>
                                        </p:tgtEl>
                                      </p:cBhvr>
                                    </p:animEffect>
                                  </p:childTnLst>
                                </p:cTn>
                              </p:par>
                            </p:childTnLst>
                          </p:cTn>
                        </p:par>
                        <p:par>
                          <p:cTn id="73" fill="hold">
                            <p:stCondLst>
                              <p:cond delay="2750"/>
                            </p:stCondLst>
                            <p:childTnLst>
                              <p:par>
                                <p:cTn id="74" presetID="10" presetClass="entr" presetSubtype="0" fill="hold"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250"/>
                                        <p:tgtEl>
                                          <p:spTgt spid="31"/>
                                        </p:tgtEl>
                                      </p:cBhvr>
                                    </p:animEffect>
                                  </p:childTnLst>
                                </p:cTn>
                              </p:par>
                            </p:childTnLst>
                          </p:cTn>
                        </p:par>
                      </p:childTnLst>
                    </p:cTn>
                  </p:par>
                  <p:par>
                    <p:cTn id="77" fill="hold">
                      <p:stCondLst>
                        <p:cond delay="indefinite"/>
                      </p:stCondLst>
                      <p:childTnLst>
                        <p:par>
                          <p:cTn id="78" fill="hold">
                            <p:stCondLst>
                              <p:cond delay="0"/>
                            </p:stCondLst>
                            <p:childTnLst>
                              <p:par>
                                <p:cTn id="79" presetID="31" presetClass="entr" presetSubtype="0"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p:cTn id="81" dur="1000" fill="hold"/>
                                        <p:tgtEl>
                                          <p:spTgt spid="16"/>
                                        </p:tgtEl>
                                        <p:attrNameLst>
                                          <p:attrName>ppt_w</p:attrName>
                                        </p:attrNameLst>
                                      </p:cBhvr>
                                      <p:tavLst>
                                        <p:tav tm="0">
                                          <p:val>
                                            <p:fltVal val="0"/>
                                          </p:val>
                                        </p:tav>
                                        <p:tav tm="100000">
                                          <p:val>
                                            <p:strVal val="#ppt_w"/>
                                          </p:val>
                                        </p:tav>
                                      </p:tavLst>
                                    </p:anim>
                                    <p:anim calcmode="lin" valueType="num">
                                      <p:cBhvr>
                                        <p:cTn id="82" dur="1000" fill="hold"/>
                                        <p:tgtEl>
                                          <p:spTgt spid="16"/>
                                        </p:tgtEl>
                                        <p:attrNameLst>
                                          <p:attrName>ppt_h</p:attrName>
                                        </p:attrNameLst>
                                      </p:cBhvr>
                                      <p:tavLst>
                                        <p:tav tm="0">
                                          <p:val>
                                            <p:fltVal val="0"/>
                                          </p:val>
                                        </p:tav>
                                        <p:tav tm="100000">
                                          <p:val>
                                            <p:strVal val="#ppt_h"/>
                                          </p:val>
                                        </p:tav>
                                      </p:tavLst>
                                    </p:anim>
                                    <p:anim calcmode="lin" valueType="num">
                                      <p:cBhvr>
                                        <p:cTn id="83" dur="1000" fill="hold"/>
                                        <p:tgtEl>
                                          <p:spTgt spid="16"/>
                                        </p:tgtEl>
                                        <p:attrNameLst>
                                          <p:attrName>style.rotation</p:attrName>
                                        </p:attrNameLst>
                                      </p:cBhvr>
                                      <p:tavLst>
                                        <p:tav tm="0">
                                          <p:val>
                                            <p:fltVal val="90"/>
                                          </p:val>
                                        </p:tav>
                                        <p:tav tm="100000">
                                          <p:val>
                                            <p:fltVal val="0"/>
                                          </p:val>
                                        </p:tav>
                                      </p:tavLst>
                                    </p:anim>
                                    <p:animEffect transition="in" filter="fade">
                                      <p:cBhvr>
                                        <p:cTn id="84"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2A1193-49FE-4330-A201-62B24AB32D77}"/>
              </a:ext>
            </a:extLst>
          </p:cNvPr>
          <p:cNvSpPr>
            <a:spLocks noGrp="1"/>
          </p:cNvSpPr>
          <p:nvPr>
            <p:ph type="body" sz="quarter" idx="13"/>
          </p:nvPr>
        </p:nvSpPr>
        <p:spPr/>
        <p:txBody>
          <a:bodyPr/>
          <a:lstStyle/>
          <a:p>
            <a:r>
              <a:rPr lang="en-US" dirty="0" err="1"/>
              <a:t>FaaS</a:t>
            </a:r>
            <a:r>
              <a:rPr lang="en-US" dirty="0"/>
              <a:t> is at the center of serverless</a:t>
            </a:r>
          </a:p>
        </p:txBody>
      </p:sp>
      <p:sp>
        <p:nvSpPr>
          <p:cNvPr id="3" name="Slide Number Placeholder 2">
            <a:extLst>
              <a:ext uri="{FF2B5EF4-FFF2-40B4-BE49-F238E27FC236}">
                <a16:creationId xmlns:a16="http://schemas.microsoft.com/office/drawing/2014/main" id="{1FBF6996-2779-4317-9EE3-9309A77D0FE8}"/>
              </a:ext>
            </a:extLst>
          </p:cNvPr>
          <p:cNvSpPr>
            <a:spLocks noGrp="1"/>
          </p:cNvSpPr>
          <p:nvPr>
            <p:ph type="sldNum" sz="quarter" idx="12"/>
          </p:nvPr>
        </p:nvSpPr>
        <p:spPr/>
        <p:txBody>
          <a:bodyPr/>
          <a:lstStyle/>
          <a:p>
            <a:pPr defTabSz="1811963"/>
            <a:fld id="{597BFFA6-61B1-4984-983B-9D1AEC0ED12D}" type="slidenum">
              <a:rPr lang="es-SV" smtClean="0"/>
              <a:pPr defTabSz="1811963"/>
              <a:t>15</a:t>
            </a:fld>
            <a:endParaRPr lang="es-SV" dirty="0"/>
          </a:p>
        </p:txBody>
      </p:sp>
      <p:cxnSp>
        <p:nvCxnSpPr>
          <p:cNvPr id="25" name="Straight Connector 24">
            <a:extLst>
              <a:ext uri="{FF2B5EF4-FFF2-40B4-BE49-F238E27FC236}">
                <a16:creationId xmlns:a16="http://schemas.microsoft.com/office/drawing/2014/main" id="{FD820302-0506-470D-A055-DCCA650FA60E}"/>
              </a:ext>
            </a:extLst>
          </p:cNvPr>
          <p:cNvCxnSpPr>
            <a:cxnSpLocks/>
          </p:cNvCxnSpPr>
          <p:nvPr/>
        </p:nvCxnSpPr>
        <p:spPr>
          <a:xfrm>
            <a:off x="5802084" y="3213389"/>
            <a:ext cx="0" cy="4545505"/>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4C5EFB71-928A-4F0E-9F88-9032EEF21311}"/>
              </a:ext>
            </a:extLst>
          </p:cNvPr>
          <p:cNvGrpSpPr/>
          <p:nvPr/>
        </p:nvGrpSpPr>
        <p:grpSpPr>
          <a:xfrm>
            <a:off x="359859" y="3554809"/>
            <a:ext cx="5255392" cy="3194468"/>
            <a:chOff x="359859" y="3554809"/>
            <a:chExt cx="5255392" cy="3194468"/>
          </a:xfrm>
        </p:grpSpPr>
        <p:sp>
          <p:nvSpPr>
            <p:cNvPr id="27" name="Rectangle 26">
              <a:extLst>
                <a:ext uri="{FF2B5EF4-FFF2-40B4-BE49-F238E27FC236}">
                  <a16:creationId xmlns:a16="http://schemas.microsoft.com/office/drawing/2014/main" id="{DCBD5B45-0CAD-41B6-A03C-CF4B7D137968}"/>
                </a:ext>
              </a:extLst>
            </p:cNvPr>
            <p:cNvSpPr/>
            <p:nvPr/>
          </p:nvSpPr>
          <p:spPr>
            <a:xfrm>
              <a:off x="359859" y="5056506"/>
              <a:ext cx="5255392" cy="1692771"/>
            </a:xfrm>
            <a:prstGeom prst="rect">
              <a:avLst/>
            </a:prstGeom>
          </p:spPr>
          <p:txBody>
            <a:bodyPr wrap="square">
              <a:spAutoFit/>
            </a:bodyPr>
            <a:lstStyle/>
            <a:p>
              <a:pPr>
                <a:lnSpc>
                  <a:spcPct val="90000"/>
                </a:lnSpc>
                <a:spcAft>
                  <a:spcPts val="600"/>
                </a:spcAft>
              </a:pPr>
              <a:r>
                <a:rPr lang="en-US" sz="4400" dirty="0">
                  <a:solidFill>
                    <a:srgbClr val="92D050"/>
                  </a:solidFill>
                  <a:latin typeface="Oswald" panose="00000500000000000000" pitchFamily="2" charset="0"/>
                  <a:cs typeface="Segoe UI Semibold" panose="020B0702040204020203" pitchFamily="34" charset="0"/>
                </a:rPr>
                <a:t>Single responsibility</a:t>
              </a:r>
            </a:p>
            <a:p>
              <a:pPr>
                <a:lnSpc>
                  <a:spcPct val="90000"/>
                </a:lnSpc>
                <a:spcAft>
                  <a:spcPts val="300"/>
                </a:spcAft>
              </a:pPr>
              <a:r>
                <a:rPr lang="en-US" sz="2200" dirty="0">
                  <a:solidFill>
                    <a:schemeClr val="bg1"/>
                  </a:solidFill>
                  <a:cs typeface="Segoe UI Semilight" panose="020B0402040204020203" pitchFamily="34" charset="0"/>
                </a:rPr>
                <a:t>Functions are single-purposed, reusable pieces of code that process an input and return a result</a:t>
              </a:r>
            </a:p>
          </p:txBody>
        </p:sp>
        <p:sp>
          <p:nvSpPr>
            <p:cNvPr id="28" name="people_4" title="Icon of a person">
              <a:extLst>
                <a:ext uri="{FF2B5EF4-FFF2-40B4-BE49-F238E27FC236}">
                  <a16:creationId xmlns:a16="http://schemas.microsoft.com/office/drawing/2014/main" id="{7F22CFAB-14FA-46D2-88D9-56B6827F2FA1}"/>
                </a:ext>
              </a:extLst>
            </p:cNvPr>
            <p:cNvSpPr>
              <a:spLocks noChangeAspect="1" noEditPoints="1"/>
            </p:cNvSpPr>
            <p:nvPr/>
          </p:nvSpPr>
          <p:spPr bwMode="auto">
            <a:xfrm>
              <a:off x="2537751" y="3554809"/>
              <a:ext cx="904455" cy="10111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5" name="Group 44">
            <a:extLst>
              <a:ext uri="{FF2B5EF4-FFF2-40B4-BE49-F238E27FC236}">
                <a16:creationId xmlns:a16="http://schemas.microsoft.com/office/drawing/2014/main" id="{A74B725B-2435-4AA2-887C-36A91452A702}"/>
              </a:ext>
            </a:extLst>
          </p:cNvPr>
          <p:cNvGrpSpPr/>
          <p:nvPr/>
        </p:nvGrpSpPr>
        <p:grpSpPr>
          <a:xfrm>
            <a:off x="6307330" y="3450537"/>
            <a:ext cx="5255393" cy="3294297"/>
            <a:chOff x="6307330" y="3450537"/>
            <a:chExt cx="5255393" cy="3294297"/>
          </a:xfrm>
        </p:grpSpPr>
        <p:sp>
          <p:nvSpPr>
            <p:cNvPr id="30" name="Rectangle 29">
              <a:extLst>
                <a:ext uri="{FF2B5EF4-FFF2-40B4-BE49-F238E27FC236}">
                  <a16:creationId xmlns:a16="http://schemas.microsoft.com/office/drawing/2014/main" id="{8589D323-2AF7-46C9-8B51-4988855E196B}"/>
                </a:ext>
              </a:extLst>
            </p:cNvPr>
            <p:cNvSpPr/>
            <p:nvPr/>
          </p:nvSpPr>
          <p:spPr>
            <a:xfrm>
              <a:off x="6307330" y="5052063"/>
              <a:ext cx="5255393" cy="1692771"/>
            </a:xfrm>
            <a:prstGeom prst="rect">
              <a:avLst/>
            </a:prstGeom>
          </p:spPr>
          <p:txBody>
            <a:bodyPr wrap="square">
              <a:spAutoFit/>
            </a:bodyPr>
            <a:lstStyle/>
            <a:p>
              <a:pPr>
                <a:lnSpc>
                  <a:spcPct val="90000"/>
                </a:lnSpc>
                <a:spcAft>
                  <a:spcPts val="600"/>
                </a:spcAft>
              </a:pPr>
              <a:r>
                <a:rPr lang="en-US" sz="4400" dirty="0">
                  <a:solidFill>
                    <a:srgbClr val="92D050"/>
                  </a:solidFill>
                  <a:latin typeface="Oswald" panose="00000500000000000000" pitchFamily="2" charset="0"/>
                  <a:cs typeface="Segoe UI Semibold" panose="020B0702040204020203" pitchFamily="34" charset="0"/>
                </a:rPr>
                <a:t>Short lived</a:t>
              </a:r>
            </a:p>
            <a:p>
              <a:pPr>
                <a:lnSpc>
                  <a:spcPct val="90000"/>
                </a:lnSpc>
                <a:spcAft>
                  <a:spcPts val="300"/>
                </a:spcAft>
              </a:pPr>
              <a:r>
                <a:rPr lang="en-US" sz="2200" dirty="0">
                  <a:solidFill>
                    <a:schemeClr val="bg1"/>
                  </a:solidFill>
                  <a:cs typeface="Segoe UI Semilight" panose="020B0402040204020203" pitchFamily="34" charset="0"/>
                </a:rPr>
                <a:t>Functions don’t stick around when finished executing, freeing up resources for further executions</a:t>
              </a:r>
            </a:p>
          </p:txBody>
        </p:sp>
        <p:sp>
          <p:nvSpPr>
            <p:cNvPr id="31" name="algorithm" title="Icon of a heartbeat">
              <a:extLst>
                <a:ext uri="{FF2B5EF4-FFF2-40B4-BE49-F238E27FC236}">
                  <a16:creationId xmlns:a16="http://schemas.microsoft.com/office/drawing/2014/main" id="{71203F8F-AD3F-49EB-8A44-9B1215BA7A9B}"/>
                </a:ext>
              </a:extLst>
            </p:cNvPr>
            <p:cNvSpPr>
              <a:spLocks noChangeAspect="1" noEditPoints="1"/>
            </p:cNvSpPr>
            <p:nvPr/>
          </p:nvSpPr>
          <p:spPr bwMode="auto">
            <a:xfrm>
              <a:off x="8265386" y="3450537"/>
              <a:ext cx="1339280" cy="1159411"/>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7" name="Group 46">
            <a:extLst>
              <a:ext uri="{FF2B5EF4-FFF2-40B4-BE49-F238E27FC236}">
                <a16:creationId xmlns:a16="http://schemas.microsoft.com/office/drawing/2014/main" id="{D0030280-F7F2-449E-803B-79C1D062061C}"/>
              </a:ext>
            </a:extLst>
          </p:cNvPr>
          <p:cNvGrpSpPr/>
          <p:nvPr/>
        </p:nvGrpSpPr>
        <p:grpSpPr>
          <a:xfrm>
            <a:off x="18368670" y="3483419"/>
            <a:ext cx="5255394" cy="3275610"/>
            <a:chOff x="18368670" y="3483419"/>
            <a:chExt cx="5255394" cy="3275610"/>
          </a:xfrm>
        </p:grpSpPr>
        <p:sp>
          <p:nvSpPr>
            <p:cNvPr id="33" name="Rectangle 32">
              <a:extLst>
                <a:ext uri="{FF2B5EF4-FFF2-40B4-BE49-F238E27FC236}">
                  <a16:creationId xmlns:a16="http://schemas.microsoft.com/office/drawing/2014/main" id="{257B6E35-C44D-4E77-8684-7FA595C5B245}"/>
                </a:ext>
              </a:extLst>
            </p:cNvPr>
            <p:cNvSpPr/>
            <p:nvPr/>
          </p:nvSpPr>
          <p:spPr>
            <a:xfrm>
              <a:off x="18368670" y="5066258"/>
              <a:ext cx="5255394" cy="1692771"/>
            </a:xfrm>
            <a:prstGeom prst="rect">
              <a:avLst/>
            </a:prstGeom>
          </p:spPr>
          <p:txBody>
            <a:bodyPr wrap="square">
              <a:spAutoFit/>
            </a:bodyPr>
            <a:lstStyle/>
            <a:p>
              <a:pPr>
                <a:lnSpc>
                  <a:spcPct val="90000"/>
                </a:lnSpc>
                <a:spcAft>
                  <a:spcPts val="600"/>
                </a:spcAft>
              </a:pPr>
              <a:r>
                <a:rPr lang="en-US" sz="4400" dirty="0">
                  <a:solidFill>
                    <a:srgbClr val="92D050"/>
                  </a:solidFill>
                  <a:latin typeface="Oswald" panose="00000500000000000000" pitchFamily="2" charset="0"/>
                  <a:cs typeface="Segoe UI Semibold" panose="020B0702040204020203" pitchFamily="34" charset="0"/>
                </a:rPr>
                <a:t>Event driven &amp; scalable</a:t>
              </a:r>
            </a:p>
            <a:p>
              <a:pPr>
                <a:lnSpc>
                  <a:spcPct val="90000"/>
                </a:lnSpc>
                <a:spcAft>
                  <a:spcPts val="300"/>
                </a:spcAft>
              </a:pPr>
              <a:r>
                <a:rPr lang="en-US" sz="2200" dirty="0">
                  <a:solidFill>
                    <a:schemeClr val="bg1"/>
                  </a:solidFill>
                  <a:cs typeface="Segoe UI Semilight" panose="020B0402040204020203" pitchFamily="34" charset="0"/>
                </a:rPr>
                <a:t>Functions respond to predefined events, and are instantly replicated as many times as needed</a:t>
              </a:r>
            </a:p>
          </p:txBody>
        </p:sp>
        <p:sp>
          <p:nvSpPr>
            <p:cNvPr id="34" name="Org_ECA6" title="Icon of three boxes in a bracket chart">
              <a:extLst>
                <a:ext uri="{FF2B5EF4-FFF2-40B4-BE49-F238E27FC236}">
                  <a16:creationId xmlns:a16="http://schemas.microsoft.com/office/drawing/2014/main" id="{F2D248A2-922B-449E-BBFD-BA280CB5974A}"/>
                </a:ext>
              </a:extLst>
            </p:cNvPr>
            <p:cNvSpPr>
              <a:spLocks noChangeAspect="1" noEditPoints="1"/>
            </p:cNvSpPr>
            <p:nvPr/>
          </p:nvSpPr>
          <p:spPr bwMode="auto">
            <a:xfrm>
              <a:off x="20419678" y="3483419"/>
              <a:ext cx="1153378" cy="1153941"/>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FBF98759-083F-4338-B096-BDB0C4118512}"/>
              </a:ext>
            </a:extLst>
          </p:cNvPr>
          <p:cNvGrpSpPr/>
          <p:nvPr/>
        </p:nvGrpSpPr>
        <p:grpSpPr>
          <a:xfrm>
            <a:off x="12338000" y="3394459"/>
            <a:ext cx="5255393" cy="3364570"/>
            <a:chOff x="12338000" y="3394459"/>
            <a:chExt cx="5255393" cy="3364570"/>
          </a:xfrm>
        </p:grpSpPr>
        <p:sp>
          <p:nvSpPr>
            <p:cNvPr id="36" name="Rectangle 35">
              <a:extLst>
                <a:ext uri="{FF2B5EF4-FFF2-40B4-BE49-F238E27FC236}">
                  <a16:creationId xmlns:a16="http://schemas.microsoft.com/office/drawing/2014/main" id="{6BB4A4D8-AB15-4402-A3AF-BB112528B236}"/>
                </a:ext>
              </a:extLst>
            </p:cNvPr>
            <p:cNvSpPr/>
            <p:nvPr/>
          </p:nvSpPr>
          <p:spPr>
            <a:xfrm>
              <a:off x="12338000" y="5066258"/>
              <a:ext cx="5255393" cy="1692771"/>
            </a:xfrm>
            <a:prstGeom prst="rect">
              <a:avLst/>
            </a:prstGeom>
          </p:spPr>
          <p:txBody>
            <a:bodyPr wrap="square">
              <a:spAutoFit/>
            </a:bodyPr>
            <a:lstStyle/>
            <a:p>
              <a:pPr>
                <a:lnSpc>
                  <a:spcPct val="90000"/>
                </a:lnSpc>
                <a:spcAft>
                  <a:spcPts val="600"/>
                </a:spcAft>
              </a:pPr>
              <a:r>
                <a:rPr lang="en-US" sz="4400" dirty="0">
                  <a:solidFill>
                    <a:srgbClr val="92D050"/>
                  </a:solidFill>
                  <a:latin typeface="Oswald" panose="00000500000000000000" pitchFamily="2" charset="0"/>
                  <a:cs typeface="Segoe UI Semibold" panose="020B0702040204020203" pitchFamily="34" charset="0"/>
                </a:rPr>
                <a:t>Stateless</a:t>
              </a:r>
            </a:p>
            <a:p>
              <a:pPr>
                <a:lnSpc>
                  <a:spcPct val="90000"/>
                </a:lnSpc>
                <a:spcAft>
                  <a:spcPts val="300"/>
                </a:spcAft>
              </a:pPr>
              <a:r>
                <a:rPr lang="en-US" sz="2200" dirty="0">
                  <a:solidFill>
                    <a:schemeClr val="bg1"/>
                  </a:solidFill>
                  <a:cs typeface="Segoe UI Semilight" panose="020B0402040204020203" pitchFamily="34" charset="0"/>
                </a:rPr>
                <a:t>Functions don’t hold any persistent state and don’t rely on the state of any other processes</a:t>
              </a:r>
            </a:p>
          </p:txBody>
        </p:sp>
        <p:sp>
          <p:nvSpPr>
            <p:cNvPr id="37" name="IoT" title="Icon of five circles that all connect to a center circle">
              <a:extLst>
                <a:ext uri="{FF2B5EF4-FFF2-40B4-BE49-F238E27FC236}">
                  <a16:creationId xmlns:a16="http://schemas.microsoft.com/office/drawing/2014/main" id="{DFEDECAE-3AAA-4207-A887-25A9B6BAECF9}"/>
                </a:ext>
              </a:extLst>
            </p:cNvPr>
            <p:cNvSpPr>
              <a:spLocks noChangeAspect="1" noEditPoints="1"/>
            </p:cNvSpPr>
            <p:nvPr/>
          </p:nvSpPr>
          <p:spPr bwMode="auto">
            <a:xfrm>
              <a:off x="14345239" y="3394459"/>
              <a:ext cx="1240914" cy="1242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3" name="TextBox 42">
            <a:extLst>
              <a:ext uri="{FF2B5EF4-FFF2-40B4-BE49-F238E27FC236}">
                <a16:creationId xmlns:a16="http://schemas.microsoft.com/office/drawing/2014/main" id="{4A37CBC3-8DFA-476D-B7FC-592E72C56AB0}"/>
              </a:ext>
            </a:extLst>
          </p:cNvPr>
          <p:cNvSpPr txBox="1"/>
          <p:nvPr/>
        </p:nvSpPr>
        <p:spPr>
          <a:xfrm>
            <a:off x="290670" y="8683092"/>
            <a:ext cx="23264187" cy="830997"/>
          </a:xfrm>
          <a:prstGeom prst="rect">
            <a:avLst/>
          </a:prstGeom>
          <a:noFill/>
        </p:spPr>
        <p:txBody>
          <a:bodyPr wrap="square" rtlCol="0">
            <a:spAutoFit/>
          </a:bodyPr>
          <a:lstStyle/>
          <a:p>
            <a:pPr algn="ctr"/>
            <a:r>
              <a:rPr lang="en-US" dirty="0">
                <a:solidFill>
                  <a:schemeClr val="tx2"/>
                </a:solidFill>
                <a:latin typeface="Oswald" panose="00000500000000000000" pitchFamily="2" charset="0"/>
              </a:rPr>
              <a:t>Functions-as-a-Service programming model use functions to achieve true serverless compute</a:t>
            </a:r>
          </a:p>
        </p:txBody>
      </p:sp>
      <p:cxnSp>
        <p:nvCxnSpPr>
          <p:cNvPr id="50" name="Straight Connector 49">
            <a:extLst>
              <a:ext uri="{FF2B5EF4-FFF2-40B4-BE49-F238E27FC236}">
                <a16:creationId xmlns:a16="http://schemas.microsoft.com/office/drawing/2014/main" id="{1EFA1B32-F5BA-4AA2-95A5-0A1185F26CB7}"/>
              </a:ext>
            </a:extLst>
          </p:cNvPr>
          <p:cNvCxnSpPr>
            <a:cxnSpLocks/>
          </p:cNvCxnSpPr>
          <p:nvPr/>
        </p:nvCxnSpPr>
        <p:spPr>
          <a:xfrm>
            <a:off x="11922764" y="3213389"/>
            <a:ext cx="0" cy="4545505"/>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505B34C-CD0E-4B3C-9FB9-8173DAA6EBF7}"/>
              </a:ext>
            </a:extLst>
          </p:cNvPr>
          <p:cNvCxnSpPr>
            <a:cxnSpLocks/>
          </p:cNvCxnSpPr>
          <p:nvPr/>
        </p:nvCxnSpPr>
        <p:spPr>
          <a:xfrm>
            <a:off x="18043444" y="3213389"/>
            <a:ext cx="0" cy="4545505"/>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69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20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nodeType="withEffect">
                                  <p:stCondLst>
                                    <p:cond delay="40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60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nodeType="withEffect">
                                  <p:stCondLst>
                                    <p:cond delay="80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0" presetClass="entr" presetSubtype="0" fill="hold" nodeType="withEffect">
                                  <p:stCondLst>
                                    <p:cond delay="8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8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1300"/>
                            </p:stCondLst>
                            <p:childTnLst>
                              <p:par>
                                <p:cTn id="27" presetID="22" presetClass="entr" presetSubtype="8"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left)">
                                      <p:cBhvr>
                                        <p:cTn id="29"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Marcador de posición de imagen 22">
            <a:extLst>
              <a:ext uri="{FF2B5EF4-FFF2-40B4-BE49-F238E27FC236}">
                <a16:creationId xmlns:a16="http://schemas.microsoft.com/office/drawing/2014/main" id="{133D384B-F1A2-41FF-8BA3-020A7548154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820" y="0"/>
            <a:ext cx="24387407" cy="13717588"/>
          </a:xfrm>
        </p:spPr>
      </p:pic>
      <p:sp>
        <p:nvSpPr>
          <p:cNvPr id="6" name="18 Rectángulo"/>
          <p:cNvSpPr/>
          <p:nvPr/>
        </p:nvSpPr>
        <p:spPr bwMode="auto">
          <a:xfrm>
            <a:off x="0" y="-1"/>
            <a:ext cx="24387407" cy="13717589"/>
          </a:xfrm>
          <a:prstGeom prst="rect">
            <a:avLst/>
          </a:prstGeom>
          <a:solidFill>
            <a:schemeClr val="tx1">
              <a:lumMod val="95000"/>
              <a:lumOff val="5000"/>
              <a:alpha val="84000"/>
            </a:schemeClr>
          </a:solidFill>
          <a:ln>
            <a:noFill/>
          </a:ln>
          <a:extLst/>
        </p:spPr>
        <p:txBody>
          <a:bodyPr lIns="0" tIns="0" rIns="0" bIns="0" rtlCol="0" anchor="ctr"/>
          <a:lstStyle/>
          <a:p>
            <a:pPr algn="ctr"/>
            <a:endParaRPr lang="es-SV" sz="2900" dirty="0">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24" name="Textbox 1">
            <a:extLst>
              <a:ext uri="{FF2B5EF4-FFF2-40B4-BE49-F238E27FC236}">
                <a16:creationId xmlns:a16="http://schemas.microsoft.com/office/drawing/2014/main" id="{76A13EC0-1DAE-43EA-A55B-929B21512444}"/>
              </a:ext>
            </a:extLst>
          </p:cNvPr>
          <p:cNvSpPr/>
          <p:nvPr/>
        </p:nvSpPr>
        <p:spPr>
          <a:xfrm>
            <a:off x="1" y="6479707"/>
            <a:ext cx="24385588" cy="1352074"/>
          </a:xfrm>
          <a:prstGeom prst="rect">
            <a:avLst/>
          </a:prstGeom>
        </p:spPr>
        <p:txBody>
          <a:bodyPr wrap="square" lIns="241719" tIns="120859" rIns="241719" bIns="120859">
            <a:spAutoFit/>
          </a:bodyPr>
          <a:lstStyle/>
          <a:p>
            <a:pPr algn="ctr"/>
            <a:r>
              <a:rPr lang="en-US" sz="7200" spc="300" dirty="0">
                <a:solidFill>
                  <a:schemeClr val="bg1"/>
                </a:solidFill>
                <a:latin typeface="Oswald bold" panose="02000803000000000000" pitchFamily="2" charset="0"/>
                <a:ea typeface="Roboto Light" panose="02000000000000000000" pitchFamily="2" charset="0"/>
                <a:cs typeface="Roboto Light" panose="02000000000000000000" pitchFamily="2" charset="0"/>
              </a:rPr>
              <a:t>Serverless Options</a:t>
            </a:r>
          </a:p>
        </p:txBody>
      </p:sp>
      <p:sp>
        <p:nvSpPr>
          <p:cNvPr id="25" name="Textbox 1">
            <a:extLst>
              <a:ext uri="{FF2B5EF4-FFF2-40B4-BE49-F238E27FC236}">
                <a16:creationId xmlns:a16="http://schemas.microsoft.com/office/drawing/2014/main" id="{CC416B4A-0742-4993-B692-327D1A874071}"/>
              </a:ext>
            </a:extLst>
          </p:cNvPr>
          <p:cNvSpPr/>
          <p:nvPr/>
        </p:nvSpPr>
        <p:spPr>
          <a:xfrm>
            <a:off x="4699462" y="8425678"/>
            <a:ext cx="14986665" cy="903105"/>
          </a:xfrm>
          <a:prstGeom prst="rect">
            <a:avLst/>
          </a:prstGeom>
        </p:spPr>
        <p:txBody>
          <a:bodyPr wrap="square" lIns="241719" tIns="120859" rIns="241719" bIns="120859">
            <a:spAutoFit/>
          </a:bodyPr>
          <a:lstStyle/>
          <a:p>
            <a:pPr algn="ctr">
              <a:lnSpc>
                <a:spcPct val="150000"/>
              </a:lnSpc>
            </a:pPr>
            <a:r>
              <a:rPr lang="en-US" sz="3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p>
        </p:txBody>
      </p:sp>
      <p:cxnSp>
        <p:nvCxnSpPr>
          <p:cNvPr id="26" name="2 Conector recto">
            <a:extLst>
              <a:ext uri="{FF2B5EF4-FFF2-40B4-BE49-F238E27FC236}">
                <a16:creationId xmlns:a16="http://schemas.microsoft.com/office/drawing/2014/main" id="{16E05DC8-E265-492B-B9B0-1CFF80388497}"/>
              </a:ext>
            </a:extLst>
          </p:cNvPr>
          <p:cNvCxnSpPr>
            <a:cxnSpLocks/>
          </p:cNvCxnSpPr>
          <p:nvPr/>
        </p:nvCxnSpPr>
        <p:spPr>
          <a:xfrm>
            <a:off x="6117119" y="8128729"/>
            <a:ext cx="121063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321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1250" fill="hold"/>
                                        <p:tgtEl>
                                          <p:spTgt spid="24"/>
                                        </p:tgtEl>
                                        <p:attrNameLst>
                                          <p:attrName>ppt_x</p:attrName>
                                        </p:attrNameLst>
                                      </p:cBhvr>
                                      <p:tavLst>
                                        <p:tav tm="0">
                                          <p:val>
                                            <p:strVal val="#ppt_x"/>
                                          </p:val>
                                        </p:tav>
                                        <p:tav tm="100000">
                                          <p:val>
                                            <p:strVal val="#ppt_x"/>
                                          </p:val>
                                        </p:tav>
                                      </p:tavLst>
                                    </p:anim>
                                    <p:anim calcmode="lin" valueType="num">
                                      <p:cBhvr additive="base">
                                        <p:cTn id="11" dur="1250" fill="hold"/>
                                        <p:tgtEl>
                                          <p:spTgt spid="24"/>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22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1250" fill="hold"/>
                                        <p:tgtEl>
                                          <p:spTgt spid="25"/>
                                        </p:tgtEl>
                                        <p:attrNameLst>
                                          <p:attrName>ppt_x</p:attrName>
                                        </p:attrNameLst>
                                      </p:cBhvr>
                                      <p:tavLst>
                                        <p:tav tm="0">
                                          <p:val>
                                            <p:strVal val="#ppt_x"/>
                                          </p:val>
                                        </p:tav>
                                        <p:tav tm="100000">
                                          <p:val>
                                            <p:strVal val="#ppt_x"/>
                                          </p:val>
                                        </p:tav>
                                      </p:tavLst>
                                    </p:anim>
                                    <p:anim calcmode="lin" valueType="num">
                                      <p:cBhvr additive="base">
                                        <p:cTn id="15" dur="1250" fill="hold"/>
                                        <p:tgtEl>
                                          <p:spTgt spid="25"/>
                                        </p:tgtEl>
                                        <p:attrNameLst>
                                          <p:attrName>ppt_y</p:attrName>
                                        </p:attrNameLst>
                                      </p:cBhvr>
                                      <p:tavLst>
                                        <p:tav tm="0">
                                          <p:val>
                                            <p:strVal val="1+#ppt_h/2"/>
                                          </p:val>
                                        </p:tav>
                                        <p:tav tm="100000">
                                          <p:val>
                                            <p:strVal val="#ppt_y"/>
                                          </p:val>
                                        </p:tav>
                                      </p:tavLst>
                                    </p:anim>
                                  </p:childTnLst>
                                </p:cTn>
                              </p:par>
                              <p:par>
                                <p:cTn id="16" presetID="2" presetClass="entr" presetSubtype="4" decel="100000" fill="hold" nodeType="withEffect">
                                  <p:stCondLst>
                                    <p:cond delay="22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1250" fill="hold"/>
                                        <p:tgtEl>
                                          <p:spTgt spid="26"/>
                                        </p:tgtEl>
                                        <p:attrNameLst>
                                          <p:attrName>ppt_x</p:attrName>
                                        </p:attrNameLst>
                                      </p:cBhvr>
                                      <p:tavLst>
                                        <p:tav tm="0">
                                          <p:val>
                                            <p:strVal val="#ppt_x"/>
                                          </p:val>
                                        </p:tav>
                                        <p:tav tm="100000">
                                          <p:val>
                                            <p:strVal val="#ppt_x"/>
                                          </p:val>
                                        </p:tav>
                                      </p:tavLst>
                                    </p:anim>
                                    <p:anim calcmode="lin" valueType="num">
                                      <p:cBhvr additive="base">
                                        <p:cTn id="19" dur="12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Market Landscape</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17</a:t>
            </a:fld>
            <a:endParaRPr lang="es-SV" dirty="0"/>
          </a:p>
        </p:txBody>
      </p:sp>
      <p:grpSp>
        <p:nvGrpSpPr>
          <p:cNvPr id="31" name="Group 30">
            <a:extLst>
              <a:ext uri="{FF2B5EF4-FFF2-40B4-BE49-F238E27FC236}">
                <a16:creationId xmlns:a16="http://schemas.microsoft.com/office/drawing/2014/main" id="{A4251CA5-02E0-4EC9-B770-A3E83F4149AD}"/>
              </a:ext>
            </a:extLst>
          </p:cNvPr>
          <p:cNvGrpSpPr/>
          <p:nvPr/>
        </p:nvGrpSpPr>
        <p:grpSpPr>
          <a:xfrm>
            <a:off x="401484" y="2230549"/>
            <a:ext cx="2855436" cy="4532720"/>
            <a:chOff x="479381" y="2230549"/>
            <a:chExt cx="2855436" cy="4532720"/>
          </a:xfrm>
        </p:grpSpPr>
        <p:pic>
          <p:nvPicPr>
            <p:cNvPr id="11" name="Picture 10">
              <a:extLst>
                <a:ext uri="{FF2B5EF4-FFF2-40B4-BE49-F238E27FC236}">
                  <a16:creationId xmlns:a16="http://schemas.microsoft.com/office/drawing/2014/main" id="{E068BBF4-CBCD-4991-957A-D719BC3EC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489" y="2230549"/>
              <a:ext cx="2602328" cy="2692063"/>
            </a:xfrm>
            <a:prstGeom prst="rect">
              <a:avLst/>
            </a:prstGeom>
          </p:spPr>
        </p:pic>
        <p:sp>
          <p:nvSpPr>
            <p:cNvPr id="12" name="Rectangle 11">
              <a:extLst>
                <a:ext uri="{FF2B5EF4-FFF2-40B4-BE49-F238E27FC236}">
                  <a16:creationId xmlns:a16="http://schemas.microsoft.com/office/drawing/2014/main" id="{C8DA0707-E324-4A46-B2A4-2BB4AFCFE36E}"/>
                </a:ext>
              </a:extLst>
            </p:cNvPr>
            <p:cNvSpPr/>
            <p:nvPr/>
          </p:nvSpPr>
          <p:spPr>
            <a:xfrm>
              <a:off x="479381" y="5193609"/>
              <a:ext cx="2855436" cy="1569660"/>
            </a:xfrm>
            <a:prstGeom prst="rect">
              <a:avLst/>
            </a:prstGeom>
          </p:spPr>
          <p:txBody>
            <a:bodyPr wrap="square">
              <a:spAutoFit/>
            </a:bodyPr>
            <a:lstStyle/>
            <a:p>
              <a:pPr algn="ctr"/>
              <a:r>
                <a:rPr lang="en-US" dirty="0">
                  <a:solidFill>
                    <a:srgbClr val="92D050"/>
                  </a:solidFill>
                  <a:latin typeface="Oswald" panose="00000500000000000000" pitchFamily="2" charset="0"/>
                  <a:cs typeface="Segoe UI Semibold" panose="020B0702040204020203" pitchFamily="34" charset="0"/>
                </a:rPr>
                <a:t>AWS</a:t>
              </a:r>
            </a:p>
            <a:p>
              <a:pPr algn="ctr"/>
              <a:r>
                <a:rPr lang="en-US" dirty="0">
                  <a:solidFill>
                    <a:srgbClr val="92D050"/>
                  </a:solidFill>
                  <a:latin typeface="Oswald" panose="00000500000000000000" pitchFamily="2" charset="0"/>
                  <a:cs typeface="Segoe UI Semibold" panose="020B0702040204020203" pitchFamily="34" charset="0"/>
                </a:rPr>
                <a:t>Lambda</a:t>
              </a:r>
              <a:endParaRPr lang="en-US" dirty="0"/>
            </a:p>
          </p:txBody>
        </p:sp>
      </p:grpSp>
      <p:grpSp>
        <p:nvGrpSpPr>
          <p:cNvPr id="30" name="Group 29">
            <a:extLst>
              <a:ext uri="{FF2B5EF4-FFF2-40B4-BE49-F238E27FC236}">
                <a16:creationId xmlns:a16="http://schemas.microsoft.com/office/drawing/2014/main" id="{DD79529D-ED7C-493A-9EDA-78CF91B4E65A}"/>
              </a:ext>
            </a:extLst>
          </p:cNvPr>
          <p:cNvGrpSpPr/>
          <p:nvPr/>
        </p:nvGrpSpPr>
        <p:grpSpPr>
          <a:xfrm>
            <a:off x="4773250" y="2229238"/>
            <a:ext cx="3717684" cy="4629556"/>
            <a:chOff x="4187213" y="2229238"/>
            <a:chExt cx="3717684" cy="4629556"/>
          </a:xfrm>
        </p:grpSpPr>
        <p:pic>
          <p:nvPicPr>
            <p:cNvPr id="7" name="Picture 6">
              <a:extLst>
                <a:ext uri="{FF2B5EF4-FFF2-40B4-BE49-F238E27FC236}">
                  <a16:creationId xmlns:a16="http://schemas.microsoft.com/office/drawing/2014/main" id="{16B0B3EC-722F-4671-9C1A-BCF1810779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0647" y="2229238"/>
              <a:ext cx="3047619" cy="2692063"/>
            </a:xfrm>
            <a:prstGeom prst="rect">
              <a:avLst/>
            </a:prstGeom>
          </p:spPr>
        </p:pic>
        <p:sp>
          <p:nvSpPr>
            <p:cNvPr id="16" name="Rectangle 15">
              <a:extLst>
                <a:ext uri="{FF2B5EF4-FFF2-40B4-BE49-F238E27FC236}">
                  <a16:creationId xmlns:a16="http://schemas.microsoft.com/office/drawing/2014/main" id="{E39C58C2-E917-4F9A-95F2-A25B2735835E}"/>
                </a:ext>
              </a:extLst>
            </p:cNvPr>
            <p:cNvSpPr/>
            <p:nvPr/>
          </p:nvSpPr>
          <p:spPr>
            <a:xfrm>
              <a:off x="4187213" y="5289134"/>
              <a:ext cx="3717684" cy="1569660"/>
            </a:xfrm>
            <a:prstGeom prst="rect">
              <a:avLst/>
            </a:prstGeom>
          </p:spPr>
          <p:txBody>
            <a:bodyPr wrap="none">
              <a:spAutoFit/>
            </a:bodyPr>
            <a:lstStyle/>
            <a:p>
              <a:pPr algn="ctr"/>
              <a:r>
                <a:rPr lang="en-US" dirty="0">
                  <a:solidFill>
                    <a:srgbClr val="92D050"/>
                  </a:solidFill>
                  <a:latin typeface="Oswald" panose="00000500000000000000" pitchFamily="2" charset="0"/>
                  <a:cs typeface="Segoe UI Semibold" panose="020B0702040204020203" pitchFamily="34" charset="0"/>
                </a:rPr>
                <a:t>Google</a:t>
              </a:r>
            </a:p>
            <a:p>
              <a:r>
                <a:rPr lang="en-US" dirty="0">
                  <a:solidFill>
                    <a:srgbClr val="92D050"/>
                  </a:solidFill>
                  <a:latin typeface="Oswald" panose="00000500000000000000" pitchFamily="2" charset="0"/>
                  <a:cs typeface="Segoe UI Semibold" panose="020B0702040204020203" pitchFamily="34" charset="0"/>
                </a:rPr>
                <a:t>Cloud Functions</a:t>
              </a:r>
              <a:endParaRPr lang="en-US" dirty="0"/>
            </a:p>
          </p:txBody>
        </p:sp>
      </p:grpSp>
      <p:grpSp>
        <p:nvGrpSpPr>
          <p:cNvPr id="29" name="Group 28">
            <a:extLst>
              <a:ext uri="{FF2B5EF4-FFF2-40B4-BE49-F238E27FC236}">
                <a16:creationId xmlns:a16="http://schemas.microsoft.com/office/drawing/2014/main" id="{828C6122-51DF-4B58-B78B-B3181BC6C0B2}"/>
              </a:ext>
            </a:extLst>
          </p:cNvPr>
          <p:cNvGrpSpPr/>
          <p:nvPr/>
        </p:nvGrpSpPr>
        <p:grpSpPr>
          <a:xfrm>
            <a:off x="9747091" y="2229237"/>
            <a:ext cx="3717684" cy="4629557"/>
            <a:chOff x="8681015" y="2229237"/>
            <a:chExt cx="3717684" cy="4629557"/>
          </a:xfrm>
        </p:grpSpPr>
        <p:pic>
          <p:nvPicPr>
            <p:cNvPr id="15" name="Picture 14">
              <a:extLst>
                <a:ext uri="{FF2B5EF4-FFF2-40B4-BE49-F238E27FC236}">
                  <a16:creationId xmlns:a16="http://schemas.microsoft.com/office/drawing/2014/main" id="{A1BCE698-1855-4954-9637-ACF48ABD58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3826" y="2229237"/>
              <a:ext cx="2692063" cy="2692063"/>
            </a:xfrm>
            <a:prstGeom prst="rect">
              <a:avLst/>
            </a:prstGeom>
          </p:spPr>
        </p:pic>
        <p:sp>
          <p:nvSpPr>
            <p:cNvPr id="17" name="Rectangle 16">
              <a:extLst>
                <a:ext uri="{FF2B5EF4-FFF2-40B4-BE49-F238E27FC236}">
                  <a16:creationId xmlns:a16="http://schemas.microsoft.com/office/drawing/2014/main" id="{FBA88982-3C61-448B-AE4C-64930D58D5B1}"/>
                </a:ext>
              </a:extLst>
            </p:cNvPr>
            <p:cNvSpPr/>
            <p:nvPr/>
          </p:nvSpPr>
          <p:spPr>
            <a:xfrm>
              <a:off x="8681015" y="5289134"/>
              <a:ext cx="3717684" cy="1569660"/>
            </a:xfrm>
            <a:prstGeom prst="rect">
              <a:avLst/>
            </a:prstGeom>
          </p:spPr>
          <p:txBody>
            <a:bodyPr wrap="square">
              <a:spAutoFit/>
            </a:bodyPr>
            <a:lstStyle/>
            <a:p>
              <a:pPr algn="ctr"/>
              <a:r>
                <a:rPr lang="en-US" dirty="0">
                  <a:solidFill>
                    <a:srgbClr val="92D050"/>
                  </a:solidFill>
                  <a:latin typeface="Oswald" panose="00000500000000000000" pitchFamily="2" charset="0"/>
                  <a:cs typeface="Segoe UI Semibold" panose="020B0702040204020203" pitchFamily="34" charset="0"/>
                </a:rPr>
                <a:t>IBM</a:t>
              </a:r>
            </a:p>
            <a:p>
              <a:r>
                <a:rPr lang="en-US" dirty="0">
                  <a:solidFill>
                    <a:srgbClr val="92D050"/>
                  </a:solidFill>
                  <a:latin typeface="Oswald" panose="00000500000000000000" pitchFamily="2" charset="0"/>
                  <a:cs typeface="Segoe UI Semibold" panose="020B0702040204020203" pitchFamily="34" charset="0"/>
                </a:rPr>
                <a:t>Cloud Functions</a:t>
              </a:r>
              <a:endParaRPr lang="en-US" dirty="0"/>
            </a:p>
          </p:txBody>
        </p:sp>
      </p:grpSp>
      <p:grpSp>
        <p:nvGrpSpPr>
          <p:cNvPr id="28" name="Group 27">
            <a:extLst>
              <a:ext uri="{FF2B5EF4-FFF2-40B4-BE49-F238E27FC236}">
                <a16:creationId xmlns:a16="http://schemas.microsoft.com/office/drawing/2014/main" id="{7A10988B-7B22-4F01-A16E-184D0689A4E4}"/>
              </a:ext>
            </a:extLst>
          </p:cNvPr>
          <p:cNvGrpSpPr/>
          <p:nvPr/>
        </p:nvGrpSpPr>
        <p:grpSpPr>
          <a:xfrm>
            <a:off x="14983400" y="2265255"/>
            <a:ext cx="3943452" cy="4593539"/>
            <a:chOff x="13423945" y="2229237"/>
            <a:chExt cx="3943452" cy="4593539"/>
          </a:xfrm>
        </p:grpSpPr>
        <p:pic>
          <p:nvPicPr>
            <p:cNvPr id="20" name="Picture 19">
              <a:extLst>
                <a:ext uri="{FF2B5EF4-FFF2-40B4-BE49-F238E27FC236}">
                  <a16:creationId xmlns:a16="http://schemas.microsoft.com/office/drawing/2014/main" id="{2B6FA653-E5B9-4526-9803-A1D4438D60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23945" y="2229237"/>
              <a:ext cx="3943452" cy="2692063"/>
            </a:xfrm>
            <a:prstGeom prst="rect">
              <a:avLst/>
            </a:prstGeom>
          </p:spPr>
        </p:pic>
        <p:sp>
          <p:nvSpPr>
            <p:cNvPr id="21" name="Rectangle 20">
              <a:extLst>
                <a:ext uri="{FF2B5EF4-FFF2-40B4-BE49-F238E27FC236}">
                  <a16:creationId xmlns:a16="http://schemas.microsoft.com/office/drawing/2014/main" id="{20AADCAC-8C31-4F36-9E48-731BFBC241AD}"/>
                </a:ext>
              </a:extLst>
            </p:cNvPr>
            <p:cNvSpPr/>
            <p:nvPr/>
          </p:nvSpPr>
          <p:spPr>
            <a:xfrm>
              <a:off x="13536829" y="5253116"/>
              <a:ext cx="3717684" cy="1569660"/>
            </a:xfrm>
            <a:prstGeom prst="rect">
              <a:avLst/>
            </a:prstGeom>
          </p:spPr>
          <p:txBody>
            <a:bodyPr wrap="square">
              <a:spAutoFit/>
            </a:bodyPr>
            <a:lstStyle/>
            <a:p>
              <a:pPr algn="ctr"/>
              <a:r>
                <a:rPr lang="en-US" dirty="0">
                  <a:solidFill>
                    <a:srgbClr val="92D050"/>
                  </a:solidFill>
                  <a:latin typeface="Oswald" panose="00000500000000000000" pitchFamily="2" charset="0"/>
                  <a:cs typeface="Segoe UI Semibold" panose="020B0702040204020203" pitchFamily="34" charset="0"/>
                </a:rPr>
                <a:t>Auth0</a:t>
              </a:r>
              <a:br>
                <a:rPr lang="en-US" dirty="0">
                  <a:solidFill>
                    <a:srgbClr val="92D050"/>
                  </a:solidFill>
                  <a:latin typeface="Oswald" panose="00000500000000000000" pitchFamily="2" charset="0"/>
                  <a:cs typeface="Segoe UI Semibold" panose="020B0702040204020203" pitchFamily="34" charset="0"/>
                </a:rPr>
              </a:br>
              <a:r>
                <a:rPr lang="en-US" dirty="0" err="1">
                  <a:solidFill>
                    <a:srgbClr val="92D050"/>
                  </a:solidFill>
                  <a:latin typeface="Oswald" panose="00000500000000000000" pitchFamily="2" charset="0"/>
                  <a:cs typeface="Segoe UI Semibold" panose="020B0702040204020203" pitchFamily="34" charset="0"/>
                </a:rPr>
                <a:t>WebTask</a:t>
              </a:r>
              <a:endParaRPr lang="en-US" dirty="0"/>
            </a:p>
          </p:txBody>
        </p:sp>
      </p:grpSp>
      <p:grpSp>
        <p:nvGrpSpPr>
          <p:cNvPr id="27" name="Group 26">
            <a:extLst>
              <a:ext uri="{FF2B5EF4-FFF2-40B4-BE49-F238E27FC236}">
                <a16:creationId xmlns:a16="http://schemas.microsoft.com/office/drawing/2014/main" id="{114E43E9-2FE2-498F-9750-FA63A6796F11}"/>
              </a:ext>
            </a:extLst>
          </p:cNvPr>
          <p:cNvGrpSpPr/>
          <p:nvPr/>
        </p:nvGrpSpPr>
        <p:grpSpPr>
          <a:xfrm>
            <a:off x="19906380" y="2229237"/>
            <a:ext cx="3717684" cy="3791521"/>
            <a:chOff x="18944183" y="2229237"/>
            <a:chExt cx="3717684" cy="3791521"/>
          </a:xfrm>
        </p:grpSpPr>
        <p:pic>
          <p:nvPicPr>
            <p:cNvPr id="25" name="Picture 24">
              <a:extLst>
                <a:ext uri="{FF2B5EF4-FFF2-40B4-BE49-F238E27FC236}">
                  <a16:creationId xmlns:a16="http://schemas.microsoft.com/office/drawing/2014/main" id="{EDC54E8A-286E-4322-8842-F94ADA3AC4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97882" y="2229237"/>
              <a:ext cx="3610286" cy="2692063"/>
            </a:xfrm>
            <a:prstGeom prst="rect">
              <a:avLst/>
            </a:prstGeom>
          </p:spPr>
        </p:pic>
        <p:sp>
          <p:nvSpPr>
            <p:cNvPr id="26" name="Rectangle 25">
              <a:extLst>
                <a:ext uri="{FF2B5EF4-FFF2-40B4-BE49-F238E27FC236}">
                  <a16:creationId xmlns:a16="http://schemas.microsoft.com/office/drawing/2014/main" id="{CF8BFEFD-F9D2-4AAA-A164-0D741D2B8D9C}"/>
                </a:ext>
              </a:extLst>
            </p:cNvPr>
            <p:cNvSpPr/>
            <p:nvPr/>
          </p:nvSpPr>
          <p:spPr>
            <a:xfrm>
              <a:off x="18944183" y="5189761"/>
              <a:ext cx="3717684" cy="830997"/>
            </a:xfrm>
            <a:prstGeom prst="rect">
              <a:avLst/>
            </a:prstGeom>
          </p:spPr>
          <p:txBody>
            <a:bodyPr wrap="square">
              <a:spAutoFit/>
            </a:bodyPr>
            <a:lstStyle/>
            <a:p>
              <a:pPr algn="ctr"/>
              <a:r>
                <a:rPr lang="en-US" dirty="0">
                  <a:solidFill>
                    <a:srgbClr val="92D050"/>
                  </a:solidFill>
                  <a:latin typeface="Oswald" panose="00000500000000000000" pitchFamily="2" charset="0"/>
                  <a:cs typeface="Segoe UI Semibold" panose="020B0702040204020203" pitchFamily="34" charset="0"/>
                </a:rPr>
                <a:t>Azure</a:t>
              </a:r>
              <a:endParaRPr lang="en-US" dirty="0"/>
            </a:p>
          </p:txBody>
        </p:sp>
      </p:grpSp>
      <p:sp>
        <p:nvSpPr>
          <p:cNvPr id="32" name="Rectangle 31">
            <a:extLst>
              <a:ext uri="{FF2B5EF4-FFF2-40B4-BE49-F238E27FC236}">
                <a16:creationId xmlns:a16="http://schemas.microsoft.com/office/drawing/2014/main" id="{E6E6DA9D-F5FC-4758-99EE-FFAB8BCC8CA1}"/>
              </a:ext>
            </a:extLst>
          </p:cNvPr>
          <p:cNvSpPr/>
          <p:nvPr/>
        </p:nvSpPr>
        <p:spPr>
          <a:xfrm>
            <a:off x="1" y="8396035"/>
            <a:ext cx="24385588" cy="2308324"/>
          </a:xfrm>
          <a:prstGeom prst="rect">
            <a:avLst/>
          </a:prstGeom>
        </p:spPr>
        <p:txBody>
          <a:bodyPr wrap="square">
            <a:spAutoFit/>
          </a:bodyPr>
          <a:lstStyle/>
          <a:p>
            <a:pPr marL="1209250" lvl="1" algn="ctr" defTabSz="2418516">
              <a:defRPr/>
            </a:pPr>
            <a:r>
              <a:rPr lang="en-US" sz="7200" dirty="0">
                <a:solidFill>
                  <a:schemeClr val="tx2"/>
                </a:solidFill>
              </a:rPr>
              <a:t>Run code without thinking about servers. Pay only for the compute time you consume.</a:t>
            </a:r>
            <a:endParaRPr lang="en-US" sz="7200" dirty="0"/>
          </a:p>
        </p:txBody>
      </p:sp>
      <p:sp>
        <p:nvSpPr>
          <p:cNvPr id="33" name="Rectangle 32">
            <a:extLst>
              <a:ext uri="{FF2B5EF4-FFF2-40B4-BE49-F238E27FC236}">
                <a16:creationId xmlns:a16="http://schemas.microsoft.com/office/drawing/2014/main" id="{197D1BFE-C1ED-418E-91DA-B324B6DA606A}"/>
              </a:ext>
            </a:extLst>
          </p:cNvPr>
          <p:cNvSpPr/>
          <p:nvPr/>
        </p:nvSpPr>
        <p:spPr>
          <a:xfrm>
            <a:off x="-1" y="8974029"/>
            <a:ext cx="24385587" cy="1200329"/>
          </a:xfrm>
          <a:prstGeom prst="rect">
            <a:avLst/>
          </a:prstGeom>
        </p:spPr>
        <p:txBody>
          <a:bodyPr wrap="square">
            <a:spAutoFit/>
          </a:bodyPr>
          <a:lstStyle/>
          <a:p>
            <a:pPr marL="1209250" lvl="1" algn="ctr" defTabSz="2418516">
              <a:defRPr/>
            </a:pPr>
            <a:r>
              <a:rPr lang="en-US" sz="7200" dirty="0">
                <a:solidFill>
                  <a:schemeClr val="tx2"/>
                </a:solidFill>
              </a:rPr>
              <a:t>Event-driven serverless compute platform</a:t>
            </a:r>
            <a:endParaRPr lang="en-US" sz="7200" dirty="0"/>
          </a:p>
        </p:txBody>
      </p:sp>
      <p:sp>
        <p:nvSpPr>
          <p:cNvPr id="34" name="Rectangle 33">
            <a:extLst>
              <a:ext uri="{FF2B5EF4-FFF2-40B4-BE49-F238E27FC236}">
                <a16:creationId xmlns:a16="http://schemas.microsoft.com/office/drawing/2014/main" id="{715A1B30-A22B-4928-B6B1-461329576DA6}"/>
              </a:ext>
            </a:extLst>
          </p:cNvPr>
          <p:cNvSpPr/>
          <p:nvPr/>
        </p:nvSpPr>
        <p:spPr>
          <a:xfrm>
            <a:off x="0" y="8396035"/>
            <a:ext cx="24385588" cy="2308324"/>
          </a:xfrm>
          <a:prstGeom prst="rect">
            <a:avLst/>
          </a:prstGeom>
        </p:spPr>
        <p:txBody>
          <a:bodyPr wrap="square">
            <a:spAutoFit/>
          </a:bodyPr>
          <a:lstStyle/>
          <a:p>
            <a:pPr marL="1209250" lvl="1" algn="ctr" defTabSz="2418516">
              <a:defRPr/>
            </a:pPr>
            <a:r>
              <a:rPr lang="en-US" sz="7200" dirty="0">
                <a:solidFill>
                  <a:schemeClr val="tx2"/>
                </a:solidFill>
              </a:rPr>
              <a:t>Execute code on demand in a highly scalable serverless environment</a:t>
            </a:r>
            <a:endParaRPr lang="en-US" sz="7200" dirty="0"/>
          </a:p>
        </p:txBody>
      </p:sp>
      <p:sp>
        <p:nvSpPr>
          <p:cNvPr id="35" name="Rectangle 34">
            <a:extLst>
              <a:ext uri="{FF2B5EF4-FFF2-40B4-BE49-F238E27FC236}">
                <a16:creationId xmlns:a16="http://schemas.microsoft.com/office/drawing/2014/main" id="{821A9B39-9EE9-48C6-B01C-EE35603E000B}"/>
              </a:ext>
            </a:extLst>
          </p:cNvPr>
          <p:cNvSpPr/>
          <p:nvPr/>
        </p:nvSpPr>
        <p:spPr>
          <a:xfrm>
            <a:off x="-158485" y="8974029"/>
            <a:ext cx="24385586" cy="1200329"/>
          </a:xfrm>
          <a:prstGeom prst="rect">
            <a:avLst/>
          </a:prstGeom>
        </p:spPr>
        <p:txBody>
          <a:bodyPr wrap="square">
            <a:spAutoFit/>
          </a:bodyPr>
          <a:lstStyle/>
          <a:p>
            <a:pPr marL="1209250" lvl="1" algn="ctr"/>
            <a:r>
              <a:rPr lang="en-US" sz="7200" dirty="0">
                <a:solidFill>
                  <a:schemeClr val="tx2"/>
                </a:solidFill>
              </a:rPr>
              <a:t>All you need is code</a:t>
            </a:r>
          </a:p>
        </p:txBody>
      </p:sp>
      <p:sp>
        <p:nvSpPr>
          <p:cNvPr id="36" name="Rectangle 35">
            <a:extLst>
              <a:ext uri="{FF2B5EF4-FFF2-40B4-BE49-F238E27FC236}">
                <a16:creationId xmlns:a16="http://schemas.microsoft.com/office/drawing/2014/main" id="{4AB10CA7-73F6-423E-951C-8F0298FF1394}"/>
              </a:ext>
            </a:extLst>
          </p:cNvPr>
          <p:cNvSpPr/>
          <p:nvPr/>
        </p:nvSpPr>
        <p:spPr>
          <a:xfrm>
            <a:off x="0" y="9019034"/>
            <a:ext cx="24385588" cy="1200329"/>
          </a:xfrm>
          <a:prstGeom prst="rect">
            <a:avLst/>
          </a:prstGeom>
        </p:spPr>
        <p:txBody>
          <a:bodyPr wrap="square">
            <a:spAutoFit/>
          </a:bodyPr>
          <a:lstStyle/>
          <a:p>
            <a:pPr algn="ctr"/>
            <a:r>
              <a:rPr lang="en-US" sz="7200" dirty="0">
                <a:solidFill>
                  <a:schemeClr val="tx2"/>
                </a:solidFill>
              </a:rPr>
              <a:t>Your vision. Your cloud.</a:t>
            </a:r>
          </a:p>
        </p:txBody>
      </p:sp>
    </p:spTree>
    <p:extLst>
      <p:ext uri="{BB962C8B-B14F-4D97-AF65-F5344CB8AC3E}">
        <p14:creationId xmlns:p14="http://schemas.microsoft.com/office/powerpoint/2010/main" val="4047625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3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3"/>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34"/>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35"/>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par>
                          <p:cTn id="51" fill="hold">
                            <p:stCondLst>
                              <p:cond delay="0"/>
                            </p:stCondLst>
                            <p:childTnLst>
                              <p:par>
                                <p:cTn id="52" presetID="10" presetClass="entr" presetSubtype="0"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P spid="34" grpId="0"/>
      <p:bldP spid="34" grpId="1"/>
      <p:bldP spid="35" grpId="0"/>
      <p:bldP spid="35" grpId="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Azure Serverless Offerings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18</a:t>
            </a:fld>
            <a:endParaRPr lang="es-SV" dirty="0"/>
          </a:p>
        </p:txBody>
      </p:sp>
      <p:sp>
        <p:nvSpPr>
          <p:cNvPr id="5" name="Rectángulo 3">
            <a:extLst>
              <a:ext uri="{FF2B5EF4-FFF2-40B4-BE49-F238E27FC236}">
                <a16:creationId xmlns:a16="http://schemas.microsoft.com/office/drawing/2014/main" id="{7B8EFCDC-62A1-4639-B49A-ECFDE805D071}"/>
              </a:ext>
            </a:extLst>
          </p:cNvPr>
          <p:cNvSpPr/>
          <p:nvPr/>
        </p:nvSpPr>
        <p:spPr bwMode="auto">
          <a:xfrm>
            <a:off x="2201684" y="3573429"/>
            <a:ext cx="5220579" cy="3839548"/>
          </a:xfrm>
          <a:prstGeom prst="rect">
            <a:avLst/>
          </a:prstGeom>
          <a:noFill/>
          <a:ln>
            <a:noFill/>
          </a:ln>
          <a:extLst/>
        </p:spPr>
        <p:txBody>
          <a:bodyPr lIns="468000" tIns="360000" rIns="468000" bIns="360000" rtlCol="0" anchor="ctr"/>
          <a:lstStyle/>
          <a:p>
            <a:pPr algn="ctr"/>
            <a:endParaRPr lang="es-SV" sz="2400" dirty="0">
              <a:solidFill>
                <a:schemeClr val="bg1"/>
              </a:solidFill>
              <a:latin typeface="PT Sans" panose="020B0503020203020204" pitchFamily="34" charset="0"/>
            </a:endParaRPr>
          </a:p>
        </p:txBody>
      </p:sp>
      <p:sp>
        <p:nvSpPr>
          <p:cNvPr id="6" name="Rectángulo 4">
            <a:extLst>
              <a:ext uri="{FF2B5EF4-FFF2-40B4-BE49-F238E27FC236}">
                <a16:creationId xmlns:a16="http://schemas.microsoft.com/office/drawing/2014/main" id="{822376E4-56C6-4483-B818-C462FB388C32}"/>
              </a:ext>
            </a:extLst>
          </p:cNvPr>
          <p:cNvSpPr/>
          <p:nvPr/>
        </p:nvSpPr>
        <p:spPr bwMode="auto">
          <a:xfrm>
            <a:off x="16333256" y="3573429"/>
            <a:ext cx="5220579" cy="3839548"/>
          </a:xfrm>
          <a:prstGeom prst="rect">
            <a:avLst/>
          </a:prstGeom>
          <a:noFill/>
          <a:ln>
            <a:noFill/>
          </a:ln>
          <a:extLst/>
        </p:spPr>
        <p:txBody>
          <a:bodyPr lIns="468000" tIns="360000" rIns="468000" bIns="360000" rtlCol="0" anchor="ctr"/>
          <a:lstStyle/>
          <a:p>
            <a:pPr algn="ctr"/>
            <a:endParaRPr lang="es-SV" sz="2400" dirty="0">
              <a:solidFill>
                <a:schemeClr val="bg1"/>
              </a:solidFill>
              <a:latin typeface="PT Sans" panose="020B0503020203020204" pitchFamily="34" charset="0"/>
            </a:endParaRPr>
          </a:p>
        </p:txBody>
      </p:sp>
      <p:sp>
        <p:nvSpPr>
          <p:cNvPr id="7" name="Rectángulo 5">
            <a:extLst>
              <a:ext uri="{FF2B5EF4-FFF2-40B4-BE49-F238E27FC236}">
                <a16:creationId xmlns:a16="http://schemas.microsoft.com/office/drawing/2014/main" id="{24E823C2-21D8-438E-88B1-C422ABCD7A4F}"/>
              </a:ext>
            </a:extLst>
          </p:cNvPr>
          <p:cNvSpPr/>
          <p:nvPr/>
        </p:nvSpPr>
        <p:spPr bwMode="auto">
          <a:xfrm>
            <a:off x="9267470" y="3573429"/>
            <a:ext cx="5220579" cy="3839548"/>
          </a:xfrm>
          <a:prstGeom prst="rect">
            <a:avLst/>
          </a:prstGeom>
          <a:noFill/>
          <a:ln>
            <a:noFill/>
          </a:ln>
          <a:extLst/>
        </p:spPr>
        <p:txBody>
          <a:bodyPr lIns="468000" tIns="360000" rIns="468000" bIns="360000" rtlCol="0" anchor="ctr"/>
          <a:lstStyle/>
          <a:p>
            <a:pPr algn="ctr"/>
            <a:endParaRPr lang="es-SV" sz="2400" dirty="0">
              <a:solidFill>
                <a:schemeClr val="bg1"/>
              </a:solidFill>
              <a:latin typeface="PT Sans" panose="020B0503020203020204" pitchFamily="34" charset="0"/>
            </a:endParaRPr>
          </a:p>
        </p:txBody>
      </p:sp>
      <p:grpSp>
        <p:nvGrpSpPr>
          <p:cNvPr id="4" name="Group 3">
            <a:extLst>
              <a:ext uri="{FF2B5EF4-FFF2-40B4-BE49-F238E27FC236}">
                <a16:creationId xmlns:a16="http://schemas.microsoft.com/office/drawing/2014/main" id="{13897042-8947-4116-859E-EAFC541C175D}"/>
              </a:ext>
            </a:extLst>
          </p:cNvPr>
          <p:cNvGrpSpPr/>
          <p:nvPr/>
        </p:nvGrpSpPr>
        <p:grpSpPr>
          <a:xfrm>
            <a:off x="2448229" y="2843901"/>
            <a:ext cx="4733070" cy="4643781"/>
            <a:chOff x="2448229" y="2843901"/>
            <a:chExt cx="4733070" cy="4643781"/>
          </a:xfrm>
        </p:grpSpPr>
        <p:sp>
          <p:nvSpPr>
            <p:cNvPr id="11" name="Textbox 1">
              <a:extLst>
                <a:ext uri="{FF2B5EF4-FFF2-40B4-BE49-F238E27FC236}">
                  <a16:creationId xmlns:a16="http://schemas.microsoft.com/office/drawing/2014/main" id="{0B3045CC-036A-481E-B3DF-D0079C0CEC62}"/>
                </a:ext>
              </a:extLst>
            </p:cNvPr>
            <p:cNvSpPr/>
            <p:nvPr/>
          </p:nvSpPr>
          <p:spPr>
            <a:xfrm>
              <a:off x="2448229" y="5138189"/>
              <a:ext cx="4733070" cy="2349493"/>
            </a:xfrm>
            <a:prstGeom prst="rect">
              <a:avLst/>
            </a:prstGeom>
          </p:spPr>
          <p:txBody>
            <a:bodyPr wrap="square" lIns="71953" tIns="120779" rIns="71953" bIns="120779">
              <a:spAutoFit/>
            </a:bodyPr>
            <a:lstStyle/>
            <a:p>
              <a:pPr algn="ctr">
                <a:lnSpc>
                  <a:spcPct val="125000"/>
                </a:lnSpc>
              </a:pPr>
              <a:r>
                <a:rPr lang="en-US" dirty="0">
                  <a:solidFill>
                    <a:srgbClr val="92D050"/>
                  </a:solidFill>
                  <a:latin typeface="Oswald" panose="020B0604020202020204" charset="0"/>
                  <a:ea typeface="Segoe UI" panose="020B0502040204020203" pitchFamily="34" charset="0"/>
                  <a:cs typeface="Segoe UI" panose="020B0502040204020203" pitchFamily="34" charset="0"/>
                </a:rPr>
                <a:t>Event Grid</a:t>
              </a:r>
              <a:endParaRPr lang="en-US" sz="2700" dirty="0">
                <a:solidFill>
                  <a:srgbClr val="92D050"/>
                </a:solidFill>
                <a:latin typeface="Oswald" panose="020B0604020202020204" charset="0"/>
                <a:ea typeface="Segoe UI" panose="020B0502040204020203" pitchFamily="34" charset="0"/>
                <a:cs typeface="Segoe UI" panose="020B0502040204020203" pitchFamily="34" charset="0"/>
              </a:endParaRPr>
            </a:p>
            <a:p>
              <a:pPr algn="ctr">
                <a:lnSpc>
                  <a:spcPct val="125000"/>
                </a:lnSpc>
              </a:pPr>
              <a:r>
                <a:rPr lang="en-US" sz="3200" dirty="0">
                  <a:solidFill>
                    <a:schemeClr val="bg2"/>
                  </a:solidFill>
                  <a:latin typeface="PT Sans" panose="020B0503020203020204" pitchFamily="34" charset="0"/>
                  <a:ea typeface="Segoe UI" panose="020B0502040204020203" pitchFamily="34" charset="0"/>
                  <a:cs typeface="Segoe UI" panose="020B0502040204020203" pitchFamily="34" charset="0"/>
                </a:rPr>
                <a:t>Manage all events that can trigger code or logic</a:t>
              </a:r>
              <a:endParaRPr lang="en-US" sz="3200" b="1" dirty="0">
                <a:solidFill>
                  <a:schemeClr val="bg2"/>
                </a:solidFill>
                <a:latin typeface="PT Sans" panose="020B0604020202020204" charset="0"/>
                <a:ea typeface="Segoe UI" panose="020B0502040204020203" pitchFamily="34" charset="0"/>
                <a:cs typeface="Segoe UI" panose="020B0502040204020203" pitchFamily="34" charset="0"/>
              </a:endParaRPr>
            </a:p>
          </p:txBody>
        </p:sp>
        <p:pic>
          <p:nvPicPr>
            <p:cNvPr id="15" name="Picture 14">
              <a:extLst>
                <a:ext uri="{FF2B5EF4-FFF2-40B4-BE49-F238E27FC236}">
                  <a16:creationId xmlns:a16="http://schemas.microsoft.com/office/drawing/2014/main" id="{2358CED0-B370-46E5-8003-BF71839A5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891" y="2843901"/>
              <a:ext cx="2126164" cy="2107621"/>
            </a:xfrm>
            <a:prstGeom prst="rect">
              <a:avLst/>
            </a:prstGeom>
          </p:spPr>
        </p:pic>
      </p:grpSp>
      <p:grpSp>
        <p:nvGrpSpPr>
          <p:cNvPr id="8" name="Group 7">
            <a:extLst>
              <a:ext uri="{FF2B5EF4-FFF2-40B4-BE49-F238E27FC236}">
                <a16:creationId xmlns:a16="http://schemas.microsoft.com/office/drawing/2014/main" id="{081BB1FE-A9DF-42EC-9828-6513C11F5A0D}"/>
              </a:ext>
            </a:extLst>
          </p:cNvPr>
          <p:cNvGrpSpPr/>
          <p:nvPr/>
        </p:nvGrpSpPr>
        <p:grpSpPr>
          <a:xfrm>
            <a:off x="9518935" y="2907744"/>
            <a:ext cx="4733070" cy="4579938"/>
            <a:chOff x="9518935" y="2907744"/>
            <a:chExt cx="4733070" cy="4579938"/>
          </a:xfrm>
        </p:grpSpPr>
        <p:sp>
          <p:nvSpPr>
            <p:cNvPr id="12" name="Textbox 1">
              <a:extLst>
                <a:ext uri="{FF2B5EF4-FFF2-40B4-BE49-F238E27FC236}">
                  <a16:creationId xmlns:a16="http://schemas.microsoft.com/office/drawing/2014/main" id="{22EA5965-D8D6-4D83-A618-3BC00F685706}"/>
                </a:ext>
              </a:extLst>
            </p:cNvPr>
            <p:cNvSpPr/>
            <p:nvPr/>
          </p:nvSpPr>
          <p:spPr>
            <a:xfrm>
              <a:off x="9518935" y="5138189"/>
              <a:ext cx="4733070" cy="2349493"/>
            </a:xfrm>
            <a:prstGeom prst="rect">
              <a:avLst/>
            </a:prstGeom>
          </p:spPr>
          <p:txBody>
            <a:bodyPr wrap="square" lIns="71953" tIns="120779" rIns="71953" bIns="120779">
              <a:spAutoFit/>
            </a:bodyPr>
            <a:lstStyle/>
            <a:p>
              <a:pPr algn="ctr">
                <a:lnSpc>
                  <a:spcPct val="125000"/>
                </a:lnSpc>
              </a:pPr>
              <a:r>
                <a:rPr lang="en-US" dirty="0">
                  <a:solidFill>
                    <a:srgbClr val="92D050"/>
                  </a:solidFill>
                  <a:latin typeface="Oswald" panose="020B0604020202020204" charset="0"/>
                  <a:ea typeface="Segoe UI" panose="020B0502040204020203" pitchFamily="34" charset="0"/>
                  <a:cs typeface="Segoe UI" panose="020B0502040204020203" pitchFamily="34" charset="0"/>
                </a:rPr>
                <a:t>Logic Apps</a:t>
              </a:r>
            </a:p>
            <a:p>
              <a:pPr algn="ctr">
                <a:lnSpc>
                  <a:spcPct val="125000"/>
                </a:lnSpc>
              </a:pPr>
              <a:r>
                <a:rPr lang="en-US" sz="3200" dirty="0">
                  <a:solidFill>
                    <a:schemeClr val="bg2"/>
                  </a:solidFill>
                  <a:latin typeface="PT Sans" panose="020B0503020203020204" pitchFamily="34" charset="0"/>
                  <a:ea typeface="Segoe UI" panose="020B0502040204020203" pitchFamily="34" charset="0"/>
                  <a:cs typeface="Segoe UI" panose="020B0502040204020203" pitchFamily="34" charset="0"/>
                </a:rPr>
                <a:t>Design workflows and orchestrate processes</a:t>
              </a:r>
              <a:endParaRPr lang="en-US" sz="3200" b="1" dirty="0">
                <a:solidFill>
                  <a:schemeClr val="bg2"/>
                </a:solidFill>
                <a:latin typeface="PT Sans" panose="020B0604020202020204" charset="0"/>
                <a:ea typeface="Segoe UI" panose="020B0502040204020203" pitchFamily="34" charset="0"/>
                <a:cs typeface="Segoe UI" panose="020B0502040204020203" pitchFamily="34" charset="0"/>
              </a:endParaRPr>
            </a:p>
          </p:txBody>
        </p:sp>
        <p:pic>
          <p:nvPicPr>
            <p:cNvPr id="17" name="Picture 16">
              <a:extLst>
                <a:ext uri="{FF2B5EF4-FFF2-40B4-BE49-F238E27FC236}">
                  <a16:creationId xmlns:a16="http://schemas.microsoft.com/office/drawing/2014/main" id="{4C987161-EC54-41D3-A8D5-B9CA4B21C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7505" y="2907744"/>
              <a:ext cx="2400507" cy="1979566"/>
            </a:xfrm>
            <a:prstGeom prst="rect">
              <a:avLst/>
            </a:prstGeom>
          </p:spPr>
        </p:pic>
      </p:grpSp>
      <p:grpSp>
        <p:nvGrpSpPr>
          <p:cNvPr id="9" name="Group 8">
            <a:extLst>
              <a:ext uri="{FF2B5EF4-FFF2-40B4-BE49-F238E27FC236}">
                <a16:creationId xmlns:a16="http://schemas.microsoft.com/office/drawing/2014/main" id="{D196DAA5-2916-4799-84EB-A08E5571DCCD}"/>
              </a:ext>
            </a:extLst>
          </p:cNvPr>
          <p:cNvGrpSpPr/>
          <p:nvPr/>
        </p:nvGrpSpPr>
        <p:grpSpPr>
          <a:xfrm>
            <a:off x="16584721" y="2583319"/>
            <a:ext cx="4733070" cy="4904363"/>
            <a:chOff x="16584721" y="2583319"/>
            <a:chExt cx="4733070" cy="4904363"/>
          </a:xfrm>
        </p:grpSpPr>
        <p:sp>
          <p:nvSpPr>
            <p:cNvPr id="13" name="Textbox 1">
              <a:extLst>
                <a:ext uri="{FF2B5EF4-FFF2-40B4-BE49-F238E27FC236}">
                  <a16:creationId xmlns:a16="http://schemas.microsoft.com/office/drawing/2014/main" id="{E5C881CC-E3E7-4103-ABD0-A6A0021F467A}"/>
                </a:ext>
              </a:extLst>
            </p:cNvPr>
            <p:cNvSpPr/>
            <p:nvPr/>
          </p:nvSpPr>
          <p:spPr>
            <a:xfrm>
              <a:off x="16584721" y="5138189"/>
              <a:ext cx="4733070" cy="2349493"/>
            </a:xfrm>
            <a:prstGeom prst="rect">
              <a:avLst/>
            </a:prstGeom>
          </p:spPr>
          <p:txBody>
            <a:bodyPr wrap="square" lIns="71953" tIns="120779" rIns="71953" bIns="120779">
              <a:spAutoFit/>
            </a:bodyPr>
            <a:lstStyle/>
            <a:p>
              <a:pPr algn="ctr">
                <a:lnSpc>
                  <a:spcPct val="125000"/>
                </a:lnSpc>
              </a:pPr>
              <a:r>
                <a:rPr lang="en-US" dirty="0">
                  <a:solidFill>
                    <a:srgbClr val="92D050"/>
                  </a:solidFill>
                  <a:latin typeface="Oswald" panose="020B0604020202020204" charset="0"/>
                  <a:ea typeface="Segoe UI" panose="020B0502040204020203" pitchFamily="34" charset="0"/>
                  <a:cs typeface="Segoe UI" panose="020B0502040204020203" pitchFamily="34" charset="0"/>
                </a:rPr>
                <a:t>Functions</a:t>
              </a:r>
            </a:p>
            <a:p>
              <a:pPr algn="ctr">
                <a:lnSpc>
                  <a:spcPct val="125000"/>
                </a:lnSpc>
              </a:pPr>
              <a:r>
                <a:rPr lang="en-US" sz="3200" dirty="0">
                  <a:solidFill>
                    <a:schemeClr val="bg2"/>
                  </a:solidFill>
                  <a:latin typeface="PT Sans" panose="020B0503020203020204" pitchFamily="34" charset="0"/>
                  <a:ea typeface="Segoe UI" panose="020B0502040204020203" pitchFamily="34" charset="0"/>
                  <a:cs typeface="Segoe UI" panose="020B0502040204020203" pitchFamily="34" charset="0"/>
                </a:rPr>
                <a:t>Execute your code based on events you specify</a:t>
              </a:r>
              <a:endParaRPr lang="en-US" sz="3200" b="1" dirty="0">
                <a:solidFill>
                  <a:schemeClr val="bg2"/>
                </a:solidFill>
                <a:latin typeface="PT Sans" panose="020B0604020202020204" charset="0"/>
                <a:ea typeface="Segoe UI" panose="020B0502040204020203" pitchFamily="34" charset="0"/>
                <a:cs typeface="Segoe UI" panose="020B0502040204020203" pitchFamily="34" charset="0"/>
              </a:endParaRPr>
            </a:p>
          </p:txBody>
        </p:sp>
        <p:pic>
          <p:nvPicPr>
            <p:cNvPr id="19" name="Picture 18">
              <a:extLst>
                <a:ext uri="{FF2B5EF4-FFF2-40B4-BE49-F238E27FC236}">
                  <a16:creationId xmlns:a16="http://schemas.microsoft.com/office/drawing/2014/main" id="{37034B31-47EF-4528-AA55-85CA9FAF5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33673" y="2583319"/>
              <a:ext cx="2362561" cy="2362561"/>
            </a:xfrm>
            <a:prstGeom prst="rect">
              <a:avLst/>
            </a:prstGeom>
          </p:spPr>
        </p:pic>
      </p:grpSp>
      <p:grpSp>
        <p:nvGrpSpPr>
          <p:cNvPr id="16" name="Group 15">
            <a:extLst>
              <a:ext uri="{FF2B5EF4-FFF2-40B4-BE49-F238E27FC236}">
                <a16:creationId xmlns:a16="http://schemas.microsoft.com/office/drawing/2014/main" id="{A6B0267C-EA19-44DB-AFC7-3DF0137C8B04}"/>
              </a:ext>
            </a:extLst>
          </p:cNvPr>
          <p:cNvGrpSpPr/>
          <p:nvPr/>
        </p:nvGrpSpPr>
        <p:grpSpPr>
          <a:xfrm>
            <a:off x="5294724" y="9031051"/>
            <a:ext cx="1917460" cy="2894930"/>
            <a:chOff x="4496939" y="9103304"/>
            <a:chExt cx="1917460" cy="2894930"/>
          </a:xfrm>
        </p:grpSpPr>
        <p:pic>
          <p:nvPicPr>
            <p:cNvPr id="18" name="Picture 17">
              <a:extLst>
                <a:ext uri="{FF2B5EF4-FFF2-40B4-BE49-F238E27FC236}">
                  <a16:creationId xmlns:a16="http://schemas.microsoft.com/office/drawing/2014/main" id="{837F7B32-F03C-42C6-83C9-3A03569A18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6939" y="9103304"/>
              <a:ext cx="1917460" cy="1663492"/>
            </a:xfrm>
            <a:prstGeom prst="rect">
              <a:avLst/>
            </a:prstGeom>
          </p:spPr>
        </p:pic>
        <p:sp>
          <p:nvSpPr>
            <p:cNvPr id="23" name="Rectangle 22">
              <a:extLst>
                <a:ext uri="{FF2B5EF4-FFF2-40B4-BE49-F238E27FC236}">
                  <a16:creationId xmlns:a16="http://schemas.microsoft.com/office/drawing/2014/main" id="{00840C00-3032-4003-9284-B9C189A06BF0}"/>
                </a:ext>
              </a:extLst>
            </p:cNvPr>
            <p:cNvSpPr/>
            <p:nvPr/>
          </p:nvSpPr>
          <p:spPr>
            <a:xfrm>
              <a:off x="4500092" y="11167237"/>
              <a:ext cx="1914307" cy="830997"/>
            </a:xfrm>
            <a:prstGeom prst="rect">
              <a:avLst/>
            </a:prstGeom>
          </p:spPr>
          <p:txBody>
            <a:bodyPr wrap="none">
              <a:spAutoFit/>
            </a:bodyPr>
            <a:lstStyle/>
            <a:p>
              <a:r>
                <a:rPr lang="en-US" dirty="0">
                  <a:solidFill>
                    <a:schemeClr val="accent1"/>
                  </a:solidFill>
                  <a:latin typeface="Oswald" panose="020B0604020202020204" charset="0"/>
                  <a:ea typeface="Segoe UI" panose="020B0502040204020203" pitchFamily="34" charset="0"/>
                  <a:cs typeface="Segoe UI" panose="020B0502040204020203" pitchFamily="34" charset="0"/>
                </a:rPr>
                <a:t>Storage</a:t>
              </a:r>
              <a:endParaRPr lang="en-US" dirty="0"/>
            </a:p>
          </p:txBody>
        </p:sp>
      </p:grpSp>
      <p:grpSp>
        <p:nvGrpSpPr>
          <p:cNvPr id="24" name="Group 23">
            <a:extLst>
              <a:ext uri="{FF2B5EF4-FFF2-40B4-BE49-F238E27FC236}">
                <a16:creationId xmlns:a16="http://schemas.microsoft.com/office/drawing/2014/main" id="{CA74C790-386B-41AC-94F4-1F65547D96FD}"/>
              </a:ext>
            </a:extLst>
          </p:cNvPr>
          <p:cNvGrpSpPr/>
          <p:nvPr/>
        </p:nvGrpSpPr>
        <p:grpSpPr>
          <a:xfrm>
            <a:off x="8759466" y="8950923"/>
            <a:ext cx="2029723" cy="3047310"/>
            <a:chOff x="7345229" y="8950923"/>
            <a:chExt cx="2029723" cy="3047310"/>
          </a:xfrm>
        </p:grpSpPr>
        <p:pic>
          <p:nvPicPr>
            <p:cNvPr id="25" name="Picture 24">
              <a:extLst>
                <a:ext uri="{FF2B5EF4-FFF2-40B4-BE49-F238E27FC236}">
                  <a16:creationId xmlns:a16="http://schemas.microsoft.com/office/drawing/2014/main" id="{DA5395A0-4C9D-4A50-B4D3-0FE01F145C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34738" y="8950923"/>
              <a:ext cx="1739682" cy="1968254"/>
            </a:xfrm>
            <a:prstGeom prst="rect">
              <a:avLst/>
            </a:prstGeom>
          </p:spPr>
        </p:pic>
        <p:sp>
          <p:nvSpPr>
            <p:cNvPr id="26" name="Rectangle 25">
              <a:extLst>
                <a:ext uri="{FF2B5EF4-FFF2-40B4-BE49-F238E27FC236}">
                  <a16:creationId xmlns:a16="http://schemas.microsoft.com/office/drawing/2014/main" id="{D130706E-22C7-4E66-98C4-8814C937A4DE}"/>
                </a:ext>
              </a:extLst>
            </p:cNvPr>
            <p:cNvSpPr/>
            <p:nvPr/>
          </p:nvSpPr>
          <p:spPr>
            <a:xfrm>
              <a:off x="7345229" y="11167236"/>
              <a:ext cx="2029723" cy="830997"/>
            </a:xfrm>
            <a:prstGeom prst="rect">
              <a:avLst/>
            </a:prstGeom>
          </p:spPr>
          <p:txBody>
            <a:bodyPr wrap="none">
              <a:spAutoFit/>
            </a:bodyPr>
            <a:lstStyle/>
            <a:p>
              <a:r>
                <a:rPr lang="en-US" dirty="0">
                  <a:solidFill>
                    <a:schemeClr val="accent1"/>
                  </a:solidFill>
                  <a:latin typeface="Oswald" panose="020B0604020202020204" charset="0"/>
                  <a:ea typeface="Segoe UI" panose="020B0502040204020203" pitchFamily="34" charset="0"/>
                  <a:cs typeface="Segoe UI" panose="020B0502040204020203" pitchFamily="34" charset="0"/>
                </a:rPr>
                <a:t>Security</a:t>
              </a:r>
              <a:endParaRPr lang="en-US" dirty="0"/>
            </a:p>
          </p:txBody>
        </p:sp>
      </p:grpSp>
      <p:grpSp>
        <p:nvGrpSpPr>
          <p:cNvPr id="27" name="Group 26">
            <a:extLst>
              <a:ext uri="{FF2B5EF4-FFF2-40B4-BE49-F238E27FC236}">
                <a16:creationId xmlns:a16="http://schemas.microsoft.com/office/drawing/2014/main" id="{5ED58C78-36AC-431A-8053-51BCC32F28E4}"/>
              </a:ext>
            </a:extLst>
          </p:cNvPr>
          <p:cNvGrpSpPr/>
          <p:nvPr/>
        </p:nvGrpSpPr>
        <p:grpSpPr>
          <a:xfrm>
            <a:off x="12918153" y="9197212"/>
            <a:ext cx="1612633" cy="2801022"/>
            <a:chOff x="10194759" y="9197211"/>
            <a:chExt cx="1612633" cy="2801022"/>
          </a:xfrm>
        </p:grpSpPr>
        <p:pic>
          <p:nvPicPr>
            <p:cNvPr id="28" name="Picture 27">
              <a:extLst>
                <a:ext uri="{FF2B5EF4-FFF2-40B4-BE49-F238E27FC236}">
                  <a16:creationId xmlns:a16="http://schemas.microsoft.com/office/drawing/2014/main" id="{C8F527BB-924A-4EFA-AD13-8888E024B6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94759" y="9197211"/>
              <a:ext cx="1612633" cy="1612633"/>
            </a:xfrm>
            <a:prstGeom prst="rect">
              <a:avLst/>
            </a:prstGeom>
          </p:spPr>
        </p:pic>
        <p:sp>
          <p:nvSpPr>
            <p:cNvPr id="29" name="Rectangle 28">
              <a:extLst>
                <a:ext uri="{FF2B5EF4-FFF2-40B4-BE49-F238E27FC236}">
                  <a16:creationId xmlns:a16="http://schemas.microsoft.com/office/drawing/2014/main" id="{F12A2113-CF18-42D4-90D5-66D10FD77A37}"/>
                </a:ext>
              </a:extLst>
            </p:cNvPr>
            <p:cNvSpPr/>
            <p:nvPr/>
          </p:nvSpPr>
          <p:spPr>
            <a:xfrm>
              <a:off x="10574515" y="11167236"/>
              <a:ext cx="853119" cy="830997"/>
            </a:xfrm>
            <a:prstGeom prst="rect">
              <a:avLst/>
            </a:prstGeom>
          </p:spPr>
          <p:txBody>
            <a:bodyPr wrap="none">
              <a:spAutoFit/>
            </a:bodyPr>
            <a:lstStyle/>
            <a:p>
              <a:r>
                <a:rPr lang="en-US" dirty="0">
                  <a:solidFill>
                    <a:schemeClr val="accent1"/>
                  </a:solidFill>
                  <a:latin typeface="Oswald" panose="020B0604020202020204" charset="0"/>
                  <a:ea typeface="Segoe UI" panose="020B0502040204020203" pitchFamily="34" charset="0"/>
                  <a:cs typeface="Segoe UI" panose="020B0502040204020203" pitchFamily="34" charset="0"/>
                </a:rPr>
                <a:t>IoT</a:t>
              </a:r>
              <a:endParaRPr lang="en-US" dirty="0"/>
            </a:p>
          </p:txBody>
        </p:sp>
      </p:grpSp>
      <p:grpSp>
        <p:nvGrpSpPr>
          <p:cNvPr id="30" name="Group 29">
            <a:extLst>
              <a:ext uri="{FF2B5EF4-FFF2-40B4-BE49-F238E27FC236}">
                <a16:creationId xmlns:a16="http://schemas.microsoft.com/office/drawing/2014/main" id="{22380AB9-2CE0-40A7-853C-50BB355D30AF}"/>
              </a:ext>
            </a:extLst>
          </p:cNvPr>
          <p:cNvGrpSpPr/>
          <p:nvPr/>
        </p:nvGrpSpPr>
        <p:grpSpPr>
          <a:xfrm>
            <a:off x="16233717" y="9197212"/>
            <a:ext cx="2218877" cy="2801021"/>
            <a:chOff x="12580346" y="9197211"/>
            <a:chExt cx="2218877" cy="2801021"/>
          </a:xfrm>
        </p:grpSpPr>
        <p:pic>
          <p:nvPicPr>
            <p:cNvPr id="31" name="Picture 30">
              <a:extLst>
                <a:ext uri="{FF2B5EF4-FFF2-40B4-BE49-F238E27FC236}">
                  <a16:creationId xmlns:a16="http://schemas.microsoft.com/office/drawing/2014/main" id="{36E79733-5D24-4A45-ADCC-50FCBB24F5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831120" y="9197211"/>
              <a:ext cx="1717331" cy="1717331"/>
            </a:xfrm>
            <a:prstGeom prst="rect">
              <a:avLst/>
            </a:prstGeom>
          </p:spPr>
        </p:pic>
        <p:sp>
          <p:nvSpPr>
            <p:cNvPr id="32" name="Rectangle 31">
              <a:extLst>
                <a:ext uri="{FF2B5EF4-FFF2-40B4-BE49-F238E27FC236}">
                  <a16:creationId xmlns:a16="http://schemas.microsoft.com/office/drawing/2014/main" id="{24C977CC-B307-4B72-AFC2-C453A7A0AB32}"/>
                </a:ext>
              </a:extLst>
            </p:cNvPr>
            <p:cNvSpPr/>
            <p:nvPr/>
          </p:nvSpPr>
          <p:spPr>
            <a:xfrm>
              <a:off x="12580346" y="11167235"/>
              <a:ext cx="2218877" cy="830997"/>
            </a:xfrm>
            <a:prstGeom prst="rect">
              <a:avLst/>
            </a:prstGeom>
          </p:spPr>
          <p:txBody>
            <a:bodyPr wrap="none">
              <a:spAutoFit/>
            </a:bodyPr>
            <a:lstStyle/>
            <a:p>
              <a:r>
                <a:rPr lang="en-US" dirty="0">
                  <a:solidFill>
                    <a:schemeClr val="accent1"/>
                  </a:solidFill>
                  <a:latin typeface="Oswald" panose="020B0604020202020204" charset="0"/>
                  <a:ea typeface="Segoe UI" panose="020B0502040204020203" pitchFamily="34" charset="0"/>
                  <a:cs typeface="Segoe UI" panose="020B0502040204020203" pitchFamily="34" charset="0"/>
                </a:rPr>
                <a:t>Analytics</a:t>
              </a:r>
              <a:endParaRPr lang="en-US" dirty="0"/>
            </a:p>
          </p:txBody>
        </p:sp>
      </p:grpSp>
      <p:grpSp>
        <p:nvGrpSpPr>
          <p:cNvPr id="33" name="Group 32">
            <a:extLst>
              <a:ext uri="{FF2B5EF4-FFF2-40B4-BE49-F238E27FC236}">
                <a16:creationId xmlns:a16="http://schemas.microsoft.com/office/drawing/2014/main" id="{0CE36D43-DFCC-4E90-A858-F18198A75094}"/>
              </a:ext>
            </a:extLst>
          </p:cNvPr>
          <p:cNvGrpSpPr/>
          <p:nvPr/>
        </p:nvGrpSpPr>
        <p:grpSpPr>
          <a:xfrm>
            <a:off x="20502533" y="9103304"/>
            <a:ext cx="2791149" cy="2896327"/>
            <a:chOff x="15536814" y="9101905"/>
            <a:chExt cx="2791149" cy="2896327"/>
          </a:xfrm>
        </p:grpSpPr>
        <p:pic>
          <p:nvPicPr>
            <p:cNvPr id="34" name="Picture 33">
              <a:extLst>
                <a:ext uri="{FF2B5EF4-FFF2-40B4-BE49-F238E27FC236}">
                  <a16:creationId xmlns:a16="http://schemas.microsoft.com/office/drawing/2014/main" id="{2061CA23-4B70-4C01-9458-2C4D0E8300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822951" y="9101905"/>
              <a:ext cx="2218876" cy="2218876"/>
            </a:xfrm>
            <a:prstGeom prst="rect">
              <a:avLst/>
            </a:prstGeom>
          </p:spPr>
        </p:pic>
        <p:sp>
          <p:nvSpPr>
            <p:cNvPr id="35" name="Rectangle 34">
              <a:extLst>
                <a:ext uri="{FF2B5EF4-FFF2-40B4-BE49-F238E27FC236}">
                  <a16:creationId xmlns:a16="http://schemas.microsoft.com/office/drawing/2014/main" id="{BF391BAF-C540-4DA9-BD75-D06E5F7BEBE5}"/>
                </a:ext>
              </a:extLst>
            </p:cNvPr>
            <p:cNvSpPr/>
            <p:nvPr/>
          </p:nvSpPr>
          <p:spPr>
            <a:xfrm>
              <a:off x="15536814" y="11167235"/>
              <a:ext cx="2791149" cy="830997"/>
            </a:xfrm>
            <a:prstGeom prst="rect">
              <a:avLst/>
            </a:prstGeom>
          </p:spPr>
          <p:txBody>
            <a:bodyPr wrap="none">
              <a:spAutoFit/>
            </a:bodyPr>
            <a:lstStyle/>
            <a:p>
              <a:r>
                <a:rPr lang="en-US" dirty="0">
                  <a:solidFill>
                    <a:schemeClr val="accent1"/>
                  </a:solidFill>
                  <a:latin typeface="Oswald" panose="020B0604020202020204" charset="0"/>
                  <a:ea typeface="Segoe UI" panose="020B0502040204020203" pitchFamily="34" charset="0"/>
                  <a:cs typeface="Segoe UI" panose="020B0502040204020203" pitchFamily="34" charset="0"/>
                </a:rPr>
                <a:t>Intelligence</a:t>
              </a:r>
              <a:endParaRPr lang="en-US" dirty="0"/>
            </a:p>
          </p:txBody>
        </p:sp>
      </p:grpSp>
      <p:grpSp>
        <p:nvGrpSpPr>
          <p:cNvPr id="36" name="Group 35">
            <a:extLst>
              <a:ext uri="{FF2B5EF4-FFF2-40B4-BE49-F238E27FC236}">
                <a16:creationId xmlns:a16="http://schemas.microsoft.com/office/drawing/2014/main" id="{988C3434-8F4B-4C46-9550-98B4C3E4585A}"/>
              </a:ext>
            </a:extLst>
          </p:cNvPr>
          <p:cNvGrpSpPr/>
          <p:nvPr/>
        </p:nvGrpSpPr>
        <p:grpSpPr>
          <a:xfrm>
            <a:off x="592452" y="8298571"/>
            <a:ext cx="2973211" cy="3699663"/>
            <a:chOff x="592452" y="8298571"/>
            <a:chExt cx="2973211" cy="3699663"/>
          </a:xfrm>
        </p:grpSpPr>
        <p:pic>
          <p:nvPicPr>
            <p:cNvPr id="37" name="Picture 36">
              <a:extLst>
                <a:ext uri="{FF2B5EF4-FFF2-40B4-BE49-F238E27FC236}">
                  <a16:creationId xmlns:a16="http://schemas.microsoft.com/office/drawing/2014/main" id="{50CC00C8-C3A4-4EDF-8F5B-7A91C90056D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2452" y="8594538"/>
              <a:ext cx="1048127" cy="1205347"/>
            </a:xfrm>
            <a:prstGeom prst="rect">
              <a:avLst/>
            </a:prstGeom>
          </p:spPr>
        </p:pic>
        <p:pic>
          <p:nvPicPr>
            <p:cNvPr id="38" name="Picture 37">
              <a:extLst>
                <a:ext uri="{FF2B5EF4-FFF2-40B4-BE49-F238E27FC236}">
                  <a16:creationId xmlns:a16="http://schemas.microsoft.com/office/drawing/2014/main" id="{39A3F190-72B6-429B-8418-A9F2245018C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49710" y="8515793"/>
              <a:ext cx="1015953" cy="1244543"/>
            </a:xfrm>
            <a:prstGeom prst="rect">
              <a:avLst/>
            </a:prstGeom>
          </p:spPr>
        </p:pic>
        <p:pic>
          <p:nvPicPr>
            <p:cNvPr id="39" name="Picture 38">
              <a:extLst>
                <a:ext uri="{FF2B5EF4-FFF2-40B4-BE49-F238E27FC236}">
                  <a16:creationId xmlns:a16="http://schemas.microsoft.com/office/drawing/2014/main" id="{2CB9D4DD-C7C8-46B2-BF4B-C6965436A93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93922" y="8298571"/>
              <a:ext cx="994889" cy="1205347"/>
            </a:xfrm>
            <a:prstGeom prst="rect">
              <a:avLst/>
            </a:prstGeom>
          </p:spPr>
        </p:pic>
        <p:sp>
          <p:nvSpPr>
            <p:cNvPr id="40" name="Rectangle 39">
              <a:extLst>
                <a:ext uri="{FF2B5EF4-FFF2-40B4-BE49-F238E27FC236}">
                  <a16:creationId xmlns:a16="http://schemas.microsoft.com/office/drawing/2014/main" id="{2704A943-B1BD-4A9A-BAC8-6CB44D2F4F59}"/>
                </a:ext>
              </a:extLst>
            </p:cNvPr>
            <p:cNvSpPr/>
            <p:nvPr/>
          </p:nvSpPr>
          <p:spPr>
            <a:xfrm>
              <a:off x="965097" y="11167237"/>
              <a:ext cx="2252540" cy="830997"/>
            </a:xfrm>
            <a:prstGeom prst="rect">
              <a:avLst/>
            </a:prstGeom>
          </p:spPr>
          <p:txBody>
            <a:bodyPr wrap="none">
              <a:spAutoFit/>
            </a:bodyPr>
            <a:lstStyle/>
            <a:p>
              <a:r>
                <a:rPr lang="en-US" dirty="0">
                  <a:solidFill>
                    <a:schemeClr val="accent1"/>
                  </a:solidFill>
                  <a:latin typeface="Oswald" panose="020B0604020202020204" charset="0"/>
                  <a:ea typeface="Segoe UI" panose="020B0502040204020203" pitchFamily="34" charset="0"/>
                  <a:cs typeface="Segoe UI" panose="020B0502040204020203" pitchFamily="34" charset="0"/>
                </a:rPr>
                <a:t>Database</a:t>
              </a:r>
              <a:endParaRPr lang="en-US" dirty="0"/>
            </a:p>
          </p:txBody>
        </p:sp>
        <p:pic>
          <p:nvPicPr>
            <p:cNvPr id="41" name="Picture 40">
              <a:extLst>
                <a:ext uri="{FF2B5EF4-FFF2-40B4-BE49-F238E27FC236}">
                  <a16:creationId xmlns:a16="http://schemas.microsoft.com/office/drawing/2014/main" id="{F2016485-C7FA-4684-BF9F-3AAC277436B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75414" y="9681590"/>
              <a:ext cx="2252540" cy="1182584"/>
            </a:xfrm>
            <a:prstGeom prst="rect">
              <a:avLst/>
            </a:prstGeom>
          </p:spPr>
        </p:pic>
      </p:grpSp>
    </p:spTree>
    <p:extLst>
      <p:ext uri="{BB962C8B-B14F-4D97-AF65-F5344CB8AC3E}">
        <p14:creationId xmlns:p14="http://schemas.microsoft.com/office/powerpoint/2010/main" val="3228304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par>
                          <p:cTn id="37" fill="hold">
                            <p:stCondLst>
                              <p:cond delay="2500"/>
                            </p:stCondLst>
                            <p:childTnLst>
                              <p:par>
                                <p:cTn id="38" presetID="10" presetClass="entr" presetSubtype="0" fill="hold"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Marcador de posición de imagen 22">
            <a:extLst>
              <a:ext uri="{FF2B5EF4-FFF2-40B4-BE49-F238E27FC236}">
                <a16:creationId xmlns:a16="http://schemas.microsoft.com/office/drawing/2014/main" id="{133D384B-F1A2-41FF-8BA3-020A7548154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820" y="0"/>
            <a:ext cx="24387407" cy="13717588"/>
          </a:xfrm>
        </p:spPr>
      </p:pic>
      <p:sp>
        <p:nvSpPr>
          <p:cNvPr id="6" name="18 Rectángulo"/>
          <p:cNvSpPr/>
          <p:nvPr/>
        </p:nvSpPr>
        <p:spPr bwMode="auto">
          <a:xfrm>
            <a:off x="0" y="-1"/>
            <a:ext cx="24387407" cy="13717589"/>
          </a:xfrm>
          <a:prstGeom prst="rect">
            <a:avLst/>
          </a:prstGeom>
          <a:solidFill>
            <a:schemeClr val="tx1">
              <a:lumMod val="95000"/>
              <a:lumOff val="5000"/>
              <a:alpha val="84000"/>
            </a:schemeClr>
          </a:solidFill>
          <a:ln>
            <a:noFill/>
          </a:ln>
          <a:extLst/>
        </p:spPr>
        <p:txBody>
          <a:bodyPr lIns="0" tIns="0" rIns="0" bIns="0" rtlCol="0" anchor="ctr"/>
          <a:lstStyle/>
          <a:p>
            <a:pPr algn="ctr"/>
            <a:endParaRPr lang="es-SV" sz="2900" dirty="0">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24" name="Textbox 1">
            <a:extLst>
              <a:ext uri="{FF2B5EF4-FFF2-40B4-BE49-F238E27FC236}">
                <a16:creationId xmlns:a16="http://schemas.microsoft.com/office/drawing/2014/main" id="{76A13EC0-1DAE-43EA-A55B-929B21512444}"/>
              </a:ext>
            </a:extLst>
          </p:cNvPr>
          <p:cNvSpPr/>
          <p:nvPr/>
        </p:nvSpPr>
        <p:spPr>
          <a:xfrm>
            <a:off x="1" y="6479707"/>
            <a:ext cx="24385588" cy="1352074"/>
          </a:xfrm>
          <a:prstGeom prst="rect">
            <a:avLst/>
          </a:prstGeom>
        </p:spPr>
        <p:txBody>
          <a:bodyPr wrap="square" lIns="241719" tIns="120859" rIns="241719" bIns="120859">
            <a:spAutoFit/>
          </a:bodyPr>
          <a:lstStyle/>
          <a:p>
            <a:pPr algn="ctr"/>
            <a:r>
              <a:rPr lang="en-US" sz="7200" spc="300" dirty="0">
                <a:solidFill>
                  <a:schemeClr val="bg1"/>
                </a:solidFill>
                <a:latin typeface="Oswald bold" panose="02000803000000000000" pitchFamily="2" charset="0"/>
                <a:ea typeface="Roboto Light" panose="02000000000000000000" pitchFamily="2" charset="0"/>
                <a:cs typeface="Roboto Light" panose="02000000000000000000" pitchFamily="2" charset="0"/>
              </a:rPr>
              <a:t>Azure Functions</a:t>
            </a:r>
          </a:p>
        </p:txBody>
      </p:sp>
      <p:sp>
        <p:nvSpPr>
          <p:cNvPr id="25" name="Textbox 1">
            <a:extLst>
              <a:ext uri="{FF2B5EF4-FFF2-40B4-BE49-F238E27FC236}">
                <a16:creationId xmlns:a16="http://schemas.microsoft.com/office/drawing/2014/main" id="{CC416B4A-0742-4993-B692-327D1A874071}"/>
              </a:ext>
            </a:extLst>
          </p:cNvPr>
          <p:cNvSpPr/>
          <p:nvPr/>
        </p:nvSpPr>
        <p:spPr>
          <a:xfrm>
            <a:off x="4699462" y="8425678"/>
            <a:ext cx="14986665" cy="903105"/>
          </a:xfrm>
          <a:prstGeom prst="rect">
            <a:avLst/>
          </a:prstGeom>
        </p:spPr>
        <p:txBody>
          <a:bodyPr wrap="square" lIns="241719" tIns="120859" rIns="241719" bIns="120859">
            <a:spAutoFit/>
          </a:bodyPr>
          <a:lstStyle/>
          <a:p>
            <a:pPr algn="ctr">
              <a:lnSpc>
                <a:spcPct val="150000"/>
              </a:lnSpc>
            </a:pPr>
            <a:r>
              <a:rPr lang="en-US" sz="3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p>
        </p:txBody>
      </p:sp>
      <p:cxnSp>
        <p:nvCxnSpPr>
          <p:cNvPr id="26" name="2 Conector recto">
            <a:extLst>
              <a:ext uri="{FF2B5EF4-FFF2-40B4-BE49-F238E27FC236}">
                <a16:creationId xmlns:a16="http://schemas.microsoft.com/office/drawing/2014/main" id="{16E05DC8-E265-492B-B9B0-1CFF80388497}"/>
              </a:ext>
            </a:extLst>
          </p:cNvPr>
          <p:cNvCxnSpPr>
            <a:cxnSpLocks/>
          </p:cNvCxnSpPr>
          <p:nvPr/>
        </p:nvCxnSpPr>
        <p:spPr>
          <a:xfrm>
            <a:off x="6117119" y="8128729"/>
            <a:ext cx="121063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Plus 17">
            <a:extLst>
              <a:ext uri="{FF2B5EF4-FFF2-40B4-BE49-F238E27FC236}">
                <a16:creationId xmlns:a16="http://schemas.microsoft.com/office/drawing/2014/main" id="{FCCD827E-1039-40CF-94C7-24B3AADE5318}"/>
              </a:ext>
            </a:extLst>
          </p:cNvPr>
          <p:cNvSpPr/>
          <p:nvPr/>
        </p:nvSpPr>
        <p:spPr bwMode="auto">
          <a:xfrm>
            <a:off x="11300668" y="2907166"/>
            <a:ext cx="2619200" cy="2530105"/>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5D7526B0-AA65-409F-864E-D7362E98F6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7868" y="1340981"/>
            <a:ext cx="5529702" cy="5269638"/>
          </a:xfrm>
          <a:prstGeom prst="rect">
            <a:avLst/>
          </a:prstGeom>
        </p:spPr>
      </p:pic>
      <p:pic>
        <p:nvPicPr>
          <p:cNvPr id="30" name="Picture 29">
            <a:extLst>
              <a:ext uri="{FF2B5EF4-FFF2-40B4-BE49-F238E27FC236}">
                <a16:creationId xmlns:a16="http://schemas.microsoft.com/office/drawing/2014/main" id="{E2D802A7-A50B-4259-930A-18EECC3214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12971" y="1336010"/>
            <a:ext cx="6245897" cy="5511814"/>
          </a:xfrm>
          <a:prstGeom prst="rect">
            <a:avLst/>
          </a:prstGeom>
        </p:spPr>
      </p:pic>
      <p:sp>
        <p:nvSpPr>
          <p:cNvPr id="31" name="Rectangle 30">
            <a:extLst>
              <a:ext uri="{FF2B5EF4-FFF2-40B4-BE49-F238E27FC236}">
                <a16:creationId xmlns:a16="http://schemas.microsoft.com/office/drawing/2014/main" id="{3E479DC9-4E7C-4C56-BC0C-866E6F9C5D81}"/>
              </a:ext>
            </a:extLst>
          </p:cNvPr>
          <p:cNvSpPr/>
          <p:nvPr/>
        </p:nvSpPr>
        <p:spPr>
          <a:xfrm>
            <a:off x="15886868" y="727173"/>
            <a:ext cx="3227165" cy="769441"/>
          </a:xfrm>
          <a:prstGeom prst="rect">
            <a:avLst/>
          </a:prstGeom>
        </p:spPr>
        <p:txBody>
          <a:bodyPr wrap="none">
            <a:spAutoFit/>
          </a:bodyPr>
          <a:lstStyle/>
          <a:p>
            <a:r>
              <a:rPr lang="en-US" sz="4400" dirty="0">
                <a:solidFill>
                  <a:schemeClr val="tx2"/>
                </a:solidFill>
                <a:latin typeface="Oswald bold" panose="00000800000000000000" pitchFamily="2" charset="0"/>
                <a:ea typeface="Segoe UI" panose="020B0502040204020203" pitchFamily="34" charset="0"/>
                <a:cs typeface="Segoe UI" panose="020B0502040204020203" pitchFamily="34" charset="0"/>
              </a:rPr>
              <a:t>Events + data</a:t>
            </a:r>
            <a:endParaRPr lang="en-US" sz="4000" dirty="0">
              <a:solidFill>
                <a:schemeClr val="tx2"/>
              </a:solidFill>
              <a:latin typeface="Oswald bold" panose="00000800000000000000" pitchFamily="2" charset="0"/>
            </a:endParaRPr>
          </a:p>
        </p:txBody>
      </p:sp>
      <p:sp>
        <p:nvSpPr>
          <p:cNvPr id="32" name="Rectangle 31">
            <a:extLst>
              <a:ext uri="{FF2B5EF4-FFF2-40B4-BE49-F238E27FC236}">
                <a16:creationId xmlns:a16="http://schemas.microsoft.com/office/drawing/2014/main" id="{C48EFF0E-B96A-49EE-8EAB-C562B8514A70}"/>
              </a:ext>
            </a:extLst>
          </p:cNvPr>
          <p:cNvSpPr/>
          <p:nvPr/>
        </p:nvSpPr>
        <p:spPr>
          <a:xfrm>
            <a:off x="6912722" y="727172"/>
            <a:ext cx="1322798" cy="769441"/>
          </a:xfrm>
          <a:prstGeom prst="rect">
            <a:avLst/>
          </a:prstGeom>
        </p:spPr>
        <p:txBody>
          <a:bodyPr wrap="none">
            <a:spAutoFit/>
          </a:bodyPr>
          <a:lstStyle/>
          <a:p>
            <a:r>
              <a:rPr lang="en-US" sz="4400" dirty="0">
                <a:solidFill>
                  <a:schemeClr val="tx2"/>
                </a:solidFill>
                <a:latin typeface="Oswald bold" panose="00000800000000000000" pitchFamily="2" charset="0"/>
                <a:ea typeface="Segoe UI" panose="020B0502040204020203" pitchFamily="34" charset="0"/>
                <a:cs typeface="Segoe UI" panose="020B0502040204020203" pitchFamily="34" charset="0"/>
              </a:rPr>
              <a:t>Code</a:t>
            </a:r>
            <a:endParaRPr lang="en-US" sz="4000" dirty="0">
              <a:solidFill>
                <a:schemeClr val="tx2"/>
              </a:solidFill>
              <a:latin typeface="Oswald bold" panose="00000800000000000000" pitchFamily="2" charset="0"/>
            </a:endParaRPr>
          </a:p>
        </p:txBody>
      </p:sp>
      <p:grpSp>
        <p:nvGrpSpPr>
          <p:cNvPr id="33" name="Group 32">
            <a:extLst>
              <a:ext uri="{FF2B5EF4-FFF2-40B4-BE49-F238E27FC236}">
                <a16:creationId xmlns:a16="http://schemas.microsoft.com/office/drawing/2014/main" id="{DE433586-0D23-4644-9810-7D5C0061A016}"/>
              </a:ext>
            </a:extLst>
          </p:cNvPr>
          <p:cNvGrpSpPr/>
          <p:nvPr/>
        </p:nvGrpSpPr>
        <p:grpSpPr>
          <a:xfrm>
            <a:off x="9717519" y="153049"/>
            <a:ext cx="5785497" cy="6409405"/>
            <a:chOff x="1702418" y="2004815"/>
            <a:chExt cx="2214402" cy="2395735"/>
          </a:xfrm>
        </p:grpSpPr>
        <p:pic>
          <p:nvPicPr>
            <p:cNvPr id="34" name="Picture 6">
              <a:extLst>
                <a:ext uri="{FF2B5EF4-FFF2-40B4-BE49-F238E27FC236}">
                  <a16:creationId xmlns:a16="http://schemas.microsoft.com/office/drawing/2014/main" id="{C9DA1C17-F4B1-4DCB-AA4F-B830CAA10F6D}"/>
                </a:ext>
              </a:extLst>
            </p:cNvPr>
            <p:cNvPicPr>
              <a:picLocks noChangeAspect="1"/>
            </p:cNvPicPr>
            <p:nvPr/>
          </p:nvPicPr>
          <p:blipFill>
            <a:blip r:embed="rId6"/>
            <a:stretch>
              <a:fillRect/>
            </a:stretch>
          </p:blipFill>
          <p:spPr>
            <a:xfrm>
              <a:off x="1702418" y="2446408"/>
              <a:ext cx="2214402" cy="1954142"/>
            </a:xfrm>
            <a:prstGeom prst="rect">
              <a:avLst/>
            </a:prstGeom>
          </p:spPr>
        </p:pic>
        <p:sp>
          <p:nvSpPr>
            <p:cNvPr id="35" name="TextBox 34">
              <a:extLst>
                <a:ext uri="{FF2B5EF4-FFF2-40B4-BE49-F238E27FC236}">
                  <a16:creationId xmlns:a16="http://schemas.microsoft.com/office/drawing/2014/main" id="{4D1D466C-1740-40CA-B426-A8F2487366BA}"/>
                </a:ext>
              </a:extLst>
            </p:cNvPr>
            <p:cNvSpPr txBox="1"/>
            <p:nvPr/>
          </p:nvSpPr>
          <p:spPr>
            <a:xfrm>
              <a:off x="1710765" y="2004815"/>
              <a:ext cx="2197709" cy="358916"/>
            </a:xfrm>
            <a:prstGeom prst="rect">
              <a:avLst/>
            </a:prstGeom>
            <a:noFill/>
          </p:spPr>
          <p:txBody>
            <a:bodyPr wrap="square" lIns="182854" tIns="146284" rIns="182854" bIns="146284" rtlCol="0">
              <a:spAutoFit/>
            </a:bodyPr>
            <a:lstStyle/>
            <a:p>
              <a:pPr algn="ctr" defTabSz="914367">
                <a:lnSpc>
                  <a:spcPct val="90000"/>
                </a:lnSpc>
                <a:spcAft>
                  <a:spcPts val="600"/>
                </a:spcAft>
                <a:defRPr/>
              </a:pPr>
              <a:endParaRPr lang="en-US" dirty="0">
                <a:gradFill>
                  <a:gsLst>
                    <a:gs pos="2917">
                      <a:srgbClr val="505050"/>
                    </a:gs>
                    <a:gs pos="30000">
                      <a:srgbClr val="505050"/>
                    </a:gs>
                  </a:gsLst>
                  <a:lin ang="5400000" scaled="0"/>
                </a:gradFill>
                <a:latin typeface="Segoe UI"/>
              </a:endParaRPr>
            </a:p>
          </p:txBody>
        </p:sp>
      </p:grpSp>
    </p:spTree>
    <p:extLst>
      <p:ext uri="{BB962C8B-B14F-4D97-AF65-F5344CB8AC3E}">
        <p14:creationId xmlns:p14="http://schemas.microsoft.com/office/powerpoint/2010/main" val="274009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2" presetClass="entr" presetSubtype="4" decel="100000" fill="hold" grpId="0" nodeType="withEffect">
                                  <p:stCondLst>
                                    <p:cond delay="220"/>
                                  </p:stCondLst>
                                  <p:childTnLst>
                                    <p:set>
                                      <p:cBhvr>
                                        <p:cTn id="9" dur="1" fill="hold">
                                          <p:stCondLst>
                                            <p:cond delay="0"/>
                                          </p:stCondLst>
                                        </p:cTn>
                                        <p:tgtEl>
                                          <p:spTgt spid="25"/>
                                        </p:tgtEl>
                                        <p:attrNameLst>
                                          <p:attrName>style.visibility</p:attrName>
                                        </p:attrNameLst>
                                      </p:cBhvr>
                                      <p:to>
                                        <p:strVal val="visible"/>
                                      </p:to>
                                    </p:set>
                                    <p:anim calcmode="lin" valueType="num">
                                      <p:cBhvr additive="base">
                                        <p:cTn id="10" dur="1250" fill="hold"/>
                                        <p:tgtEl>
                                          <p:spTgt spid="25"/>
                                        </p:tgtEl>
                                        <p:attrNameLst>
                                          <p:attrName>ppt_x</p:attrName>
                                        </p:attrNameLst>
                                      </p:cBhvr>
                                      <p:tavLst>
                                        <p:tav tm="0">
                                          <p:val>
                                            <p:strVal val="#ppt_x"/>
                                          </p:val>
                                        </p:tav>
                                        <p:tav tm="100000">
                                          <p:val>
                                            <p:strVal val="#ppt_x"/>
                                          </p:val>
                                        </p:tav>
                                      </p:tavLst>
                                    </p:anim>
                                    <p:anim calcmode="lin" valueType="num">
                                      <p:cBhvr additive="base">
                                        <p:cTn id="11" dur="1250" fill="hold"/>
                                        <p:tgtEl>
                                          <p:spTgt spid="25"/>
                                        </p:tgtEl>
                                        <p:attrNameLst>
                                          <p:attrName>ppt_y</p:attrName>
                                        </p:attrNameLst>
                                      </p:cBhvr>
                                      <p:tavLst>
                                        <p:tav tm="0">
                                          <p:val>
                                            <p:strVal val="1+#ppt_h/2"/>
                                          </p:val>
                                        </p:tav>
                                        <p:tav tm="100000">
                                          <p:val>
                                            <p:strVal val="#ppt_y"/>
                                          </p:val>
                                        </p:tav>
                                      </p:tavLst>
                                    </p:anim>
                                  </p:childTnLst>
                                </p:cTn>
                              </p:par>
                              <p:par>
                                <p:cTn id="12" presetID="2" presetClass="entr" presetSubtype="4" decel="100000" fill="hold" nodeType="withEffect">
                                  <p:stCondLst>
                                    <p:cond delay="22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1250" fill="hold"/>
                                        <p:tgtEl>
                                          <p:spTgt spid="26"/>
                                        </p:tgtEl>
                                        <p:attrNameLst>
                                          <p:attrName>ppt_x</p:attrName>
                                        </p:attrNameLst>
                                      </p:cBhvr>
                                      <p:tavLst>
                                        <p:tav tm="0">
                                          <p:val>
                                            <p:strVal val="#ppt_x"/>
                                          </p:val>
                                        </p:tav>
                                        <p:tav tm="100000">
                                          <p:val>
                                            <p:strVal val="#ppt_x"/>
                                          </p:val>
                                        </p:tav>
                                      </p:tavLst>
                                    </p:anim>
                                    <p:anim calcmode="lin" valueType="num">
                                      <p:cBhvr additive="base">
                                        <p:cTn id="15" dur="1250" fill="hold"/>
                                        <p:tgtEl>
                                          <p:spTgt spid="26"/>
                                        </p:tgtEl>
                                        <p:attrNameLst>
                                          <p:attrName>ppt_y</p:attrName>
                                        </p:attrNameLst>
                                      </p:cBhvr>
                                      <p:tavLst>
                                        <p:tav tm="0">
                                          <p:val>
                                            <p:strVal val="1+#ppt_h/2"/>
                                          </p:val>
                                        </p:tav>
                                        <p:tav tm="100000">
                                          <p:val>
                                            <p:strVal val="#ppt_y"/>
                                          </p:val>
                                        </p:tav>
                                      </p:tavLst>
                                    </p:anim>
                                  </p:childTnLst>
                                </p:cTn>
                              </p:par>
                            </p:childTnLst>
                          </p:cTn>
                        </p:par>
                        <p:par>
                          <p:cTn id="16" fill="hold">
                            <p:stCondLst>
                              <p:cond delay="147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childTnLst>
                                    <p:set>
                                      <p:cBhvr>
                                        <p:cTn id="23" dur="1" fill="hold">
                                          <p:stCondLst>
                                            <p:cond delay="0"/>
                                          </p:stCondLst>
                                        </p:cTn>
                                        <p:tgtEl>
                                          <p:spTgt spid="32"/>
                                        </p:tgtEl>
                                        <p:attrNameLst>
                                          <p:attrName>style.visibility</p:attrName>
                                        </p:attrNameLst>
                                      </p:cBhvr>
                                      <p:to>
                                        <p:strVal val="visible"/>
                                      </p:to>
                                    </p:set>
                                  </p:childTnLst>
                                </p:cTn>
                              </p:par>
                              <p:par>
                                <p:cTn id="24" presetID="1" presetClass="entr" presetSubtype="0" fill="hold" grpId="1" nodeType="withEffect">
                                  <p:stCondLst>
                                    <p:cond delay="0"/>
                                  </p:stCondLst>
                                  <p:childTnLst>
                                    <p:set>
                                      <p:cBhvr>
                                        <p:cTn id="25" dur="1" fill="hold">
                                          <p:stCondLst>
                                            <p:cond delay="0"/>
                                          </p:stCondLst>
                                        </p:cTn>
                                        <p:tgtEl>
                                          <p:spTgt spid="3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hidden"/>
                                      </p:to>
                                    </p:set>
                                  </p:childTnLst>
                                </p:cTn>
                              </p:par>
                            </p:childTnLst>
                          </p:cTn>
                        </p:par>
                        <p:par>
                          <p:cTn id="40" fill="hold">
                            <p:stCondLst>
                              <p:cond delay="0"/>
                            </p:stCondLst>
                            <p:childTnLst>
                              <p:par>
                                <p:cTn id="41" presetID="42" presetClass="path" presetSubtype="0" accel="50000" decel="50000" fill="hold" nodeType="afterEffect">
                                  <p:stCondLst>
                                    <p:cond delay="0"/>
                                  </p:stCondLst>
                                  <p:childTnLst>
                                    <p:animMotion origin="layout" path="M -3.55706E-6 -1.27532E-6 L 0.11243 0.0088 " pathEditMode="relative" rAng="0" ptsTypes="AA">
                                      <p:cBhvr>
                                        <p:cTn id="42" dur="2000" fill="hold"/>
                                        <p:tgtEl>
                                          <p:spTgt spid="29"/>
                                        </p:tgtEl>
                                        <p:attrNameLst>
                                          <p:attrName>ppt_x</p:attrName>
                                          <p:attrName>ppt_y</p:attrName>
                                        </p:attrNameLst>
                                      </p:cBhvr>
                                      <p:rCtr x="5618" y="440"/>
                                    </p:animMotion>
                                  </p:childTnLst>
                                </p:cTn>
                              </p:par>
                              <p:par>
                                <p:cTn id="43" presetID="42" presetClass="path" presetSubtype="0" accel="50000" decel="50000" fill="hold" nodeType="withEffect">
                                  <p:stCondLst>
                                    <p:cond delay="0"/>
                                  </p:stCondLst>
                                  <p:childTnLst>
                                    <p:animMotion origin="layout" path="M -1.21802E-6 4.90105E-6 L -0.13235 -0.00058 " pathEditMode="relative" rAng="0" ptsTypes="AA">
                                      <p:cBhvr>
                                        <p:cTn id="44" dur="2000" fill="hold"/>
                                        <p:tgtEl>
                                          <p:spTgt spid="30"/>
                                        </p:tgtEl>
                                        <p:attrNameLst>
                                          <p:attrName>ppt_x</p:attrName>
                                          <p:attrName>ppt_y</p:attrName>
                                        </p:attrNameLst>
                                      </p:cBhvr>
                                      <p:rCtr x="-6621" y="-35"/>
                                    </p:animMotion>
                                  </p:childTnLst>
                                </p:cTn>
                              </p:par>
                            </p:childTnLst>
                          </p:cTn>
                        </p:par>
                        <p:par>
                          <p:cTn id="45" fill="hold">
                            <p:stCondLst>
                              <p:cond delay="2000"/>
                            </p:stCondLst>
                            <p:childTnLst>
                              <p:par>
                                <p:cTn id="46" presetID="1" presetClass="exit" presetSubtype="0" fill="hold" nodeType="afterEffect">
                                  <p:stCondLst>
                                    <p:cond delay="0"/>
                                  </p:stCondLst>
                                  <p:childTnLst>
                                    <p:set>
                                      <p:cBhvr>
                                        <p:cTn id="47" dur="1" fill="hold">
                                          <p:stCondLst>
                                            <p:cond delay="0"/>
                                          </p:stCondLst>
                                        </p:cTn>
                                        <p:tgtEl>
                                          <p:spTgt spid="29"/>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30"/>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P spid="25" grpId="0"/>
      <p:bldP spid="28" grpId="0" animBg="1"/>
      <p:bldP spid="28" grpId="1" animBg="1"/>
      <p:bldP spid="31" grpId="0"/>
      <p:bldP spid="31" grpId="1"/>
      <p:bldP spid="32" grpId="0"/>
      <p:bldP spid="3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6B2FA3F-5B7D-4050-93CD-1C5BDF51158B}"/>
              </a:ext>
            </a:extLst>
          </p:cNvPr>
          <p:cNvSpPr/>
          <p:nvPr/>
        </p:nvSpPr>
        <p:spPr bwMode="auto">
          <a:xfrm>
            <a:off x="0" y="0"/>
            <a:ext cx="24385588" cy="3123379"/>
          </a:xfrm>
          <a:prstGeom prst="rect">
            <a:avLst/>
          </a:prstGeom>
          <a:solidFill>
            <a:srgbClr val="242A30"/>
          </a:solidFill>
          <a:ln>
            <a:noFill/>
          </a:ln>
          <a:extLst/>
        </p:spPr>
        <p:txBody>
          <a:bodyPr lIns="0" tIns="0" rIns="0" bIns="0" rtlCol="0" anchor="ctr"/>
          <a:lstStyle/>
          <a:p>
            <a:pPr algn="ctr"/>
            <a:endParaRPr lang="en-US"/>
          </a:p>
        </p:txBody>
      </p:sp>
      <p:sp>
        <p:nvSpPr>
          <p:cNvPr id="3" name="Rectángulo: esquinas redondeadas 2">
            <a:extLst>
              <a:ext uri="{FF2B5EF4-FFF2-40B4-BE49-F238E27FC236}">
                <a16:creationId xmlns:a16="http://schemas.microsoft.com/office/drawing/2014/main" id="{FC87B0B5-0F43-416A-8421-A8585C1A1B64}"/>
              </a:ext>
            </a:extLst>
          </p:cNvPr>
          <p:cNvSpPr/>
          <p:nvPr/>
        </p:nvSpPr>
        <p:spPr bwMode="auto">
          <a:xfrm>
            <a:off x="1391594" y="1187452"/>
            <a:ext cx="792806" cy="748475"/>
          </a:xfrm>
          <a:prstGeom prst="roundRect">
            <a:avLst>
              <a:gd name="adj" fmla="val 2557"/>
            </a:avLst>
          </a:prstGeom>
          <a:solidFill>
            <a:schemeClr val="accent1"/>
          </a:solidFill>
          <a:ln>
            <a:noFill/>
          </a:ln>
          <a:extLst/>
        </p:spPr>
        <p:txBody>
          <a:bodyPr lIns="0" tIns="0" rIns="0" bIns="0" rtlCol="0" anchor="ctr"/>
          <a:lstStyle/>
          <a:p>
            <a:pPr algn="ctr" defTabSz="1828891"/>
            <a:r>
              <a:rPr lang="es-SV" altLang="es-SV" sz="3200" dirty="0">
                <a:solidFill>
                  <a:schemeClr val="bg1"/>
                </a:solidFill>
                <a:latin typeface="Font Awesome 5 Free Solid" panose="02000503000000000000" pitchFamily="50" charset="0"/>
              </a:rPr>
              <a:t></a:t>
            </a:r>
          </a:p>
        </p:txBody>
      </p:sp>
      <p:sp>
        <p:nvSpPr>
          <p:cNvPr id="4" name="Textbox 1">
            <a:extLst>
              <a:ext uri="{FF2B5EF4-FFF2-40B4-BE49-F238E27FC236}">
                <a16:creationId xmlns:a16="http://schemas.microsoft.com/office/drawing/2014/main" id="{2D1ED853-29ED-4A92-B604-B64B2CEBC515}"/>
              </a:ext>
            </a:extLst>
          </p:cNvPr>
          <p:cNvSpPr/>
          <p:nvPr/>
        </p:nvSpPr>
        <p:spPr>
          <a:xfrm>
            <a:off x="2483794" y="977985"/>
            <a:ext cx="7200800" cy="1167408"/>
          </a:xfrm>
          <a:prstGeom prst="rect">
            <a:avLst/>
          </a:prstGeom>
        </p:spPr>
        <p:txBody>
          <a:bodyPr wrap="square" lIns="241719" tIns="120859" rIns="241719" bIns="120859">
            <a:spAutoFit/>
          </a:bodyPr>
          <a:lstStyle/>
          <a:p>
            <a:r>
              <a:rPr lang="en-US" sz="6000" dirty="0">
                <a:solidFill>
                  <a:schemeClr val="bg1"/>
                </a:solidFill>
                <a:latin typeface="Oswald" panose="020B0604020202020204" charset="0"/>
                <a:ea typeface="Roboto Light" panose="02000000000000000000" pitchFamily="2" charset="0"/>
                <a:cs typeface="Roboto Light" panose="02000000000000000000" pitchFamily="2" charset="0"/>
              </a:rPr>
              <a:t>Who is Chad Green</a:t>
            </a:r>
          </a:p>
        </p:txBody>
      </p:sp>
      <p:sp>
        <p:nvSpPr>
          <p:cNvPr id="18" name="Textbox 1">
            <a:extLst>
              <a:ext uri="{FF2B5EF4-FFF2-40B4-BE49-F238E27FC236}">
                <a16:creationId xmlns:a16="http://schemas.microsoft.com/office/drawing/2014/main" id="{568B5C9B-7FF2-49F9-A712-54CB4CD72106}"/>
              </a:ext>
            </a:extLst>
          </p:cNvPr>
          <p:cNvSpPr/>
          <p:nvPr/>
        </p:nvSpPr>
        <p:spPr>
          <a:xfrm>
            <a:off x="8547389" y="3663438"/>
            <a:ext cx="14575484" cy="9347981"/>
          </a:xfrm>
          <a:prstGeom prst="rect">
            <a:avLst/>
          </a:prstGeom>
        </p:spPr>
        <p:txBody>
          <a:bodyPr wrap="square" lIns="241719" tIns="120859" rIns="241719" bIns="120859">
            <a:spAutoFit/>
          </a:bodyPr>
          <a:lstStyle/>
          <a:p>
            <a:pPr marL="342900" indent="-342900" algn="just">
              <a:lnSpc>
                <a:spcPct val="150000"/>
              </a:lnSpc>
              <a:buFont typeface="Arial" panose="020B0604020202020204" pitchFamily="34" charset="0"/>
              <a:buChar char="•"/>
            </a:pPr>
            <a:r>
              <a:rPr lang="en-US" sz="3200" dirty="0">
                <a:solidFill>
                  <a:schemeClr val="tx2"/>
                </a:solidFill>
                <a:latin typeface="Oswald" panose="00000500000000000000" pitchFamily="2" charset="0"/>
                <a:ea typeface="Roboto Light" panose="02000000000000000000" pitchFamily="2" charset="0"/>
                <a:cs typeface="Roboto Light" panose="02000000000000000000" pitchFamily="2" charset="0"/>
              </a:rPr>
              <a:t>Director of Software Development at </a:t>
            </a:r>
            <a:r>
              <a:rPr lang="en-US" sz="3200" dirty="0" err="1">
                <a:solidFill>
                  <a:schemeClr val="tx2"/>
                </a:solidFill>
                <a:latin typeface="Oswald" panose="00000500000000000000" pitchFamily="2" charset="0"/>
                <a:ea typeface="Roboto Light" panose="02000000000000000000" pitchFamily="2" charset="0"/>
                <a:cs typeface="Roboto Light" panose="02000000000000000000" pitchFamily="2" charset="0"/>
              </a:rPr>
              <a:t>ScholarRx</a:t>
            </a:r>
            <a:endParaRPr lang="en-US" sz="3200" dirty="0">
              <a:solidFill>
                <a:schemeClr val="tx2"/>
              </a:solidFill>
              <a:latin typeface="Oswald" panose="00000500000000000000" pitchFamily="2" charset="0"/>
              <a:ea typeface="Roboto Light" panose="02000000000000000000" pitchFamily="2" charset="0"/>
              <a:cs typeface="Roboto Light" panose="02000000000000000000" pitchFamily="2" charset="0"/>
            </a:endParaRPr>
          </a:p>
          <a:p>
            <a:pPr marL="342900" indent="-342900" algn="just">
              <a:lnSpc>
                <a:spcPct val="150000"/>
              </a:lnSpc>
              <a:buFont typeface="Arial" panose="020B0604020202020204" pitchFamily="34" charset="0"/>
              <a:buChar char="•"/>
            </a:pPr>
            <a:r>
              <a:rPr lang="en-US" sz="3200" dirty="0">
                <a:solidFill>
                  <a:schemeClr val="tx2"/>
                </a:solidFill>
                <a:latin typeface="Oswald" panose="00000500000000000000" pitchFamily="2" charset="0"/>
                <a:ea typeface="Roboto Light" panose="02000000000000000000" pitchFamily="2" charset="0"/>
                <a:cs typeface="Roboto Light" panose="02000000000000000000" pitchFamily="2" charset="0"/>
              </a:rPr>
              <a:t>Community Involvement</a:t>
            </a:r>
          </a:p>
          <a:p>
            <a:pPr marL="1551627" lvl="1" indent="-342900" algn="just">
              <a:lnSpc>
                <a:spcPct val="150000"/>
              </a:lnSpc>
              <a:buFont typeface="Arial" panose="020B0604020202020204" pitchFamily="34" charset="0"/>
              <a:buChar char="•"/>
            </a:pPr>
            <a:r>
              <a:rPr lang="en-US" sz="3200" dirty="0">
                <a:solidFill>
                  <a:schemeClr val="tx2"/>
                </a:solidFill>
                <a:latin typeface="Oswald" panose="00000500000000000000" pitchFamily="2" charset="0"/>
                <a:ea typeface="Roboto Light" panose="02000000000000000000" pitchFamily="2" charset="0"/>
                <a:cs typeface="Roboto Light" panose="02000000000000000000" pitchFamily="2" charset="0"/>
              </a:rPr>
              <a:t>Code PaLOUsa Conference Chair</a:t>
            </a:r>
          </a:p>
          <a:p>
            <a:pPr marL="1551627" lvl="1" indent="-342900" algn="just">
              <a:lnSpc>
                <a:spcPct val="150000"/>
              </a:lnSpc>
              <a:buFont typeface="Arial" panose="020B0604020202020204" pitchFamily="34" charset="0"/>
              <a:buChar char="•"/>
            </a:pPr>
            <a:r>
              <a:rPr lang="en-US" sz="3200" dirty="0">
                <a:solidFill>
                  <a:schemeClr val="tx2"/>
                </a:solidFill>
                <a:latin typeface="Oswald" panose="00000500000000000000" pitchFamily="2" charset="0"/>
                <a:ea typeface="Roboto Light" panose="02000000000000000000" pitchFamily="2" charset="0"/>
                <a:cs typeface="Roboto Light" panose="02000000000000000000" pitchFamily="2" charset="0"/>
              </a:rPr>
              <a:t>Louisville .NET Meetup Organizer</a:t>
            </a:r>
          </a:p>
          <a:p>
            <a:pPr marL="1551627" lvl="1" indent="-342900" algn="just">
              <a:lnSpc>
                <a:spcPct val="150000"/>
              </a:lnSpc>
              <a:buFont typeface="Arial" panose="020B0604020202020204" pitchFamily="34" charset="0"/>
              <a:buChar char="•"/>
            </a:pPr>
            <a:r>
              <a:rPr lang="en-US" sz="3200" dirty="0">
                <a:solidFill>
                  <a:schemeClr val="tx2"/>
                </a:solidFill>
                <a:latin typeface="Oswald" panose="00000500000000000000" pitchFamily="2" charset="0"/>
                <a:ea typeface="Roboto Light" panose="02000000000000000000" pitchFamily="2" charset="0"/>
                <a:cs typeface="Roboto Light" panose="02000000000000000000" pitchFamily="2" charset="0"/>
              </a:rPr>
              <a:t>Louisville Tech Leaders Meetup Co-Organizer</a:t>
            </a:r>
          </a:p>
          <a:p>
            <a:pPr marL="1551627" lvl="1" indent="-342900" algn="just">
              <a:lnSpc>
                <a:spcPct val="150000"/>
              </a:lnSpc>
              <a:buFont typeface="Arial" panose="020B0604020202020204" pitchFamily="34" charset="0"/>
              <a:buChar char="•"/>
            </a:pPr>
            <a:r>
              <a:rPr lang="en-US" sz="3200" dirty="0">
                <a:solidFill>
                  <a:schemeClr val="tx2"/>
                </a:solidFill>
                <a:latin typeface="Oswald" panose="00000500000000000000" pitchFamily="2" charset="0"/>
                <a:ea typeface="Roboto Light" panose="02000000000000000000" pitchFamily="2" charset="0"/>
                <a:cs typeface="Roboto Light" panose="02000000000000000000" pitchFamily="2" charset="0"/>
              </a:rPr>
              <a:t>Louisville Tech Ladies Committee Member</a:t>
            </a:r>
          </a:p>
          <a:p>
            <a:pPr marL="342900" indent="-342900" algn="just">
              <a:lnSpc>
                <a:spcPct val="150000"/>
              </a:lnSpc>
              <a:buFont typeface="Arial" panose="020B0604020202020204" pitchFamily="34" charset="0"/>
              <a:buChar char="•"/>
            </a:pPr>
            <a:r>
              <a:rPr lang="en-US" sz="3200" dirty="0">
                <a:solidFill>
                  <a:schemeClr val="tx2"/>
                </a:solidFill>
                <a:latin typeface="Oswald" panose="00000500000000000000" pitchFamily="2" charset="0"/>
                <a:ea typeface="Roboto Light" panose="02000000000000000000" pitchFamily="2" charset="0"/>
                <a:cs typeface="Roboto Light" panose="02000000000000000000" pitchFamily="2" charset="0"/>
              </a:rPr>
              <a:t>Contact Information</a:t>
            </a:r>
          </a:p>
          <a:p>
            <a:pPr lvl="1" algn="just">
              <a:lnSpc>
                <a:spcPct val="150000"/>
              </a:lnSpc>
            </a:pPr>
            <a:r>
              <a:rPr lang="es-SV" altLang="es-SV" sz="4400" dirty="0">
                <a:solidFill>
                  <a:schemeClr val="bg1"/>
                </a:solidFill>
                <a:latin typeface="Font Awesome 5 Free Solid" panose="02000503000000000000" pitchFamily="50" charset="0"/>
              </a:rPr>
              <a:t></a:t>
            </a:r>
            <a:r>
              <a:rPr lang="en-US" sz="4400" dirty="0">
                <a:solidFill>
                  <a:schemeClr val="tx2"/>
                </a:solidFill>
                <a:latin typeface="Oswald" panose="00000500000000000000" pitchFamily="2" charset="0"/>
                <a:ea typeface="Roboto Light" panose="02000000000000000000" pitchFamily="2" charset="0"/>
                <a:cs typeface="Roboto Light" panose="02000000000000000000" pitchFamily="2" charset="0"/>
              </a:rPr>
              <a:t> chadgreen@chadgreen.com</a:t>
            </a:r>
          </a:p>
          <a:p>
            <a:pPr lvl="1" algn="just">
              <a:lnSpc>
                <a:spcPct val="150000"/>
              </a:lnSpc>
            </a:pPr>
            <a:r>
              <a:rPr lang="es-SV" altLang="es-SV" sz="4400" dirty="0">
                <a:solidFill>
                  <a:schemeClr val="bg1"/>
                </a:solidFill>
                <a:latin typeface="Font Awesome 5 Brands Regular" panose="02000503000000000000" pitchFamily="50" charset="0"/>
              </a:rPr>
              <a:t></a:t>
            </a:r>
            <a:r>
              <a:rPr lang="es-SV" altLang="es-SV" sz="4400" dirty="0">
                <a:solidFill>
                  <a:srgbClr val="333333"/>
                </a:solidFill>
                <a:latin typeface="FontAwesome" pitchFamily="2" charset="0"/>
              </a:rPr>
              <a:t> </a:t>
            </a:r>
            <a:r>
              <a:rPr lang="en-US" sz="4400" dirty="0">
                <a:solidFill>
                  <a:schemeClr val="tx2"/>
                </a:solidFill>
                <a:latin typeface="Oswald" panose="00000500000000000000" pitchFamily="2" charset="0"/>
                <a:ea typeface="Roboto Light" panose="02000000000000000000" pitchFamily="2" charset="0"/>
                <a:cs typeface="Roboto Light" panose="02000000000000000000" pitchFamily="2" charset="0"/>
              </a:rPr>
              <a:t>chadgreen.com</a:t>
            </a:r>
          </a:p>
          <a:p>
            <a:pPr lvl="1" algn="just">
              <a:lnSpc>
                <a:spcPct val="150000"/>
              </a:lnSpc>
            </a:pPr>
            <a:r>
              <a:rPr lang="es-SV" altLang="es-SV" sz="4400" dirty="0">
                <a:solidFill>
                  <a:schemeClr val="bg1"/>
                </a:solidFill>
                <a:latin typeface="Font Awesome 5 Brands Regular" panose="02000503000000000000" pitchFamily="50" charset="0"/>
              </a:rPr>
              <a:t></a:t>
            </a:r>
            <a:r>
              <a:rPr lang="es-SV" altLang="es-SV" sz="4400" dirty="0">
                <a:solidFill>
                  <a:prstClr val="black"/>
                </a:solidFill>
              </a:rPr>
              <a:t> </a:t>
            </a:r>
            <a:r>
              <a:rPr lang="en-US" sz="4400" dirty="0" err="1">
                <a:solidFill>
                  <a:schemeClr val="tx2"/>
                </a:solidFill>
                <a:latin typeface="Oswald" panose="00000500000000000000" pitchFamily="2" charset="0"/>
                <a:ea typeface="Roboto Light" panose="02000000000000000000" pitchFamily="2" charset="0"/>
                <a:cs typeface="Roboto Light" panose="02000000000000000000" pitchFamily="2" charset="0"/>
              </a:rPr>
              <a:t>ChadGreen</a:t>
            </a:r>
            <a:endParaRPr lang="en-US" sz="4400" dirty="0">
              <a:solidFill>
                <a:schemeClr val="tx2"/>
              </a:solidFill>
              <a:latin typeface="Oswald" panose="00000500000000000000" pitchFamily="2" charset="0"/>
              <a:ea typeface="Roboto Light" panose="02000000000000000000" pitchFamily="2" charset="0"/>
              <a:cs typeface="Roboto Light" panose="02000000000000000000" pitchFamily="2" charset="0"/>
            </a:endParaRPr>
          </a:p>
          <a:p>
            <a:pPr lvl="1" algn="just">
              <a:lnSpc>
                <a:spcPct val="150000"/>
              </a:lnSpc>
            </a:pPr>
            <a:r>
              <a:rPr lang="es-SV" altLang="es-SV" sz="4400" dirty="0">
                <a:solidFill>
                  <a:schemeClr val="bg1"/>
                </a:solidFill>
                <a:latin typeface="Font Awesome 5 Brands Regular" panose="02000503000000000000" pitchFamily="50" charset="0"/>
              </a:rPr>
              <a:t></a:t>
            </a:r>
            <a:r>
              <a:rPr lang="es-SV" altLang="es-SV" sz="4400" dirty="0">
                <a:solidFill>
                  <a:prstClr val="black"/>
                </a:solidFill>
              </a:rPr>
              <a:t> </a:t>
            </a:r>
            <a:r>
              <a:rPr lang="en-US" sz="4400" dirty="0" err="1">
                <a:solidFill>
                  <a:schemeClr val="tx2"/>
                </a:solidFill>
                <a:latin typeface="Oswald" panose="00000500000000000000" pitchFamily="2" charset="0"/>
                <a:ea typeface="Roboto Light" panose="02000000000000000000" pitchFamily="2" charset="0"/>
                <a:cs typeface="Roboto Light" panose="02000000000000000000" pitchFamily="2" charset="0"/>
              </a:rPr>
              <a:t>ChadwickEGreen</a:t>
            </a:r>
            <a:endParaRPr lang="en-US" sz="4400" dirty="0">
              <a:solidFill>
                <a:schemeClr val="tx2"/>
              </a:solidFill>
              <a:latin typeface="Oswald" panose="00000500000000000000" pitchFamily="2" charset="0"/>
              <a:ea typeface="Roboto Light" panose="02000000000000000000" pitchFamily="2" charset="0"/>
              <a:cs typeface="Roboto Light" panose="02000000000000000000" pitchFamily="2" charset="0"/>
            </a:endParaRPr>
          </a:p>
        </p:txBody>
      </p:sp>
      <p:pic>
        <p:nvPicPr>
          <p:cNvPr id="6" name="Picture 5">
            <a:extLst>
              <a:ext uri="{FF2B5EF4-FFF2-40B4-BE49-F238E27FC236}">
                <a16:creationId xmlns:a16="http://schemas.microsoft.com/office/drawing/2014/main" id="{6BEFE7F9-D228-4162-84FF-8FA0C8F62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343" y="4401535"/>
            <a:ext cx="6399681" cy="6399681"/>
          </a:xfrm>
          <a:prstGeom prst="rect">
            <a:avLst/>
          </a:prstGeom>
        </p:spPr>
      </p:pic>
    </p:spTree>
    <p:extLst>
      <p:ext uri="{BB962C8B-B14F-4D97-AF65-F5344CB8AC3E}">
        <p14:creationId xmlns:p14="http://schemas.microsoft.com/office/powerpoint/2010/main" val="1425825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Features of Azure Functions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20</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1031554" y="1980339"/>
            <a:ext cx="22457382" cy="830997"/>
          </a:xfrm>
          <a:prstGeom prst="rect">
            <a:avLst/>
          </a:prstGeom>
          <a:noFill/>
        </p:spPr>
        <p:txBody>
          <a:bodyPr wrap="square" rtlCol="0">
            <a:spAutoFit/>
          </a:bodyPr>
          <a:lstStyle/>
          <a:p>
            <a:pPr marL="685800" indent="-685800">
              <a:buFont typeface="Arial" panose="020B0604020202020204" pitchFamily="34" charset="0"/>
              <a:buChar char="•"/>
            </a:pPr>
            <a:r>
              <a:rPr lang="en-US" dirty="0">
                <a:solidFill>
                  <a:schemeClr val="tx2"/>
                </a:solidFill>
              </a:rPr>
              <a:t>Choice of language</a:t>
            </a:r>
          </a:p>
        </p:txBody>
      </p:sp>
      <p:pic>
        <p:nvPicPr>
          <p:cNvPr id="6" name="Picture 5">
            <a:extLst>
              <a:ext uri="{FF2B5EF4-FFF2-40B4-BE49-F238E27FC236}">
                <a16:creationId xmlns:a16="http://schemas.microsoft.com/office/drawing/2014/main" id="{298E7714-63C7-4F8B-A7E5-D954F3C5C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554" y="7706170"/>
            <a:ext cx="3330370" cy="2282452"/>
          </a:xfrm>
          <a:prstGeom prst="rect">
            <a:avLst/>
          </a:prstGeom>
          <a:solidFill>
            <a:schemeClr val="bg1"/>
          </a:solidFill>
        </p:spPr>
      </p:pic>
      <p:pic>
        <p:nvPicPr>
          <p:cNvPr id="8" name="Picture 7">
            <a:extLst>
              <a:ext uri="{FF2B5EF4-FFF2-40B4-BE49-F238E27FC236}">
                <a16:creationId xmlns:a16="http://schemas.microsoft.com/office/drawing/2014/main" id="{B669020B-14DD-4939-AF2F-639929D70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863" y="7696314"/>
            <a:ext cx="2282452" cy="2282452"/>
          </a:xfrm>
          <a:prstGeom prst="rect">
            <a:avLst/>
          </a:prstGeom>
        </p:spPr>
      </p:pic>
      <p:pic>
        <p:nvPicPr>
          <p:cNvPr id="10" name="Picture 9">
            <a:extLst>
              <a:ext uri="{FF2B5EF4-FFF2-40B4-BE49-F238E27FC236}">
                <a16:creationId xmlns:a16="http://schemas.microsoft.com/office/drawing/2014/main" id="{505C27D7-DDE8-41B7-A9C7-955528D86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29791" y="7480737"/>
            <a:ext cx="2500897" cy="2500897"/>
          </a:xfrm>
          <a:prstGeom prst="rect">
            <a:avLst/>
          </a:prstGeom>
        </p:spPr>
      </p:pic>
      <p:pic>
        <p:nvPicPr>
          <p:cNvPr id="12" name="Picture 11">
            <a:extLst>
              <a:ext uri="{FF2B5EF4-FFF2-40B4-BE49-F238E27FC236}">
                <a16:creationId xmlns:a16="http://schemas.microsoft.com/office/drawing/2014/main" id="{6AF541BD-8384-48F4-88C5-FEE0FDE663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23164" y="7621988"/>
            <a:ext cx="1364126" cy="2500897"/>
          </a:xfrm>
          <a:prstGeom prst="rect">
            <a:avLst/>
          </a:prstGeom>
        </p:spPr>
      </p:pic>
      <p:pic>
        <p:nvPicPr>
          <p:cNvPr id="14" name="Picture 13">
            <a:extLst>
              <a:ext uri="{FF2B5EF4-FFF2-40B4-BE49-F238E27FC236}">
                <a16:creationId xmlns:a16="http://schemas.microsoft.com/office/drawing/2014/main" id="{074E5408-3065-433A-9F4D-5D59A991A1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79766" y="8394722"/>
            <a:ext cx="4629150" cy="1371600"/>
          </a:xfrm>
          <a:prstGeom prst="rect">
            <a:avLst/>
          </a:prstGeom>
        </p:spPr>
      </p:pic>
      <p:pic>
        <p:nvPicPr>
          <p:cNvPr id="16" name="Picture 15">
            <a:extLst>
              <a:ext uri="{FF2B5EF4-FFF2-40B4-BE49-F238E27FC236}">
                <a16:creationId xmlns:a16="http://schemas.microsoft.com/office/drawing/2014/main" id="{8B03E973-DC9D-49EC-B2F9-A8CA7AD087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9179" y="10544710"/>
            <a:ext cx="3886115" cy="2098830"/>
          </a:xfrm>
          <a:prstGeom prst="rect">
            <a:avLst/>
          </a:prstGeom>
        </p:spPr>
      </p:pic>
      <p:grpSp>
        <p:nvGrpSpPr>
          <p:cNvPr id="20" name="Group 19">
            <a:extLst>
              <a:ext uri="{FF2B5EF4-FFF2-40B4-BE49-F238E27FC236}">
                <a16:creationId xmlns:a16="http://schemas.microsoft.com/office/drawing/2014/main" id="{CB50DA86-9CB2-40FA-9ED7-E0F55958BF32}"/>
              </a:ext>
            </a:extLst>
          </p:cNvPr>
          <p:cNvGrpSpPr/>
          <p:nvPr/>
        </p:nvGrpSpPr>
        <p:grpSpPr>
          <a:xfrm>
            <a:off x="7551972" y="10163770"/>
            <a:ext cx="2790310" cy="2860709"/>
            <a:chOff x="3821864" y="9459006"/>
            <a:chExt cx="2790310" cy="2860709"/>
          </a:xfrm>
        </p:grpSpPr>
        <p:pic>
          <p:nvPicPr>
            <p:cNvPr id="18" name="Picture 17">
              <a:extLst>
                <a:ext uri="{FF2B5EF4-FFF2-40B4-BE49-F238E27FC236}">
                  <a16:creationId xmlns:a16="http://schemas.microsoft.com/office/drawing/2014/main" id="{30F18ABB-9714-4501-BB24-4A667AC3B0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21864" y="9459006"/>
              <a:ext cx="2790310" cy="2790310"/>
            </a:xfrm>
            <a:prstGeom prst="rect">
              <a:avLst/>
            </a:prstGeom>
          </p:spPr>
        </p:pic>
        <p:sp>
          <p:nvSpPr>
            <p:cNvPr id="19" name="TextBox 18">
              <a:extLst>
                <a:ext uri="{FF2B5EF4-FFF2-40B4-BE49-F238E27FC236}">
                  <a16:creationId xmlns:a16="http://schemas.microsoft.com/office/drawing/2014/main" id="{D83F9532-1180-4FD0-9FDC-76CACC155C72}"/>
                </a:ext>
              </a:extLst>
            </p:cNvPr>
            <p:cNvSpPr txBox="1"/>
            <p:nvPr/>
          </p:nvSpPr>
          <p:spPr>
            <a:xfrm>
              <a:off x="4600504" y="11734940"/>
              <a:ext cx="1233030" cy="584775"/>
            </a:xfrm>
            <a:prstGeom prst="rect">
              <a:avLst/>
            </a:prstGeom>
            <a:noFill/>
          </p:spPr>
          <p:txBody>
            <a:bodyPr wrap="none" rtlCol="0">
              <a:spAutoFit/>
            </a:bodyPr>
            <a:lstStyle/>
            <a:p>
              <a:r>
                <a:rPr lang="en-US" sz="3200" dirty="0">
                  <a:solidFill>
                    <a:schemeClr val="bg1"/>
                  </a:solidFill>
                </a:rPr>
                <a:t>Batch</a:t>
              </a:r>
            </a:p>
          </p:txBody>
        </p:sp>
      </p:grpSp>
      <p:pic>
        <p:nvPicPr>
          <p:cNvPr id="22" name="Picture 21">
            <a:extLst>
              <a:ext uri="{FF2B5EF4-FFF2-40B4-BE49-F238E27FC236}">
                <a16:creationId xmlns:a16="http://schemas.microsoft.com/office/drawing/2014/main" id="{F1669D51-F913-4FE7-ACE0-2077943770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034308" y="10713702"/>
            <a:ext cx="3669095" cy="1545776"/>
          </a:xfrm>
          <a:prstGeom prst="rect">
            <a:avLst/>
          </a:prstGeom>
        </p:spPr>
      </p:pic>
      <p:pic>
        <p:nvPicPr>
          <p:cNvPr id="24" name="Picture 23">
            <a:extLst>
              <a:ext uri="{FF2B5EF4-FFF2-40B4-BE49-F238E27FC236}">
                <a16:creationId xmlns:a16="http://schemas.microsoft.com/office/drawing/2014/main" id="{8970C760-07AC-4411-A34D-BBF4051ADD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738299" y="10374925"/>
            <a:ext cx="2438400" cy="2438400"/>
          </a:xfrm>
          <a:prstGeom prst="rect">
            <a:avLst/>
          </a:prstGeom>
        </p:spPr>
      </p:pic>
    </p:spTree>
    <p:extLst>
      <p:ext uri="{BB962C8B-B14F-4D97-AF65-F5344CB8AC3E}">
        <p14:creationId xmlns:p14="http://schemas.microsoft.com/office/powerpoint/2010/main" val="1148346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Features of Azure Functions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21</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1031554" y="1980339"/>
            <a:ext cx="22457382" cy="1569660"/>
          </a:xfrm>
          <a:prstGeom prst="rect">
            <a:avLst/>
          </a:prstGeom>
          <a:noFill/>
        </p:spPr>
        <p:txBody>
          <a:bodyPr wrap="square" rtlCol="0">
            <a:spAutoFit/>
          </a:bodyPr>
          <a:lstStyle/>
          <a:p>
            <a:pPr marL="685800" indent="-685800">
              <a:buFont typeface="Arial" panose="020B0604020202020204" pitchFamily="34" charset="0"/>
              <a:buChar char="•"/>
            </a:pPr>
            <a:r>
              <a:rPr lang="en-US" dirty="0">
                <a:solidFill>
                  <a:schemeClr val="tx2"/>
                </a:solidFill>
              </a:rPr>
              <a:t>Choice of language</a:t>
            </a:r>
          </a:p>
          <a:p>
            <a:pPr marL="685800" indent="-685800">
              <a:buFont typeface="Arial" panose="020B0604020202020204" pitchFamily="34" charset="0"/>
              <a:buChar char="•"/>
            </a:pPr>
            <a:r>
              <a:rPr lang="en-US" dirty="0">
                <a:solidFill>
                  <a:schemeClr val="tx2"/>
                </a:solidFill>
              </a:rPr>
              <a:t>Pay-per-use pricing model</a:t>
            </a:r>
          </a:p>
        </p:txBody>
      </p:sp>
      <p:sp>
        <p:nvSpPr>
          <p:cNvPr id="33" name="Slide Number Placeholder 2">
            <a:extLst>
              <a:ext uri="{FF2B5EF4-FFF2-40B4-BE49-F238E27FC236}">
                <a16:creationId xmlns:a16="http://schemas.microsoft.com/office/drawing/2014/main" id="{4D4B4051-7DA4-45E8-8342-3CCCA4057EAF}"/>
              </a:ext>
            </a:extLst>
          </p:cNvPr>
          <p:cNvSpPr txBox="1">
            <a:spLocks/>
          </p:cNvSpPr>
          <p:nvPr/>
        </p:nvSpPr>
        <p:spPr>
          <a:xfrm>
            <a:off x="22364036" y="13264304"/>
            <a:ext cx="944880" cy="444869"/>
          </a:xfrm>
          <a:prstGeom prst="rect">
            <a:avLst/>
          </a:prstGeom>
          <a:noFill/>
        </p:spPr>
        <p:txBody>
          <a:bodyPr lIns="181268" tIns="90674" rIns="181268" bIns="90674"/>
          <a:lstStyle>
            <a:defPPr>
              <a:defRPr lang="es-MX"/>
            </a:defPPr>
            <a:lvl1pPr marL="0" algn="ctr" defTabSz="2417470" rtl="0" eaLnBrk="1" latinLnBrk="0" hangingPunct="1">
              <a:defRPr sz="2000" kern="1200">
                <a:solidFill>
                  <a:schemeClr val="bg1"/>
                </a:solidFill>
                <a:latin typeface="PT Sans" panose="020B0503020203020204" pitchFamily="34" charset="0"/>
                <a:ea typeface="Roboto Light" panose="02000000000000000000" pitchFamily="2" charset="0"/>
                <a:cs typeface="PT Sans" panose="020B0503020203020204" pitchFamily="34" charset="0"/>
              </a:defRPr>
            </a:lvl1pPr>
            <a:lvl2pPr marL="1208727" algn="l" defTabSz="2417470" rtl="0" eaLnBrk="1" latinLnBrk="0" hangingPunct="1">
              <a:defRPr sz="4800" kern="1200">
                <a:solidFill>
                  <a:schemeClr val="tx1"/>
                </a:solidFill>
                <a:latin typeface="+mn-lt"/>
                <a:ea typeface="+mn-ea"/>
                <a:cs typeface="+mn-cs"/>
              </a:defRPr>
            </a:lvl2pPr>
            <a:lvl3pPr marL="2417470" algn="l" defTabSz="2417470" rtl="0" eaLnBrk="1" latinLnBrk="0" hangingPunct="1">
              <a:defRPr sz="4800" kern="1200">
                <a:solidFill>
                  <a:schemeClr val="tx1"/>
                </a:solidFill>
                <a:latin typeface="+mn-lt"/>
                <a:ea typeface="+mn-ea"/>
                <a:cs typeface="+mn-cs"/>
              </a:defRPr>
            </a:lvl3pPr>
            <a:lvl4pPr marL="3626213" algn="l" defTabSz="2417470" rtl="0" eaLnBrk="1" latinLnBrk="0" hangingPunct="1">
              <a:defRPr sz="4800" kern="1200">
                <a:solidFill>
                  <a:schemeClr val="tx1"/>
                </a:solidFill>
                <a:latin typeface="+mn-lt"/>
                <a:ea typeface="+mn-ea"/>
                <a:cs typeface="+mn-cs"/>
              </a:defRPr>
            </a:lvl4pPr>
            <a:lvl5pPr marL="4834948" algn="l" defTabSz="2417470" rtl="0" eaLnBrk="1" latinLnBrk="0" hangingPunct="1">
              <a:defRPr sz="4800" kern="1200">
                <a:solidFill>
                  <a:schemeClr val="tx1"/>
                </a:solidFill>
                <a:latin typeface="+mn-lt"/>
                <a:ea typeface="+mn-ea"/>
                <a:cs typeface="+mn-cs"/>
              </a:defRPr>
            </a:lvl5pPr>
            <a:lvl6pPr marL="6043689" algn="l" defTabSz="2417470" rtl="0" eaLnBrk="1" latinLnBrk="0" hangingPunct="1">
              <a:defRPr sz="4800" kern="1200">
                <a:solidFill>
                  <a:schemeClr val="tx1"/>
                </a:solidFill>
                <a:latin typeface="+mn-lt"/>
                <a:ea typeface="+mn-ea"/>
                <a:cs typeface="+mn-cs"/>
              </a:defRPr>
            </a:lvl6pPr>
            <a:lvl7pPr marL="7252437" algn="l" defTabSz="2417470" rtl="0" eaLnBrk="1" latinLnBrk="0" hangingPunct="1">
              <a:defRPr sz="4800" kern="1200">
                <a:solidFill>
                  <a:schemeClr val="tx1"/>
                </a:solidFill>
                <a:latin typeface="+mn-lt"/>
                <a:ea typeface="+mn-ea"/>
                <a:cs typeface="+mn-cs"/>
              </a:defRPr>
            </a:lvl7pPr>
            <a:lvl8pPr marL="8461164" algn="l" defTabSz="2417470" rtl="0" eaLnBrk="1" latinLnBrk="0" hangingPunct="1">
              <a:defRPr sz="4800" kern="1200">
                <a:solidFill>
                  <a:schemeClr val="tx1"/>
                </a:solidFill>
                <a:latin typeface="+mn-lt"/>
                <a:ea typeface="+mn-ea"/>
                <a:cs typeface="+mn-cs"/>
              </a:defRPr>
            </a:lvl8pPr>
            <a:lvl9pPr marL="9669910" algn="l" defTabSz="2417470" rtl="0" eaLnBrk="1" latinLnBrk="0" hangingPunct="1">
              <a:defRPr sz="4800" kern="1200">
                <a:solidFill>
                  <a:schemeClr val="tx1"/>
                </a:solidFill>
                <a:latin typeface="+mn-lt"/>
                <a:ea typeface="+mn-ea"/>
                <a:cs typeface="+mn-cs"/>
              </a:defRPr>
            </a:lvl9pPr>
          </a:lstStyle>
          <a:p>
            <a:pPr defTabSz="1811963"/>
            <a:fld id="{597BFFA6-61B1-4984-983B-9D1AEC0ED12D}" type="slidenum">
              <a:rPr lang="es-SV" smtClean="0"/>
              <a:pPr defTabSz="1811963"/>
              <a:t>21</a:t>
            </a:fld>
            <a:endParaRPr lang="es-SV" dirty="0"/>
          </a:p>
        </p:txBody>
      </p:sp>
      <p:pic>
        <p:nvPicPr>
          <p:cNvPr id="34" name="Picture 33">
            <a:extLst>
              <a:ext uri="{FF2B5EF4-FFF2-40B4-BE49-F238E27FC236}">
                <a16:creationId xmlns:a16="http://schemas.microsoft.com/office/drawing/2014/main" id="{9866D5A1-5A21-462E-BC71-5C4C0F0FD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554" y="7706170"/>
            <a:ext cx="3330370" cy="2282452"/>
          </a:xfrm>
          <a:prstGeom prst="rect">
            <a:avLst/>
          </a:prstGeom>
          <a:solidFill>
            <a:schemeClr val="bg1"/>
          </a:solidFill>
        </p:spPr>
      </p:pic>
      <p:pic>
        <p:nvPicPr>
          <p:cNvPr id="35" name="Picture 34">
            <a:extLst>
              <a:ext uri="{FF2B5EF4-FFF2-40B4-BE49-F238E27FC236}">
                <a16:creationId xmlns:a16="http://schemas.microsoft.com/office/drawing/2014/main" id="{5DA7CDA0-5322-4D69-B3B0-CE74DB01A2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863" y="7696314"/>
            <a:ext cx="2282452" cy="2282452"/>
          </a:xfrm>
          <a:prstGeom prst="rect">
            <a:avLst/>
          </a:prstGeom>
        </p:spPr>
      </p:pic>
      <p:pic>
        <p:nvPicPr>
          <p:cNvPr id="36" name="Picture 35">
            <a:extLst>
              <a:ext uri="{FF2B5EF4-FFF2-40B4-BE49-F238E27FC236}">
                <a16:creationId xmlns:a16="http://schemas.microsoft.com/office/drawing/2014/main" id="{67D167FD-63A1-4343-803D-43D3EB2D82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29791" y="7480737"/>
            <a:ext cx="2500897" cy="2500897"/>
          </a:xfrm>
          <a:prstGeom prst="rect">
            <a:avLst/>
          </a:prstGeom>
        </p:spPr>
      </p:pic>
      <p:pic>
        <p:nvPicPr>
          <p:cNvPr id="37" name="Picture 36">
            <a:extLst>
              <a:ext uri="{FF2B5EF4-FFF2-40B4-BE49-F238E27FC236}">
                <a16:creationId xmlns:a16="http://schemas.microsoft.com/office/drawing/2014/main" id="{EB5872B7-BEE7-4857-80C2-F0489BF7A5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23164" y="7621988"/>
            <a:ext cx="1364126" cy="2500897"/>
          </a:xfrm>
          <a:prstGeom prst="rect">
            <a:avLst/>
          </a:prstGeom>
        </p:spPr>
      </p:pic>
      <p:pic>
        <p:nvPicPr>
          <p:cNvPr id="46" name="Picture 45">
            <a:extLst>
              <a:ext uri="{FF2B5EF4-FFF2-40B4-BE49-F238E27FC236}">
                <a16:creationId xmlns:a16="http://schemas.microsoft.com/office/drawing/2014/main" id="{A43F220E-A61B-4509-A606-CA926A73E0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79766" y="8394722"/>
            <a:ext cx="4629150" cy="1371600"/>
          </a:xfrm>
          <a:prstGeom prst="rect">
            <a:avLst/>
          </a:prstGeom>
        </p:spPr>
      </p:pic>
      <p:pic>
        <p:nvPicPr>
          <p:cNvPr id="47" name="Picture 46">
            <a:extLst>
              <a:ext uri="{FF2B5EF4-FFF2-40B4-BE49-F238E27FC236}">
                <a16:creationId xmlns:a16="http://schemas.microsoft.com/office/drawing/2014/main" id="{08158F8C-8986-40C8-8FE8-5A7B050378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9179" y="10544710"/>
            <a:ext cx="3886115" cy="2098830"/>
          </a:xfrm>
          <a:prstGeom prst="rect">
            <a:avLst/>
          </a:prstGeom>
        </p:spPr>
      </p:pic>
      <p:grpSp>
        <p:nvGrpSpPr>
          <p:cNvPr id="48" name="Group 47">
            <a:extLst>
              <a:ext uri="{FF2B5EF4-FFF2-40B4-BE49-F238E27FC236}">
                <a16:creationId xmlns:a16="http://schemas.microsoft.com/office/drawing/2014/main" id="{2E6AC538-5244-4AE7-9D3D-42DA4BB77594}"/>
              </a:ext>
            </a:extLst>
          </p:cNvPr>
          <p:cNvGrpSpPr/>
          <p:nvPr/>
        </p:nvGrpSpPr>
        <p:grpSpPr>
          <a:xfrm>
            <a:off x="7551972" y="10163770"/>
            <a:ext cx="2790310" cy="2860709"/>
            <a:chOff x="3821864" y="9459006"/>
            <a:chExt cx="2790310" cy="2860709"/>
          </a:xfrm>
        </p:grpSpPr>
        <p:pic>
          <p:nvPicPr>
            <p:cNvPr id="49" name="Picture 48">
              <a:extLst>
                <a:ext uri="{FF2B5EF4-FFF2-40B4-BE49-F238E27FC236}">
                  <a16:creationId xmlns:a16="http://schemas.microsoft.com/office/drawing/2014/main" id="{35345EC4-31EF-4975-9F37-5181EEFAAE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21864" y="9459006"/>
              <a:ext cx="2790310" cy="2790310"/>
            </a:xfrm>
            <a:prstGeom prst="rect">
              <a:avLst/>
            </a:prstGeom>
          </p:spPr>
        </p:pic>
        <p:sp>
          <p:nvSpPr>
            <p:cNvPr id="50" name="TextBox 49">
              <a:extLst>
                <a:ext uri="{FF2B5EF4-FFF2-40B4-BE49-F238E27FC236}">
                  <a16:creationId xmlns:a16="http://schemas.microsoft.com/office/drawing/2014/main" id="{C12F8125-F196-488D-BA68-1FF2DD15748B}"/>
                </a:ext>
              </a:extLst>
            </p:cNvPr>
            <p:cNvSpPr txBox="1"/>
            <p:nvPr/>
          </p:nvSpPr>
          <p:spPr>
            <a:xfrm>
              <a:off x="4600504" y="11734940"/>
              <a:ext cx="1233030" cy="584775"/>
            </a:xfrm>
            <a:prstGeom prst="rect">
              <a:avLst/>
            </a:prstGeom>
            <a:noFill/>
          </p:spPr>
          <p:txBody>
            <a:bodyPr wrap="none" rtlCol="0">
              <a:spAutoFit/>
            </a:bodyPr>
            <a:lstStyle/>
            <a:p>
              <a:r>
                <a:rPr lang="en-US" sz="3200" dirty="0">
                  <a:solidFill>
                    <a:schemeClr val="bg1"/>
                  </a:solidFill>
                </a:rPr>
                <a:t>Batch</a:t>
              </a:r>
            </a:p>
          </p:txBody>
        </p:sp>
      </p:grpSp>
      <p:pic>
        <p:nvPicPr>
          <p:cNvPr id="51" name="Picture 50">
            <a:extLst>
              <a:ext uri="{FF2B5EF4-FFF2-40B4-BE49-F238E27FC236}">
                <a16:creationId xmlns:a16="http://schemas.microsoft.com/office/drawing/2014/main" id="{F00345DC-08B7-4D00-8E44-7FD37A37D8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034308" y="10713702"/>
            <a:ext cx="3669095" cy="1545776"/>
          </a:xfrm>
          <a:prstGeom prst="rect">
            <a:avLst/>
          </a:prstGeom>
        </p:spPr>
      </p:pic>
      <p:pic>
        <p:nvPicPr>
          <p:cNvPr id="52" name="Picture 51">
            <a:extLst>
              <a:ext uri="{FF2B5EF4-FFF2-40B4-BE49-F238E27FC236}">
                <a16:creationId xmlns:a16="http://schemas.microsoft.com/office/drawing/2014/main" id="{1D22E94A-DECD-4E7A-83E4-9D3FD037F5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738299" y="10374925"/>
            <a:ext cx="2438400" cy="2438400"/>
          </a:xfrm>
          <a:prstGeom prst="rect">
            <a:avLst/>
          </a:prstGeom>
        </p:spPr>
      </p:pic>
    </p:spTree>
    <p:extLst>
      <p:ext uri="{BB962C8B-B14F-4D97-AF65-F5344CB8AC3E}">
        <p14:creationId xmlns:p14="http://schemas.microsoft.com/office/powerpoint/2010/main" val="1723845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6"/>
                                        </p:tgtEl>
                                      </p:cBhvr>
                                    </p:animEffect>
                                    <p:set>
                                      <p:cBhvr>
                                        <p:cTn id="13" dur="1" fill="hold">
                                          <p:stCondLst>
                                            <p:cond delay="499"/>
                                          </p:stCondLst>
                                        </p:cTn>
                                        <p:tgtEl>
                                          <p:spTgt spid="3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7"/>
                                        </p:tgtEl>
                                      </p:cBhvr>
                                    </p:animEffect>
                                    <p:set>
                                      <p:cBhvr>
                                        <p:cTn id="16" dur="1" fill="hold">
                                          <p:stCondLst>
                                            <p:cond delay="499"/>
                                          </p:stCondLst>
                                        </p:cTn>
                                        <p:tgtEl>
                                          <p:spTgt spid="3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6"/>
                                        </p:tgtEl>
                                      </p:cBhvr>
                                    </p:animEffect>
                                    <p:set>
                                      <p:cBhvr>
                                        <p:cTn id="19" dur="1" fill="hold">
                                          <p:stCondLst>
                                            <p:cond delay="499"/>
                                          </p:stCondLst>
                                        </p:cTn>
                                        <p:tgtEl>
                                          <p:spTgt spid="46"/>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7"/>
                                        </p:tgtEl>
                                      </p:cBhvr>
                                    </p:animEffect>
                                    <p:set>
                                      <p:cBhvr>
                                        <p:cTn id="22" dur="1" fill="hold">
                                          <p:stCondLst>
                                            <p:cond delay="499"/>
                                          </p:stCondLst>
                                        </p:cTn>
                                        <p:tgtEl>
                                          <p:spTgt spid="4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48"/>
                                        </p:tgtEl>
                                      </p:cBhvr>
                                    </p:animEffect>
                                    <p:set>
                                      <p:cBhvr>
                                        <p:cTn id="25" dur="1" fill="hold">
                                          <p:stCondLst>
                                            <p:cond delay="499"/>
                                          </p:stCondLst>
                                        </p:cTn>
                                        <p:tgtEl>
                                          <p:spTgt spid="48"/>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52"/>
                                        </p:tgtEl>
                                      </p:cBhvr>
                                    </p:animEffect>
                                    <p:set>
                                      <p:cBhvr>
                                        <p:cTn id="31" dur="1" fill="hold">
                                          <p:stCondLst>
                                            <p:cond delay="499"/>
                                          </p:stCondLst>
                                        </p:cTn>
                                        <p:tgtEl>
                                          <p:spTgt spid="52"/>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Features of Azure Functions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22</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1031554" y="1980339"/>
            <a:ext cx="22457382" cy="2308324"/>
          </a:xfrm>
          <a:prstGeom prst="rect">
            <a:avLst/>
          </a:prstGeom>
          <a:noFill/>
        </p:spPr>
        <p:txBody>
          <a:bodyPr wrap="square" rtlCol="0">
            <a:spAutoFit/>
          </a:bodyPr>
          <a:lstStyle/>
          <a:p>
            <a:pPr marL="685800" indent="-685800">
              <a:buFont typeface="Arial" panose="020B0604020202020204" pitchFamily="34" charset="0"/>
              <a:buChar char="•"/>
            </a:pPr>
            <a:r>
              <a:rPr lang="en-US" dirty="0">
                <a:solidFill>
                  <a:schemeClr val="tx2"/>
                </a:solidFill>
              </a:rPr>
              <a:t>Choice of language</a:t>
            </a:r>
          </a:p>
          <a:p>
            <a:pPr marL="685800" indent="-685800">
              <a:buFont typeface="Arial" panose="020B0604020202020204" pitchFamily="34" charset="0"/>
              <a:buChar char="•"/>
            </a:pPr>
            <a:r>
              <a:rPr lang="en-US" dirty="0">
                <a:solidFill>
                  <a:schemeClr val="tx2"/>
                </a:solidFill>
              </a:rPr>
              <a:t>Pay-per-use pricing model</a:t>
            </a:r>
          </a:p>
          <a:p>
            <a:pPr marL="685800" indent="-685800">
              <a:buFont typeface="Arial" panose="020B0604020202020204" pitchFamily="34" charset="0"/>
              <a:buChar char="•"/>
            </a:pPr>
            <a:r>
              <a:rPr lang="en-US" dirty="0">
                <a:solidFill>
                  <a:schemeClr val="tx2"/>
                </a:solidFill>
              </a:rPr>
              <a:t>Bring your own dependencies</a:t>
            </a:r>
          </a:p>
        </p:txBody>
      </p:sp>
      <p:pic>
        <p:nvPicPr>
          <p:cNvPr id="7" name="Picture 6">
            <a:extLst>
              <a:ext uri="{FF2B5EF4-FFF2-40B4-BE49-F238E27FC236}">
                <a16:creationId xmlns:a16="http://schemas.microsoft.com/office/drawing/2014/main" id="{A732E651-F734-4B37-898C-7B1334F3C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979" y="5598654"/>
            <a:ext cx="4679885" cy="4679885"/>
          </a:xfrm>
          <a:prstGeom prst="rect">
            <a:avLst/>
          </a:prstGeom>
        </p:spPr>
      </p:pic>
      <p:pic>
        <p:nvPicPr>
          <p:cNvPr id="11" name="Picture 10">
            <a:extLst>
              <a:ext uri="{FF2B5EF4-FFF2-40B4-BE49-F238E27FC236}">
                <a16:creationId xmlns:a16="http://schemas.microsoft.com/office/drawing/2014/main" id="{E4813984-913C-4D2C-819B-6BA043591A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83004" y="7401989"/>
            <a:ext cx="5305425" cy="2876550"/>
          </a:xfrm>
          <a:prstGeom prst="rect">
            <a:avLst/>
          </a:prstGeom>
        </p:spPr>
      </p:pic>
    </p:spTree>
    <p:extLst>
      <p:ext uri="{BB962C8B-B14F-4D97-AF65-F5344CB8AC3E}">
        <p14:creationId xmlns:p14="http://schemas.microsoft.com/office/powerpoint/2010/main" val="1859190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Features of Azure Functions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23</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1031554" y="1980339"/>
            <a:ext cx="22457382" cy="3046988"/>
          </a:xfrm>
          <a:prstGeom prst="rect">
            <a:avLst/>
          </a:prstGeom>
          <a:noFill/>
        </p:spPr>
        <p:txBody>
          <a:bodyPr wrap="square" rtlCol="0">
            <a:spAutoFit/>
          </a:bodyPr>
          <a:lstStyle/>
          <a:p>
            <a:pPr marL="685800" indent="-685800">
              <a:buFont typeface="Arial" panose="020B0604020202020204" pitchFamily="34" charset="0"/>
              <a:buChar char="•"/>
            </a:pPr>
            <a:r>
              <a:rPr lang="en-US" dirty="0">
                <a:solidFill>
                  <a:schemeClr val="tx2"/>
                </a:solidFill>
              </a:rPr>
              <a:t>Choice of language</a:t>
            </a:r>
          </a:p>
          <a:p>
            <a:pPr marL="685800" indent="-685800">
              <a:buFont typeface="Arial" panose="020B0604020202020204" pitchFamily="34" charset="0"/>
              <a:buChar char="•"/>
            </a:pPr>
            <a:r>
              <a:rPr lang="en-US" dirty="0">
                <a:solidFill>
                  <a:schemeClr val="tx2"/>
                </a:solidFill>
              </a:rPr>
              <a:t>Pay-per-use pricing model</a:t>
            </a:r>
          </a:p>
          <a:p>
            <a:pPr marL="685800" indent="-685800">
              <a:buFont typeface="Arial" panose="020B0604020202020204" pitchFamily="34" charset="0"/>
              <a:buChar char="•"/>
            </a:pPr>
            <a:r>
              <a:rPr lang="en-US" dirty="0">
                <a:solidFill>
                  <a:schemeClr val="tx2"/>
                </a:solidFill>
              </a:rPr>
              <a:t>Bring your own dependencies</a:t>
            </a:r>
          </a:p>
          <a:p>
            <a:pPr marL="685800" indent="-685800">
              <a:buFont typeface="Arial" panose="020B0604020202020204" pitchFamily="34" charset="0"/>
              <a:buChar char="•"/>
            </a:pPr>
            <a:r>
              <a:rPr lang="en-US" dirty="0">
                <a:solidFill>
                  <a:schemeClr val="tx2"/>
                </a:solidFill>
              </a:rPr>
              <a:t>Integrated security</a:t>
            </a:r>
          </a:p>
        </p:txBody>
      </p:sp>
      <p:pic>
        <p:nvPicPr>
          <p:cNvPr id="33" name="Picture 32">
            <a:extLst>
              <a:ext uri="{FF2B5EF4-FFF2-40B4-BE49-F238E27FC236}">
                <a16:creationId xmlns:a16="http://schemas.microsoft.com/office/drawing/2014/main" id="{D1A78191-125E-490A-9F55-0123FF781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979" y="5598654"/>
            <a:ext cx="4679885" cy="4679885"/>
          </a:xfrm>
          <a:prstGeom prst="rect">
            <a:avLst/>
          </a:prstGeom>
        </p:spPr>
      </p:pic>
      <p:pic>
        <p:nvPicPr>
          <p:cNvPr id="34" name="Picture 33">
            <a:extLst>
              <a:ext uri="{FF2B5EF4-FFF2-40B4-BE49-F238E27FC236}">
                <a16:creationId xmlns:a16="http://schemas.microsoft.com/office/drawing/2014/main" id="{93AA008A-158F-4E5E-A3CC-6350D7ACB9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83004" y="7401989"/>
            <a:ext cx="5305425" cy="2876550"/>
          </a:xfrm>
          <a:prstGeom prst="rect">
            <a:avLst/>
          </a:prstGeom>
        </p:spPr>
      </p:pic>
    </p:spTree>
    <p:extLst>
      <p:ext uri="{BB962C8B-B14F-4D97-AF65-F5344CB8AC3E}">
        <p14:creationId xmlns:p14="http://schemas.microsoft.com/office/powerpoint/2010/main" val="2974418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4"/>
                                        </p:tgtEl>
                                      </p:cBhvr>
                                    </p:animEffect>
                                    <p:set>
                                      <p:cBhvr>
                                        <p:cTn id="10" dur="1" fill="hold">
                                          <p:stCondLst>
                                            <p:cond delay="499"/>
                                          </p:stCondLst>
                                        </p:cTn>
                                        <p:tgtEl>
                                          <p:spTgt spid="3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fade">
                                      <p:cBhvr>
                                        <p:cTn id="14"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Features of Azure Functions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24</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1031554" y="1980339"/>
            <a:ext cx="22457382" cy="3785652"/>
          </a:xfrm>
          <a:prstGeom prst="rect">
            <a:avLst/>
          </a:prstGeom>
          <a:noFill/>
        </p:spPr>
        <p:txBody>
          <a:bodyPr wrap="square" rtlCol="0">
            <a:spAutoFit/>
          </a:bodyPr>
          <a:lstStyle/>
          <a:p>
            <a:pPr marL="685800" indent="-685800">
              <a:buFont typeface="Arial" panose="020B0604020202020204" pitchFamily="34" charset="0"/>
              <a:buChar char="•"/>
            </a:pPr>
            <a:r>
              <a:rPr lang="en-US" dirty="0">
                <a:solidFill>
                  <a:schemeClr val="tx2"/>
                </a:solidFill>
              </a:rPr>
              <a:t>Choice of language</a:t>
            </a:r>
          </a:p>
          <a:p>
            <a:pPr marL="685800" indent="-685800">
              <a:buFont typeface="Arial" panose="020B0604020202020204" pitchFamily="34" charset="0"/>
              <a:buChar char="•"/>
            </a:pPr>
            <a:r>
              <a:rPr lang="en-US" dirty="0">
                <a:solidFill>
                  <a:schemeClr val="tx2"/>
                </a:solidFill>
              </a:rPr>
              <a:t>Pay-per-use pricing model</a:t>
            </a:r>
          </a:p>
          <a:p>
            <a:pPr marL="685800" indent="-685800">
              <a:buFont typeface="Arial" panose="020B0604020202020204" pitchFamily="34" charset="0"/>
              <a:buChar char="•"/>
            </a:pPr>
            <a:r>
              <a:rPr lang="en-US" dirty="0">
                <a:solidFill>
                  <a:schemeClr val="tx2"/>
                </a:solidFill>
              </a:rPr>
              <a:t>Bring your own dependencies</a:t>
            </a:r>
          </a:p>
          <a:p>
            <a:pPr marL="685800" indent="-685800">
              <a:buFont typeface="Arial" panose="020B0604020202020204" pitchFamily="34" charset="0"/>
              <a:buChar char="•"/>
            </a:pPr>
            <a:r>
              <a:rPr lang="en-US" dirty="0">
                <a:solidFill>
                  <a:schemeClr val="tx2"/>
                </a:solidFill>
              </a:rPr>
              <a:t>Integrated security</a:t>
            </a:r>
          </a:p>
          <a:p>
            <a:pPr marL="685800" indent="-685800">
              <a:buFont typeface="Arial" panose="020B0604020202020204" pitchFamily="34" charset="0"/>
              <a:buChar char="•"/>
            </a:pPr>
            <a:r>
              <a:rPr lang="en-US" dirty="0">
                <a:solidFill>
                  <a:schemeClr val="tx2"/>
                </a:solidFill>
              </a:rPr>
              <a:t>Simplified integration</a:t>
            </a:r>
          </a:p>
        </p:txBody>
      </p:sp>
      <p:pic>
        <p:nvPicPr>
          <p:cNvPr id="17" name="Picture 16">
            <a:extLst>
              <a:ext uri="{FF2B5EF4-FFF2-40B4-BE49-F238E27FC236}">
                <a16:creationId xmlns:a16="http://schemas.microsoft.com/office/drawing/2014/main" id="{8F7F8D22-3690-4DBB-903E-7EF76BD0F0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61" y="6892461"/>
            <a:ext cx="5715000" cy="3000375"/>
          </a:xfrm>
          <a:prstGeom prst="rect">
            <a:avLst/>
          </a:prstGeom>
        </p:spPr>
      </p:pic>
      <p:pic>
        <p:nvPicPr>
          <p:cNvPr id="21" name="Picture 20">
            <a:extLst>
              <a:ext uri="{FF2B5EF4-FFF2-40B4-BE49-F238E27FC236}">
                <a16:creationId xmlns:a16="http://schemas.microsoft.com/office/drawing/2014/main" id="{D653E499-D29E-4689-954B-C975F20DE2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1412" y="7322483"/>
            <a:ext cx="2326555" cy="2326555"/>
          </a:xfrm>
          <a:prstGeom prst="rect">
            <a:avLst/>
          </a:prstGeom>
        </p:spPr>
      </p:pic>
      <p:pic>
        <p:nvPicPr>
          <p:cNvPr id="23" name="Picture 22">
            <a:extLst>
              <a:ext uri="{FF2B5EF4-FFF2-40B4-BE49-F238E27FC236}">
                <a16:creationId xmlns:a16="http://schemas.microsoft.com/office/drawing/2014/main" id="{4FF44CF7-8445-4CD5-85DF-386D0D2179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68218" y="7137646"/>
            <a:ext cx="2621507" cy="2598645"/>
          </a:xfrm>
          <a:prstGeom prst="rect">
            <a:avLst/>
          </a:prstGeom>
        </p:spPr>
      </p:pic>
      <p:pic>
        <p:nvPicPr>
          <p:cNvPr id="25" name="Picture 24">
            <a:extLst>
              <a:ext uri="{FF2B5EF4-FFF2-40B4-BE49-F238E27FC236}">
                <a16:creationId xmlns:a16="http://schemas.microsoft.com/office/drawing/2014/main" id="{B780F863-FE30-4566-8692-E56F9453CC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0769" y="7208891"/>
            <a:ext cx="4973120" cy="2610888"/>
          </a:xfrm>
          <a:prstGeom prst="rect">
            <a:avLst/>
          </a:prstGeom>
        </p:spPr>
      </p:pic>
      <p:pic>
        <p:nvPicPr>
          <p:cNvPr id="26" name="Picture 25">
            <a:extLst>
              <a:ext uri="{FF2B5EF4-FFF2-40B4-BE49-F238E27FC236}">
                <a16:creationId xmlns:a16="http://schemas.microsoft.com/office/drawing/2014/main" id="{51D49BFA-D1A9-4E18-B1FF-A4DCA90D8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85897" y="10096498"/>
            <a:ext cx="4332677" cy="2274656"/>
          </a:xfrm>
          <a:prstGeom prst="rect">
            <a:avLst/>
          </a:prstGeom>
        </p:spPr>
      </p:pic>
      <p:pic>
        <p:nvPicPr>
          <p:cNvPr id="27" name="Picture 26">
            <a:extLst>
              <a:ext uri="{FF2B5EF4-FFF2-40B4-BE49-F238E27FC236}">
                <a16:creationId xmlns:a16="http://schemas.microsoft.com/office/drawing/2014/main" id="{E4C4B364-B4C9-485A-A43F-0CEFDBE9DB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43970" y="7500198"/>
            <a:ext cx="4763613" cy="2500897"/>
          </a:xfrm>
          <a:prstGeom prst="rect">
            <a:avLst/>
          </a:prstGeom>
        </p:spPr>
      </p:pic>
      <p:pic>
        <p:nvPicPr>
          <p:cNvPr id="28" name="Picture 27">
            <a:extLst>
              <a:ext uri="{FF2B5EF4-FFF2-40B4-BE49-F238E27FC236}">
                <a16:creationId xmlns:a16="http://schemas.microsoft.com/office/drawing/2014/main" id="{29803234-BB9A-47B6-B22C-664E67B698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71994" y="10353349"/>
            <a:ext cx="1917460" cy="1663492"/>
          </a:xfrm>
          <a:prstGeom prst="rect">
            <a:avLst/>
          </a:prstGeom>
        </p:spPr>
      </p:pic>
      <p:pic>
        <p:nvPicPr>
          <p:cNvPr id="29" name="Picture 28">
            <a:extLst>
              <a:ext uri="{FF2B5EF4-FFF2-40B4-BE49-F238E27FC236}">
                <a16:creationId xmlns:a16="http://schemas.microsoft.com/office/drawing/2014/main" id="{2C01DD88-6F8D-4A9F-ACC4-7D6BD72451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21801" y="10087937"/>
            <a:ext cx="2621507" cy="2621507"/>
          </a:xfrm>
          <a:prstGeom prst="rect">
            <a:avLst/>
          </a:prstGeom>
        </p:spPr>
      </p:pic>
      <p:pic>
        <p:nvPicPr>
          <p:cNvPr id="30" name="Picture 29">
            <a:extLst>
              <a:ext uri="{FF2B5EF4-FFF2-40B4-BE49-F238E27FC236}">
                <a16:creationId xmlns:a16="http://schemas.microsoft.com/office/drawing/2014/main" id="{3DF34781-3F02-4E1D-A6E9-AACCD5F210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703403" y="10629767"/>
            <a:ext cx="4302643" cy="1362504"/>
          </a:xfrm>
          <a:prstGeom prst="rect">
            <a:avLst/>
          </a:prstGeom>
        </p:spPr>
      </p:pic>
    </p:spTree>
    <p:extLst>
      <p:ext uri="{BB962C8B-B14F-4D97-AF65-F5344CB8AC3E}">
        <p14:creationId xmlns:p14="http://schemas.microsoft.com/office/powerpoint/2010/main" val="2503391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5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51F41733-4B98-4B0B-87B8-FFA55D934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61" y="6892461"/>
            <a:ext cx="5715000" cy="3000375"/>
          </a:xfrm>
          <a:prstGeom prst="rect">
            <a:avLst/>
          </a:prstGeom>
        </p:spPr>
      </p:pic>
      <p:pic>
        <p:nvPicPr>
          <p:cNvPr id="34" name="Picture 33">
            <a:extLst>
              <a:ext uri="{FF2B5EF4-FFF2-40B4-BE49-F238E27FC236}">
                <a16:creationId xmlns:a16="http://schemas.microsoft.com/office/drawing/2014/main" id="{5B8ADDE6-F2BE-4399-89E3-CA401B069A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1412" y="7322483"/>
            <a:ext cx="2326555" cy="2326555"/>
          </a:xfrm>
          <a:prstGeom prst="rect">
            <a:avLst/>
          </a:prstGeom>
        </p:spPr>
      </p:pic>
      <p:pic>
        <p:nvPicPr>
          <p:cNvPr id="35" name="Picture 34">
            <a:extLst>
              <a:ext uri="{FF2B5EF4-FFF2-40B4-BE49-F238E27FC236}">
                <a16:creationId xmlns:a16="http://schemas.microsoft.com/office/drawing/2014/main" id="{1EF4C9B7-BFE7-47D3-B752-0D52D41EFA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68218" y="7137646"/>
            <a:ext cx="2621507" cy="2598645"/>
          </a:xfrm>
          <a:prstGeom prst="rect">
            <a:avLst/>
          </a:prstGeom>
        </p:spPr>
      </p:pic>
      <p:pic>
        <p:nvPicPr>
          <p:cNvPr id="36" name="Picture 35">
            <a:extLst>
              <a:ext uri="{FF2B5EF4-FFF2-40B4-BE49-F238E27FC236}">
                <a16:creationId xmlns:a16="http://schemas.microsoft.com/office/drawing/2014/main" id="{3F658E6E-DE5A-4754-B327-DC7703372A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0769" y="7208891"/>
            <a:ext cx="4973120" cy="2610888"/>
          </a:xfrm>
          <a:prstGeom prst="rect">
            <a:avLst/>
          </a:prstGeom>
        </p:spPr>
      </p:pic>
      <p:pic>
        <p:nvPicPr>
          <p:cNvPr id="37" name="Picture 36">
            <a:extLst>
              <a:ext uri="{FF2B5EF4-FFF2-40B4-BE49-F238E27FC236}">
                <a16:creationId xmlns:a16="http://schemas.microsoft.com/office/drawing/2014/main" id="{E1A4D92F-6208-4560-9818-16AC845AA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85897" y="10096498"/>
            <a:ext cx="4332677" cy="2274656"/>
          </a:xfrm>
          <a:prstGeom prst="rect">
            <a:avLst/>
          </a:prstGeom>
        </p:spPr>
      </p:pic>
      <p:pic>
        <p:nvPicPr>
          <p:cNvPr id="46" name="Picture 45">
            <a:extLst>
              <a:ext uri="{FF2B5EF4-FFF2-40B4-BE49-F238E27FC236}">
                <a16:creationId xmlns:a16="http://schemas.microsoft.com/office/drawing/2014/main" id="{D2C09489-79A7-4E7F-A0D5-23BE0ED8EF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43970" y="7500198"/>
            <a:ext cx="4763613" cy="2500897"/>
          </a:xfrm>
          <a:prstGeom prst="rect">
            <a:avLst/>
          </a:prstGeom>
        </p:spPr>
      </p:pic>
      <p:pic>
        <p:nvPicPr>
          <p:cNvPr id="47" name="Picture 46">
            <a:extLst>
              <a:ext uri="{FF2B5EF4-FFF2-40B4-BE49-F238E27FC236}">
                <a16:creationId xmlns:a16="http://schemas.microsoft.com/office/drawing/2014/main" id="{7580DC29-BC5E-4F72-9D81-E056FEE020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71994" y="10353349"/>
            <a:ext cx="1917460" cy="1663492"/>
          </a:xfrm>
          <a:prstGeom prst="rect">
            <a:avLst/>
          </a:prstGeom>
        </p:spPr>
      </p:pic>
      <p:pic>
        <p:nvPicPr>
          <p:cNvPr id="48" name="Picture 47">
            <a:extLst>
              <a:ext uri="{FF2B5EF4-FFF2-40B4-BE49-F238E27FC236}">
                <a16:creationId xmlns:a16="http://schemas.microsoft.com/office/drawing/2014/main" id="{584FF083-42F5-4E25-AD6F-6AF387261D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21801" y="10087937"/>
            <a:ext cx="2621507" cy="2621507"/>
          </a:xfrm>
          <a:prstGeom prst="rect">
            <a:avLst/>
          </a:prstGeom>
        </p:spPr>
      </p:pic>
      <p:pic>
        <p:nvPicPr>
          <p:cNvPr id="49" name="Picture 48">
            <a:extLst>
              <a:ext uri="{FF2B5EF4-FFF2-40B4-BE49-F238E27FC236}">
                <a16:creationId xmlns:a16="http://schemas.microsoft.com/office/drawing/2014/main" id="{86084256-6D46-41BF-A18B-B214277A429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703403" y="10629767"/>
            <a:ext cx="4302643" cy="1362504"/>
          </a:xfrm>
          <a:prstGeom prst="rect">
            <a:avLst/>
          </a:prstGeom>
        </p:spPr>
      </p:pic>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Features of Azure Functions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a:xfrm>
            <a:off x="22364036" y="13264304"/>
            <a:ext cx="944880" cy="444869"/>
          </a:xfrm>
        </p:spPr>
        <p:txBody>
          <a:bodyPr/>
          <a:lstStyle/>
          <a:p>
            <a:pPr defTabSz="1811963"/>
            <a:fld id="{597BFFA6-61B1-4984-983B-9D1AEC0ED12D}" type="slidenum">
              <a:rPr lang="es-SV" smtClean="0"/>
              <a:pPr defTabSz="1811963"/>
              <a:t>25</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1031554" y="1980339"/>
            <a:ext cx="22457382" cy="4524315"/>
          </a:xfrm>
          <a:prstGeom prst="rect">
            <a:avLst/>
          </a:prstGeom>
          <a:noFill/>
        </p:spPr>
        <p:txBody>
          <a:bodyPr wrap="square" rtlCol="0">
            <a:spAutoFit/>
          </a:bodyPr>
          <a:lstStyle/>
          <a:p>
            <a:pPr marL="685800" indent="-685800">
              <a:buFont typeface="Arial" panose="020B0604020202020204" pitchFamily="34" charset="0"/>
              <a:buChar char="•"/>
            </a:pPr>
            <a:r>
              <a:rPr lang="en-US" dirty="0">
                <a:solidFill>
                  <a:schemeClr val="tx2"/>
                </a:solidFill>
              </a:rPr>
              <a:t>Choice of language</a:t>
            </a:r>
          </a:p>
          <a:p>
            <a:pPr marL="685800" indent="-685800">
              <a:buFont typeface="Arial" panose="020B0604020202020204" pitchFamily="34" charset="0"/>
              <a:buChar char="•"/>
            </a:pPr>
            <a:r>
              <a:rPr lang="en-US" dirty="0">
                <a:solidFill>
                  <a:schemeClr val="tx2"/>
                </a:solidFill>
              </a:rPr>
              <a:t>Pay-per-use pricing model</a:t>
            </a:r>
          </a:p>
          <a:p>
            <a:pPr marL="685800" indent="-685800">
              <a:buFont typeface="Arial" panose="020B0604020202020204" pitchFamily="34" charset="0"/>
              <a:buChar char="•"/>
            </a:pPr>
            <a:r>
              <a:rPr lang="en-US" dirty="0">
                <a:solidFill>
                  <a:schemeClr val="tx2"/>
                </a:solidFill>
              </a:rPr>
              <a:t>Bring your own dependencies</a:t>
            </a:r>
          </a:p>
          <a:p>
            <a:pPr marL="685800" indent="-685800">
              <a:buFont typeface="Arial" panose="020B0604020202020204" pitchFamily="34" charset="0"/>
              <a:buChar char="•"/>
            </a:pPr>
            <a:r>
              <a:rPr lang="en-US" dirty="0">
                <a:solidFill>
                  <a:schemeClr val="tx2"/>
                </a:solidFill>
              </a:rPr>
              <a:t>Integrated security</a:t>
            </a:r>
          </a:p>
          <a:p>
            <a:pPr marL="685800" indent="-685800">
              <a:buFont typeface="Arial" panose="020B0604020202020204" pitchFamily="34" charset="0"/>
              <a:buChar char="•"/>
            </a:pPr>
            <a:r>
              <a:rPr lang="en-US" dirty="0">
                <a:solidFill>
                  <a:schemeClr val="tx2"/>
                </a:solidFill>
              </a:rPr>
              <a:t>Simplified integration</a:t>
            </a:r>
          </a:p>
          <a:p>
            <a:pPr marL="685800" indent="-685800">
              <a:buFont typeface="Arial" panose="020B0604020202020204" pitchFamily="34" charset="0"/>
              <a:buChar char="•"/>
            </a:pPr>
            <a:r>
              <a:rPr lang="en-US" dirty="0">
                <a:solidFill>
                  <a:schemeClr val="tx2"/>
                </a:solidFill>
              </a:rPr>
              <a:t>Flexible development</a:t>
            </a:r>
          </a:p>
        </p:txBody>
      </p:sp>
      <p:pic>
        <p:nvPicPr>
          <p:cNvPr id="38" name="Picture 37">
            <a:extLst>
              <a:ext uri="{FF2B5EF4-FFF2-40B4-BE49-F238E27FC236}">
                <a16:creationId xmlns:a16="http://schemas.microsoft.com/office/drawing/2014/main" id="{4F663187-CA56-4DE0-80FA-C7A4A399A85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30859" y="7547790"/>
            <a:ext cx="2655182" cy="2587101"/>
          </a:xfrm>
          <a:prstGeom prst="rect">
            <a:avLst/>
          </a:prstGeom>
        </p:spPr>
      </p:pic>
      <p:pic>
        <p:nvPicPr>
          <p:cNvPr id="39" name="Picture 38">
            <a:extLst>
              <a:ext uri="{FF2B5EF4-FFF2-40B4-BE49-F238E27FC236}">
                <a16:creationId xmlns:a16="http://schemas.microsoft.com/office/drawing/2014/main" id="{704D7B52-C853-4DD8-8E7F-45DC2AE01B0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87882" y="7461396"/>
            <a:ext cx="3000375" cy="3000375"/>
          </a:xfrm>
          <a:prstGeom prst="rect">
            <a:avLst/>
          </a:prstGeom>
        </p:spPr>
      </p:pic>
      <p:pic>
        <p:nvPicPr>
          <p:cNvPr id="40" name="Picture 39">
            <a:extLst>
              <a:ext uri="{FF2B5EF4-FFF2-40B4-BE49-F238E27FC236}">
                <a16:creationId xmlns:a16="http://schemas.microsoft.com/office/drawing/2014/main" id="{A9D853D1-BE6D-4C8C-A188-EB3E102EFF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90098" y="7773211"/>
            <a:ext cx="3000375" cy="1909330"/>
          </a:xfrm>
          <a:prstGeom prst="rect">
            <a:avLst/>
          </a:prstGeom>
        </p:spPr>
      </p:pic>
      <p:pic>
        <p:nvPicPr>
          <p:cNvPr id="41" name="Picture 40">
            <a:extLst>
              <a:ext uri="{FF2B5EF4-FFF2-40B4-BE49-F238E27FC236}">
                <a16:creationId xmlns:a16="http://schemas.microsoft.com/office/drawing/2014/main" id="{9F0EEED1-AFEA-4E8C-AADC-060C874269B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814558" y="7238034"/>
            <a:ext cx="3311380" cy="3311380"/>
          </a:xfrm>
          <a:prstGeom prst="rect">
            <a:avLst/>
          </a:prstGeom>
        </p:spPr>
      </p:pic>
      <p:pic>
        <p:nvPicPr>
          <p:cNvPr id="42" name="Picture 41">
            <a:extLst>
              <a:ext uri="{FF2B5EF4-FFF2-40B4-BE49-F238E27FC236}">
                <a16:creationId xmlns:a16="http://schemas.microsoft.com/office/drawing/2014/main" id="{10AA2641-9C41-4146-A6FE-FB03A67A958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495139" y="7375524"/>
            <a:ext cx="3418735" cy="3149845"/>
          </a:xfrm>
          <a:prstGeom prst="rect">
            <a:avLst/>
          </a:prstGeom>
        </p:spPr>
      </p:pic>
      <p:pic>
        <p:nvPicPr>
          <p:cNvPr id="43" name="Picture 42">
            <a:extLst>
              <a:ext uri="{FF2B5EF4-FFF2-40B4-BE49-F238E27FC236}">
                <a16:creationId xmlns:a16="http://schemas.microsoft.com/office/drawing/2014/main" id="{948391C1-DC52-4FFF-A8E7-366B3864CBC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266703" y="10486557"/>
            <a:ext cx="2357902" cy="2357902"/>
          </a:xfrm>
          <a:prstGeom prst="rect">
            <a:avLst/>
          </a:prstGeom>
        </p:spPr>
      </p:pic>
      <p:pic>
        <p:nvPicPr>
          <p:cNvPr id="44" name="Picture 43">
            <a:extLst>
              <a:ext uri="{FF2B5EF4-FFF2-40B4-BE49-F238E27FC236}">
                <a16:creationId xmlns:a16="http://schemas.microsoft.com/office/drawing/2014/main" id="{7DF73300-FD88-4CB6-831B-E87BD90A456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111028" y="10486557"/>
            <a:ext cx="2263411" cy="2333413"/>
          </a:xfrm>
          <a:prstGeom prst="rect">
            <a:avLst/>
          </a:prstGeom>
        </p:spPr>
      </p:pic>
    </p:spTree>
    <p:extLst>
      <p:ext uri="{BB962C8B-B14F-4D97-AF65-F5344CB8AC3E}">
        <p14:creationId xmlns:p14="http://schemas.microsoft.com/office/powerpoint/2010/main" val="804615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3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9"/>
                                        </p:tgtEl>
                                        <p:attrNameLst>
                                          <p:attrName>style.visibility</p:attrName>
                                        </p:attrNameLst>
                                      </p:cBhvr>
                                      <p:to>
                                        <p:strVal val="hidden"/>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250"/>
                                        <p:tgtEl>
                                          <p:spTgt spid="38"/>
                                        </p:tgtEl>
                                      </p:cBhvr>
                                    </p:animEffect>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250"/>
                                        <p:tgtEl>
                                          <p:spTgt spid="39"/>
                                        </p:tgtEl>
                                      </p:cBhvr>
                                    </p:animEffect>
                                  </p:childTnLst>
                                </p:cTn>
                              </p:par>
                              <p:par>
                                <p:cTn id="33" presetID="10"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250"/>
                                        <p:tgtEl>
                                          <p:spTgt spid="40"/>
                                        </p:tgtEl>
                                      </p:cBhvr>
                                    </p:animEffect>
                                  </p:childTnLst>
                                </p:cTn>
                              </p:par>
                              <p:par>
                                <p:cTn id="36" presetID="10" presetClass="entr" presetSubtype="0"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250"/>
                                        <p:tgtEl>
                                          <p:spTgt spid="42"/>
                                        </p:tgtEl>
                                      </p:cBhvr>
                                    </p:animEffect>
                                  </p:childTnLst>
                                </p:cTn>
                              </p:par>
                              <p:par>
                                <p:cTn id="42" presetID="10" presetClass="entr" presetSubtype="0"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250"/>
                                        <p:tgtEl>
                                          <p:spTgt spid="43"/>
                                        </p:tgtEl>
                                      </p:cBhvr>
                                    </p:animEffect>
                                  </p:childTnLst>
                                </p:cTn>
                              </p:par>
                              <p:par>
                                <p:cTn id="45" presetID="10"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Features of Azure Functions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26</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1031554" y="1980339"/>
            <a:ext cx="22457382" cy="5262979"/>
          </a:xfrm>
          <a:prstGeom prst="rect">
            <a:avLst/>
          </a:prstGeom>
          <a:noFill/>
        </p:spPr>
        <p:txBody>
          <a:bodyPr wrap="square" rtlCol="0">
            <a:spAutoFit/>
          </a:bodyPr>
          <a:lstStyle/>
          <a:p>
            <a:pPr marL="685800" indent="-685800">
              <a:buFont typeface="Arial" panose="020B0604020202020204" pitchFamily="34" charset="0"/>
              <a:buChar char="•"/>
            </a:pPr>
            <a:r>
              <a:rPr lang="en-US" dirty="0">
                <a:solidFill>
                  <a:schemeClr val="tx2"/>
                </a:solidFill>
              </a:rPr>
              <a:t>Choice of language</a:t>
            </a:r>
          </a:p>
          <a:p>
            <a:pPr marL="685800" indent="-685800">
              <a:buFont typeface="Arial" panose="020B0604020202020204" pitchFamily="34" charset="0"/>
              <a:buChar char="•"/>
            </a:pPr>
            <a:r>
              <a:rPr lang="en-US" dirty="0">
                <a:solidFill>
                  <a:schemeClr val="tx2"/>
                </a:solidFill>
              </a:rPr>
              <a:t>Pay-per-use pricing model</a:t>
            </a:r>
          </a:p>
          <a:p>
            <a:pPr marL="685800" indent="-685800">
              <a:buFont typeface="Arial" panose="020B0604020202020204" pitchFamily="34" charset="0"/>
              <a:buChar char="•"/>
            </a:pPr>
            <a:r>
              <a:rPr lang="en-US" dirty="0">
                <a:solidFill>
                  <a:schemeClr val="tx2"/>
                </a:solidFill>
              </a:rPr>
              <a:t>Bring your own dependencies</a:t>
            </a:r>
          </a:p>
          <a:p>
            <a:pPr marL="685800" indent="-685800">
              <a:buFont typeface="Arial" panose="020B0604020202020204" pitchFamily="34" charset="0"/>
              <a:buChar char="•"/>
            </a:pPr>
            <a:r>
              <a:rPr lang="en-US" dirty="0">
                <a:solidFill>
                  <a:schemeClr val="tx2"/>
                </a:solidFill>
              </a:rPr>
              <a:t>Integrated security</a:t>
            </a:r>
          </a:p>
          <a:p>
            <a:pPr marL="685800" indent="-685800">
              <a:buFont typeface="Arial" panose="020B0604020202020204" pitchFamily="34" charset="0"/>
              <a:buChar char="•"/>
            </a:pPr>
            <a:r>
              <a:rPr lang="en-US" dirty="0">
                <a:solidFill>
                  <a:schemeClr val="tx2"/>
                </a:solidFill>
              </a:rPr>
              <a:t>Simplified integration</a:t>
            </a:r>
          </a:p>
          <a:p>
            <a:pPr marL="685800" indent="-685800">
              <a:buFont typeface="Arial" panose="020B0604020202020204" pitchFamily="34" charset="0"/>
              <a:buChar char="•"/>
            </a:pPr>
            <a:r>
              <a:rPr lang="en-US" dirty="0">
                <a:solidFill>
                  <a:schemeClr val="tx2"/>
                </a:solidFill>
              </a:rPr>
              <a:t>Flexible development</a:t>
            </a:r>
          </a:p>
          <a:p>
            <a:pPr marL="685800" indent="-685800">
              <a:buFont typeface="Arial" panose="020B0604020202020204" pitchFamily="34" charset="0"/>
              <a:buChar char="•"/>
            </a:pPr>
            <a:r>
              <a:rPr lang="en-US" dirty="0">
                <a:solidFill>
                  <a:schemeClr val="tx2"/>
                </a:solidFill>
              </a:rPr>
              <a:t>Open-source</a:t>
            </a:r>
          </a:p>
        </p:txBody>
      </p:sp>
      <p:pic>
        <p:nvPicPr>
          <p:cNvPr id="38" name="Picture 37">
            <a:extLst>
              <a:ext uri="{FF2B5EF4-FFF2-40B4-BE49-F238E27FC236}">
                <a16:creationId xmlns:a16="http://schemas.microsoft.com/office/drawing/2014/main" id="{4F663187-CA56-4DE0-80FA-C7A4A399A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0859" y="7618600"/>
            <a:ext cx="2655182" cy="2587101"/>
          </a:xfrm>
          <a:prstGeom prst="rect">
            <a:avLst/>
          </a:prstGeom>
        </p:spPr>
      </p:pic>
      <p:pic>
        <p:nvPicPr>
          <p:cNvPr id="39" name="Picture 38">
            <a:extLst>
              <a:ext uri="{FF2B5EF4-FFF2-40B4-BE49-F238E27FC236}">
                <a16:creationId xmlns:a16="http://schemas.microsoft.com/office/drawing/2014/main" id="{704D7B52-C853-4DD8-8E7F-45DC2AE01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882" y="7532206"/>
            <a:ext cx="3000375" cy="3000375"/>
          </a:xfrm>
          <a:prstGeom prst="rect">
            <a:avLst/>
          </a:prstGeom>
        </p:spPr>
      </p:pic>
      <p:pic>
        <p:nvPicPr>
          <p:cNvPr id="40" name="Picture 39">
            <a:extLst>
              <a:ext uri="{FF2B5EF4-FFF2-40B4-BE49-F238E27FC236}">
                <a16:creationId xmlns:a16="http://schemas.microsoft.com/office/drawing/2014/main" id="{A9D853D1-BE6D-4C8C-A188-EB3E102EFF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0098" y="7844021"/>
            <a:ext cx="3000375" cy="1909330"/>
          </a:xfrm>
          <a:prstGeom prst="rect">
            <a:avLst/>
          </a:prstGeom>
        </p:spPr>
      </p:pic>
      <p:pic>
        <p:nvPicPr>
          <p:cNvPr id="41" name="Picture 40">
            <a:extLst>
              <a:ext uri="{FF2B5EF4-FFF2-40B4-BE49-F238E27FC236}">
                <a16:creationId xmlns:a16="http://schemas.microsoft.com/office/drawing/2014/main" id="{9F0EEED1-AFEA-4E8C-AADC-060C87426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14558" y="7308844"/>
            <a:ext cx="3311380" cy="3311380"/>
          </a:xfrm>
          <a:prstGeom prst="rect">
            <a:avLst/>
          </a:prstGeom>
        </p:spPr>
      </p:pic>
      <p:pic>
        <p:nvPicPr>
          <p:cNvPr id="42" name="Picture 41">
            <a:extLst>
              <a:ext uri="{FF2B5EF4-FFF2-40B4-BE49-F238E27FC236}">
                <a16:creationId xmlns:a16="http://schemas.microsoft.com/office/drawing/2014/main" id="{10AA2641-9C41-4146-A6FE-FB03A67A9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495139" y="7446334"/>
            <a:ext cx="3418735" cy="3149845"/>
          </a:xfrm>
          <a:prstGeom prst="rect">
            <a:avLst/>
          </a:prstGeom>
        </p:spPr>
      </p:pic>
      <p:pic>
        <p:nvPicPr>
          <p:cNvPr id="43" name="Picture 42">
            <a:extLst>
              <a:ext uri="{FF2B5EF4-FFF2-40B4-BE49-F238E27FC236}">
                <a16:creationId xmlns:a16="http://schemas.microsoft.com/office/drawing/2014/main" id="{948391C1-DC52-4FFF-A8E7-366B3864CB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6703" y="10557367"/>
            <a:ext cx="2357902" cy="2357902"/>
          </a:xfrm>
          <a:prstGeom prst="rect">
            <a:avLst/>
          </a:prstGeom>
        </p:spPr>
      </p:pic>
      <p:pic>
        <p:nvPicPr>
          <p:cNvPr id="44" name="Picture 43">
            <a:extLst>
              <a:ext uri="{FF2B5EF4-FFF2-40B4-BE49-F238E27FC236}">
                <a16:creationId xmlns:a16="http://schemas.microsoft.com/office/drawing/2014/main" id="{7DF73300-FD88-4CB6-831B-E87BD90A45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11028" y="10557367"/>
            <a:ext cx="2263411" cy="2333413"/>
          </a:xfrm>
          <a:prstGeom prst="rect">
            <a:avLst/>
          </a:prstGeom>
        </p:spPr>
      </p:pic>
      <p:pic>
        <p:nvPicPr>
          <p:cNvPr id="45" name="Picture 44">
            <a:extLst>
              <a:ext uri="{FF2B5EF4-FFF2-40B4-BE49-F238E27FC236}">
                <a16:creationId xmlns:a16="http://schemas.microsoft.com/office/drawing/2014/main" id="{8363CFD9-F2FB-4121-8255-77D465C90321}"/>
              </a:ext>
            </a:extLst>
          </p:cNvPr>
          <p:cNvPicPr>
            <a:picLocks noChangeAspect="1"/>
          </p:cNvPicPr>
          <p:nvPr/>
        </p:nvPicPr>
        <p:blipFill>
          <a:blip r:embed="rId10"/>
          <a:stretch>
            <a:fillRect/>
          </a:stretch>
        </p:blipFill>
        <p:spPr>
          <a:xfrm>
            <a:off x="10516034" y="1993920"/>
            <a:ext cx="13219808" cy="9905332"/>
          </a:xfrm>
          <a:prstGeom prst="rect">
            <a:avLst/>
          </a:prstGeom>
        </p:spPr>
      </p:pic>
    </p:spTree>
    <p:extLst>
      <p:ext uri="{BB962C8B-B14F-4D97-AF65-F5344CB8AC3E}">
        <p14:creationId xmlns:p14="http://schemas.microsoft.com/office/powerpoint/2010/main" val="526759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3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4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4"/>
                                        </p:tgtEl>
                                        <p:attrNameLst>
                                          <p:attrName>style.visibility</p:attrName>
                                        </p:attrNameLst>
                                      </p:cBhvr>
                                      <p:to>
                                        <p:strVal val="hidden"/>
                                      </p:to>
                                    </p:set>
                                  </p:childTnLst>
                                </p:cTn>
                              </p:par>
                            </p:childTnLst>
                          </p:cTn>
                        </p:par>
                        <p:par>
                          <p:cTn id="19" fill="hold">
                            <p:stCondLst>
                              <p:cond delay="0"/>
                            </p:stCondLst>
                            <p:childTnLst>
                              <p:par>
                                <p:cTn id="20" presetID="10" presetClass="entr" presetSubtype="0" fill="hold" nodeType="after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02F7A6-22F5-4E7B-AF6D-D619B20E0F0C}"/>
              </a:ext>
            </a:extLst>
          </p:cNvPr>
          <p:cNvSpPr>
            <a:spLocks noGrp="1"/>
          </p:cNvSpPr>
          <p:nvPr>
            <p:ph type="body" sz="quarter" idx="13"/>
          </p:nvPr>
        </p:nvSpPr>
        <p:spPr/>
        <p:txBody>
          <a:bodyPr/>
          <a:lstStyle/>
          <a:p>
            <a:r>
              <a:rPr lang="en-US" dirty="0"/>
              <a:t>Triggers and Bindings</a:t>
            </a:r>
          </a:p>
        </p:txBody>
      </p:sp>
      <p:sp>
        <p:nvSpPr>
          <p:cNvPr id="3" name="Slide Number Placeholder 2">
            <a:extLst>
              <a:ext uri="{FF2B5EF4-FFF2-40B4-BE49-F238E27FC236}">
                <a16:creationId xmlns:a16="http://schemas.microsoft.com/office/drawing/2014/main" id="{C3A54501-F4C5-4C6C-A25F-07152348A86A}"/>
              </a:ext>
            </a:extLst>
          </p:cNvPr>
          <p:cNvSpPr>
            <a:spLocks noGrp="1"/>
          </p:cNvSpPr>
          <p:nvPr>
            <p:ph type="sldNum" sz="quarter" idx="12"/>
          </p:nvPr>
        </p:nvSpPr>
        <p:spPr>
          <a:xfrm>
            <a:off x="22364036" y="12285809"/>
            <a:ext cx="944880" cy="444869"/>
          </a:xfrm>
        </p:spPr>
        <p:txBody>
          <a:bodyPr/>
          <a:lstStyle/>
          <a:p>
            <a:pPr defTabSz="1811963"/>
            <a:fld id="{597BFFA6-61B1-4984-983B-9D1AEC0ED12D}" type="slidenum">
              <a:rPr lang="es-SV" smtClean="0"/>
              <a:pPr defTabSz="1811963"/>
              <a:t>27</a:t>
            </a:fld>
            <a:endParaRPr lang="es-SV" dirty="0"/>
          </a:p>
        </p:txBody>
      </p:sp>
      <p:sp>
        <p:nvSpPr>
          <p:cNvPr id="4" name="TextBox 3">
            <a:extLst>
              <a:ext uri="{FF2B5EF4-FFF2-40B4-BE49-F238E27FC236}">
                <a16:creationId xmlns:a16="http://schemas.microsoft.com/office/drawing/2014/main" id="{031DAB70-177B-4DAE-9404-C26CA783CE5D}"/>
              </a:ext>
            </a:extLst>
          </p:cNvPr>
          <p:cNvSpPr txBox="1"/>
          <p:nvPr/>
        </p:nvSpPr>
        <p:spPr>
          <a:xfrm>
            <a:off x="4675022" y="1793294"/>
            <a:ext cx="870751" cy="584775"/>
          </a:xfrm>
          <a:prstGeom prst="rect">
            <a:avLst/>
          </a:prstGeom>
          <a:noFill/>
        </p:spPr>
        <p:txBody>
          <a:bodyPr wrap="none" rtlCol="0">
            <a:spAutoFit/>
          </a:bodyPr>
          <a:lstStyle/>
          <a:p>
            <a:r>
              <a:rPr lang="en-US" sz="3200" dirty="0">
                <a:solidFill>
                  <a:schemeClr val="bg1"/>
                </a:solidFill>
                <a:latin typeface="Oswald" panose="00000500000000000000" pitchFamily="2" charset="0"/>
              </a:rPr>
              <a:t>Type</a:t>
            </a:r>
          </a:p>
        </p:txBody>
      </p:sp>
      <p:sp>
        <p:nvSpPr>
          <p:cNvPr id="5" name="TextBox 4">
            <a:extLst>
              <a:ext uri="{FF2B5EF4-FFF2-40B4-BE49-F238E27FC236}">
                <a16:creationId xmlns:a16="http://schemas.microsoft.com/office/drawing/2014/main" id="{B497C6EC-F37C-4DE2-B285-AE9E4E71FD84}"/>
              </a:ext>
            </a:extLst>
          </p:cNvPr>
          <p:cNvSpPr txBox="1"/>
          <p:nvPr/>
        </p:nvSpPr>
        <p:spPr>
          <a:xfrm>
            <a:off x="4663545" y="2337715"/>
            <a:ext cx="1965603" cy="461665"/>
          </a:xfrm>
          <a:prstGeom prst="rect">
            <a:avLst/>
          </a:prstGeom>
          <a:noFill/>
        </p:spPr>
        <p:txBody>
          <a:bodyPr wrap="none" rtlCol="0">
            <a:spAutoFit/>
          </a:bodyPr>
          <a:lstStyle/>
          <a:p>
            <a:r>
              <a:rPr lang="en-US" sz="2400" dirty="0">
                <a:solidFill>
                  <a:srgbClr val="FF6600"/>
                </a:solidFill>
              </a:rPr>
              <a:t>Blob Storage</a:t>
            </a:r>
          </a:p>
        </p:txBody>
      </p:sp>
      <p:sp>
        <p:nvSpPr>
          <p:cNvPr id="6" name="TextBox 5">
            <a:extLst>
              <a:ext uri="{FF2B5EF4-FFF2-40B4-BE49-F238E27FC236}">
                <a16:creationId xmlns:a16="http://schemas.microsoft.com/office/drawing/2014/main" id="{9B62EC4B-9879-4298-862B-0E0BAA5DC125}"/>
              </a:ext>
            </a:extLst>
          </p:cNvPr>
          <p:cNvSpPr txBox="1"/>
          <p:nvPr/>
        </p:nvSpPr>
        <p:spPr>
          <a:xfrm>
            <a:off x="4650618" y="2718334"/>
            <a:ext cx="1827744" cy="461665"/>
          </a:xfrm>
          <a:prstGeom prst="rect">
            <a:avLst/>
          </a:prstGeom>
          <a:noFill/>
        </p:spPr>
        <p:txBody>
          <a:bodyPr wrap="none" rtlCol="0">
            <a:spAutoFit/>
          </a:bodyPr>
          <a:lstStyle/>
          <a:p>
            <a:r>
              <a:rPr lang="en-US" sz="2400" dirty="0">
                <a:solidFill>
                  <a:srgbClr val="FF6600"/>
                </a:solidFill>
              </a:rPr>
              <a:t>Cosmos DB</a:t>
            </a:r>
          </a:p>
        </p:txBody>
      </p:sp>
      <p:sp>
        <p:nvSpPr>
          <p:cNvPr id="7" name="TextBox 6">
            <a:extLst>
              <a:ext uri="{FF2B5EF4-FFF2-40B4-BE49-F238E27FC236}">
                <a16:creationId xmlns:a16="http://schemas.microsoft.com/office/drawing/2014/main" id="{235DB6FB-7647-4C85-A28A-606B478E0EBC}"/>
              </a:ext>
            </a:extLst>
          </p:cNvPr>
          <p:cNvSpPr txBox="1"/>
          <p:nvPr/>
        </p:nvSpPr>
        <p:spPr>
          <a:xfrm>
            <a:off x="4663545" y="3123379"/>
            <a:ext cx="1638590" cy="461665"/>
          </a:xfrm>
          <a:prstGeom prst="rect">
            <a:avLst/>
          </a:prstGeom>
          <a:noFill/>
        </p:spPr>
        <p:txBody>
          <a:bodyPr wrap="none" rtlCol="0">
            <a:spAutoFit/>
          </a:bodyPr>
          <a:lstStyle/>
          <a:p>
            <a:r>
              <a:rPr lang="en-US" sz="2400" dirty="0">
                <a:solidFill>
                  <a:srgbClr val="FF6600"/>
                </a:solidFill>
              </a:rPr>
              <a:t>Event Grid</a:t>
            </a:r>
          </a:p>
        </p:txBody>
      </p:sp>
      <p:sp>
        <p:nvSpPr>
          <p:cNvPr id="8" name="TextBox 7">
            <a:extLst>
              <a:ext uri="{FF2B5EF4-FFF2-40B4-BE49-F238E27FC236}">
                <a16:creationId xmlns:a16="http://schemas.microsoft.com/office/drawing/2014/main" id="{8880619F-40F5-4445-925D-00077D87E008}"/>
              </a:ext>
            </a:extLst>
          </p:cNvPr>
          <p:cNvSpPr txBox="1"/>
          <p:nvPr/>
        </p:nvSpPr>
        <p:spPr>
          <a:xfrm>
            <a:off x="4670019" y="3483419"/>
            <a:ext cx="1776448" cy="461665"/>
          </a:xfrm>
          <a:prstGeom prst="rect">
            <a:avLst/>
          </a:prstGeom>
          <a:noFill/>
        </p:spPr>
        <p:txBody>
          <a:bodyPr wrap="none" rtlCol="0">
            <a:spAutoFit/>
          </a:bodyPr>
          <a:lstStyle/>
          <a:p>
            <a:r>
              <a:rPr lang="en-US" sz="2400" dirty="0">
                <a:solidFill>
                  <a:srgbClr val="FF6600"/>
                </a:solidFill>
              </a:rPr>
              <a:t>Event Hubs</a:t>
            </a:r>
          </a:p>
        </p:txBody>
      </p:sp>
      <p:sp>
        <p:nvSpPr>
          <p:cNvPr id="9" name="TextBox 8">
            <a:extLst>
              <a:ext uri="{FF2B5EF4-FFF2-40B4-BE49-F238E27FC236}">
                <a16:creationId xmlns:a16="http://schemas.microsoft.com/office/drawing/2014/main" id="{63D4847E-CE7B-4307-8EFE-5CF2C96F42D3}"/>
              </a:ext>
            </a:extLst>
          </p:cNvPr>
          <p:cNvSpPr txBox="1"/>
          <p:nvPr/>
        </p:nvSpPr>
        <p:spPr>
          <a:xfrm>
            <a:off x="4634878" y="3843459"/>
            <a:ext cx="1896673" cy="461665"/>
          </a:xfrm>
          <a:prstGeom prst="rect">
            <a:avLst/>
          </a:prstGeom>
          <a:noFill/>
        </p:spPr>
        <p:txBody>
          <a:bodyPr wrap="none" rtlCol="0">
            <a:spAutoFit/>
          </a:bodyPr>
          <a:lstStyle/>
          <a:p>
            <a:r>
              <a:rPr lang="en-US" sz="2400" dirty="0">
                <a:solidFill>
                  <a:srgbClr val="FF6600"/>
                </a:solidFill>
              </a:rPr>
              <a:t>External File</a:t>
            </a:r>
          </a:p>
        </p:txBody>
      </p:sp>
      <p:sp>
        <p:nvSpPr>
          <p:cNvPr id="10" name="TextBox 9">
            <a:extLst>
              <a:ext uri="{FF2B5EF4-FFF2-40B4-BE49-F238E27FC236}">
                <a16:creationId xmlns:a16="http://schemas.microsoft.com/office/drawing/2014/main" id="{81658AA5-6886-49D8-A4BB-4911A3B57E55}"/>
              </a:ext>
            </a:extLst>
          </p:cNvPr>
          <p:cNvSpPr txBox="1"/>
          <p:nvPr/>
        </p:nvSpPr>
        <p:spPr>
          <a:xfrm>
            <a:off x="4650618" y="4248504"/>
            <a:ext cx="2131096" cy="461665"/>
          </a:xfrm>
          <a:prstGeom prst="rect">
            <a:avLst/>
          </a:prstGeom>
          <a:noFill/>
        </p:spPr>
        <p:txBody>
          <a:bodyPr wrap="none" rtlCol="0">
            <a:spAutoFit/>
          </a:bodyPr>
          <a:lstStyle/>
          <a:p>
            <a:r>
              <a:rPr lang="en-US" sz="2400" dirty="0">
                <a:solidFill>
                  <a:srgbClr val="FF6600"/>
                </a:solidFill>
              </a:rPr>
              <a:t>External Table</a:t>
            </a:r>
          </a:p>
        </p:txBody>
      </p:sp>
      <p:sp>
        <p:nvSpPr>
          <p:cNvPr id="11" name="TextBox 10">
            <a:extLst>
              <a:ext uri="{FF2B5EF4-FFF2-40B4-BE49-F238E27FC236}">
                <a16:creationId xmlns:a16="http://schemas.microsoft.com/office/drawing/2014/main" id="{5DCBD208-502F-4F8A-B1D7-E3959A109578}"/>
              </a:ext>
            </a:extLst>
          </p:cNvPr>
          <p:cNvSpPr txBox="1"/>
          <p:nvPr/>
        </p:nvSpPr>
        <p:spPr>
          <a:xfrm>
            <a:off x="4665502" y="4608544"/>
            <a:ext cx="987771" cy="461665"/>
          </a:xfrm>
          <a:prstGeom prst="rect">
            <a:avLst/>
          </a:prstGeom>
          <a:noFill/>
        </p:spPr>
        <p:txBody>
          <a:bodyPr wrap="none" rtlCol="0">
            <a:spAutoFit/>
          </a:bodyPr>
          <a:lstStyle/>
          <a:p>
            <a:r>
              <a:rPr lang="en-US" sz="2400" dirty="0">
                <a:solidFill>
                  <a:srgbClr val="FF6600"/>
                </a:solidFill>
              </a:rPr>
              <a:t>HTTP</a:t>
            </a:r>
          </a:p>
        </p:txBody>
      </p:sp>
      <p:sp>
        <p:nvSpPr>
          <p:cNvPr id="12" name="TextBox 11">
            <a:extLst>
              <a:ext uri="{FF2B5EF4-FFF2-40B4-BE49-F238E27FC236}">
                <a16:creationId xmlns:a16="http://schemas.microsoft.com/office/drawing/2014/main" id="{5ABB8F58-BC2C-446F-8AB8-B2ADAA418C87}"/>
              </a:ext>
            </a:extLst>
          </p:cNvPr>
          <p:cNvSpPr txBox="1"/>
          <p:nvPr/>
        </p:nvSpPr>
        <p:spPr>
          <a:xfrm>
            <a:off x="4670019" y="5643659"/>
            <a:ext cx="2374368" cy="830997"/>
          </a:xfrm>
          <a:prstGeom prst="rect">
            <a:avLst/>
          </a:prstGeom>
          <a:noFill/>
        </p:spPr>
        <p:txBody>
          <a:bodyPr wrap="none" rtlCol="0">
            <a:spAutoFit/>
          </a:bodyPr>
          <a:lstStyle/>
          <a:p>
            <a:r>
              <a:rPr lang="en-US" sz="2400" dirty="0">
                <a:solidFill>
                  <a:srgbClr val="FF6600"/>
                </a:solidFill>
              </a:rPr>
              <a:t>Microsoft Graph</a:t>
            </a:r>
          </a:p>
          <a:p>
            <a:r>
              <a:rPr lang="en-US" sz="2400" dirty="0">
                <a:solidFill>
                  <a:srgbClr val="FF6600"/>
                </a:solidFill>
              </a:rPr>
              <a:t>OneDrive Files</a:t>
            </a:r>
          </a:p>
        </p:txBody>
      </p:sp>
      <p:sp>
        <p:nvSpPr>
          <p:cNvPr id="13" name="TextBox 12">
            <a:extLst>
              <a:ext uri="{FF2B5EF4-FFF2-40B4-BE49-F238E27FC236}">
                <a16:creationId xmlns:a16="http://schemas.microsoft.com/office/drawing/2014/main" id="{10B2ED1F-1155-4F0A-8691-72EEF096F7EA}"/>
              </a:ext>
            </a:extLst>
          </p:cNvPr>
          <p:cNvSpPr txBox="1"/>
          <p:nvPr/>
        </p:nvSpPr>
        <p:spPr>
          <a:xfrm>
            <a:off x="4670018" y="6363739"/>
            <a:ext cx="2374368" cy="830997"/>
          </a:xfrm>
          <a:prstGeom prst="rect">
            <a:avLst/>
          </a:prstGeom>
          <a:noFill/>
        </p:spPr>
        <p:txBody>
          <a:bodyPr wrap="none" rtlCol="0">
            <a:spAutoFit/>
          </a:bodyPr>
          <a:lstStyle/>
          <a:p>
            <a:r>
              <a:rPr lang="en-US" sz="2400" dirty="0">
                <a:solidFill>
                  <a:srgbClr val="FF6600"/>
                </a:solidFill>
              </a:rPr>
              <a:t>Microsoft Graph</a:t>
            </a:r>
          </a:p>
          <a:p>
            <a:r>
              <a:rPr lang="en-US" sz="2400" dirty="0">
                <a:solidFill>
                  <a:srgbClr val="FF6600"/>
                </a:solidFill>
              </a:rPr>
              <a:t>Outlook email</a:t>
            </a:r>
          </a:p>
        </p:txBody>
      </p:sp>
      <p:sp>
        <p:nvSpPr>
          <p:cNvPr id="14" name="TextBox 13">
            <a:extLst>
              <a:ext uri="{FF2B5EF4-FFF2-40B4-BE49-F238E27FC236}">
                <a16:creationId xmlns:a16="http://schemas.microsoft.com/office/drawing/2014/main" id="{2C271335-818B-42C2-A40D-5DB2D26A4FE4}"/>
              </a:ext>
            </a:extLst>
          </p:cNvPr>
          <p:cNvSpPr txBox="1"/>
          <p:nvPr/>
        </p:nvSpPr>
        <p:spPr>
          <a:xfrm>
            <a:off x="4711209" y="7848904"/>
            <a:ext cx="2374368" cy="830997"/>
          </a:xfrm>
          <a:prstGeom prst="rect">
            <a:avLst/>
          </a:prstGeom>
          <a:noFill/>
        </p:spPr>
        <p:txBody>
          <a:bodyPr wrap="none" rtlCol="0">
            <a:spAutoFit/>
          </a:bodyPr>
          <a:lstStyle/>
          <a:p>
            <a:r>
              <a:rPr lang="en-US" sz="2400" dirty="0">
                <a:solidFill>
                  <a:srgbClr val="FF6600"/>
                </a:solidFill>
              </a:rPr>
              <a:t>Microsoft Graph</a:t>
            </a:r>
          </a:p>
          <a:p>
            <a:r>
              <a:rPr lang="en-US" sz="2400" dirty="0">
                <a:solidFill>
                  <a:srgbClr val="FF6600"/>
                </a:solidFill>
              </a:rPr>
              <a:t>Auth tokens</a:t>
            </a:r>
          </a:p>
        </p:txBody>
      </p:sp>
      <p:sp>
        <p:nvSpPr>
          <p:cNvPr id="15" name="Rectangle 14">
            <a:extLst>
              <a:ext uri="{FF2B5EF4-FFF2-40B4-BE49-F238E27FC236}">
                <a16:creationId xmlns:a16="http://schemas.microsoft.com/office/drawing/2014/main" id="{A60865D8-C921-4C48-B622-1A604944E289}"/>
              </a:ext>
            </a:extLst>
          </p:cNvPr>
          <p:cNvSpPr/>
          <p:nvPr/>
        </p:nvSpPr>
        <p:spPr>
          <a:xfrm>
            <a:off x="4700008" y="8749004"/>
            <a:ext cx="1863652" cy="461665"/>
          </a:xfrm>
          <a:prstGeom prst="rect">
            <a:avLst/>
          </a:prstGeom>
        </p:spPr>
        <p:txBody>
          <a:bodyPr wrap="none">
            <a:spAutoFit/>
          </a:bodyPr>
          <a:lstStyle/>
          <a:p>
            <a:r>
              <a:rPr lang="en-US" sz="2400" dirty="0">
                <a:solidFill>
                  <a:srgbClr val="FF6600"/>
                </a:solidFill>
              </a:rPr>
              <a:t>Mobile Apps</a:t>
            </a:r>
          </a:p>
        </p:txBody>
      </p:sp>
      <p:sp>
        <p:nvSpPr>
          <p:cNvPr id="16" name="Rectangle 15">
            <a:extLst>
              <a:ext uri="{FF2B5EF4-FFF2-40B4-BE49-F238E27FC236}">
                <a16:creationId xmlns:a16="http://schemas.microsoft.com/office/drawing/2014/main" id="{CEDBAB23-9D2A-4733-AD76-89635B942FF8}"/>
              </a:ext>
            </a:extLst>
          </p:cNvPr>
          <p:cNvSpPr/>
          <p:nvPr/>
        </p:nvSpPr>
        <p:spPr>
          <a:xfrm>
            <a:off x="4671722" y="9199054"/>
            <a:ext cx="2513830" cy="461665"/>
          </a:xfrm>
          <a:prstGeom prst="rect">
            <a:avLst/>
          </a:prstGeom>
        </p:spPr>
        <p:txBody>
          <a:bodyPr wrap="none">
            <a:spAutoFit/>
          </a:bodyPr>
          <a:lstStyle/>
          <a:p>
            <a:r>
              <a:rPr lang="en-US" sz="2400" dirty="0">
                <a:solidFill>
                  <a:srgbClr val="FF6600"/>
                </a:solidFill>
              </a:rPr>
              <a:t>Notification Hubs</a:t>
            </a:r>
          </a:p>
        </p:txBody>
      </p:sp>
      <p:sp>
        <p:nvSpPr>
          <p:cNvPr id="17" name="Rectangle 16">
            <a:extLst>
              <a:ext uri="{FF2B5EF4-FFF2-40B4-BE49-F238E27FC236}">
                <a16:creationId xmlns:a16="http://schemas.microsoft.com/office/drawing/2014/main" id="{78222023-19A8-4E71-942C-3C2349F3B1EA}"/>
              </a:ext>
            </a:extLst>
          </p:cNvPr>
          <p:cNvSpPr/>
          <p:nvPr/>
        </p:nvSpPr>
        <p:spPr>
          <a:xfrm>
            <a:off x="4663545" y="9739114"/>
            <a:ext cx="2273379" cy="461665"/>
          </a:xfrm>
          <a:prstGeom prst="rect">
            <a:avLst/>
          </a:prstGeom>
        </p:spPr>
        <p:txBody>
          <a:bodyPr wrap="none">
            <a:spAutoFit/>
          </a:bodyPr>
          <a:lstStyle/>
          <a:p>
            <a:r>
              <a:rPr lang="en-US" sz="2400" dirty="0">
                <a:solidFill>
                  <a:srgbClr val="FF6600"/>
                </a:solidFill>
              </a:rPr>
              <a:t>Queue Storage</a:t>
            </a:r>
          </a:p>
        </p:txBody>
      </p:sp>
      <p:sp>
        <p:nvSpPr>
          <p:cNvPr id="18" name="Rectangle 17">
            <a:extLst>
              <a:ext uri="{FF2B5EF4-FFF2-40B4-BE49-F238E27FC236}">
                <a16:creationId xmlns:a16="http://schemas.microsoft.com/office/drawing/2014/main" id="{06DFB321-4973-44E3-A95C-CA1827B9DBD9}"/>
              </a:ext>
            </a:extLst>
          </p:cNvPr>
          <p:cNvSpPr/>
          <p:nvPr/>
        </p:nvSpPr>
        <p:spPr>
          <a:xfrm>
            <a:off x="4700008" y="10234169"/>
            <a:ext cx="1486304" cy="461665"/>
          </a:xfrm>
          <a:prstGeom prst="rect">
            <a:avLst/>
          </a:prstGeom>
        </p:spPr>
        <p:txBody>
          <a:bodyPr wrap="none">
            <a:spAutoFit/>
          </a:bodyPr>
          <a:lstStyle/>
          <a:p>
            <a:r>
              <a:rPr lang="en-US" sz="2400" dirty="0">
                <a:solidFill>
                  <a:srgbClr val="FF6600"/>
                </a:solidFill>
              </a:rPr>
              <a:t>SendGrid</a:t>
            </a:r>
          </a:p>
        </p:txBody>
      </p:sp>
      <p:sp>
        <p:nvSpPr>
          <p:cNvPr id="19" name="Rectangle 18">
            <a:extLst>
              <a:ext uri="{FF2B5EF4-FFF2-40B4-BE49-F238E27FC236}">
                <a16:creationId xmlns:a16="http://schemas.microsoft.com/office/drawing/2014/main" id="{C8AA6A61-DB03-42DD-A73D-2CA56E3F3A9C}"/>
              </a:ext>
            </a:extLst>
          </p:cNvPr>
          <p:cNvSpPr/>
          <p:nvPr/>
        </p:nvSpPr>
        <p:spPr>
          <a:xfrm>
            <a:off x="4711209" y="10729224"/>
            <a:ext cx="1827744" cy="461665"/>
          </a:xfrm>
          <a:prstGeom prst="rect">
            <a:avLst/>
          </a:prstGeom>
        </p:spPr>
        <p:txBody>
          <a:bodyPr wrap="none">
            <a:spAutoFit/>
          </a:bodyPr>
          <a:lstStyle/>
          <a:p>
            <a:r>
              <a:rPr lang="en-US" sz="2400" dirty="0">
                <a:solidFill>
                  <a:srgbClr val="FF6600"/>
                </a:solidFill>
              </a:rPr>
              <a:t>Service Bus</a:t>
            </a:r>
          </a:p>
        </p:txBody>
      </p:sp>
      <p:sp>
        <p:nvSpPr>
          <p:cNvPr id="20" name="Rectangle 19">
            <a:extLst>
              <a:ext uri="{FF2B5EF4-FFF2-40B4-BE49-F238E27FC236}">
                <a16:creationId xmlns:a16="http://schemas.microsoft.com/office/drawing/2014/main" id="{C4314311-1F2D-417D-888C-0118350D1285}"/>
              </a:ext>
            </a:extLst>
          </p:cNvPr>
          <p:cNvSpPr/>
          <p:nvPr/>
        </p:nvSpPr>
        <p:spPr>
          <a:xfrm>
            <a:off x="4703453" y="11224279"/>
            <a:ext cx="2085379" cy="461665"/>
          </a:xfrm>
          <a:prstGeom prst="rect">
            <a:avLst/>
          </a:prstGeom>
        </p:spPr>
        <p:txBody>
          <a:bodyPr wrap="none">
            <a:spAutoFit/>
          </a:bodyPr>
          <a:lstStyle/>
          <a:p>
            <a:r>
              <a:rPr lang="en-US" sz="2400" dirty="0">
                <a:solidFill>
                  <a:srgbClr val="FF6600"/>
                </a:solidFill>
              </a:rPr>
              <a:t>Table Storage</a:t>
            </a:r>
          </a:p>
        </p:txBody>
      </p:sp>
      <p:sp>
        <p:nvSpPr>
          <p:cNvPr id="21" name="Rectangle 20">
            <a:extLst>
              <a:ext uri="{FF2B5EF4-FFF2-40B4-BE49-F238E27FC236}">
                <a16:creationId xmlns:a16="http://schemas.microsoft.com/office/drawing/2014/main" id="{52568AEC-5284-4247-9A01-43C756358DB5}"/>
              </a:ext>
            </a:extLst>
          </p:cNvPr>
          <p:cNvSpPr/>
          <p:nvPr/>
        </p:nvSpPr>
        <p:spPr>
          <a:xfrm>
            <a:off x="4711209" y="11719334"/>
            <a:ext cx="960328" cy="461665"/>
          </a:xfrm>
          <a:prstGeom prst="rect">
            <a:avLst/>
          </a:prstGeom>
        </p:spPr>
        <p:txBody>
          <a:bodyPr wrap="none">
            <a:spAutoFit/>
          </a:bodyPr>
          <a:lstStyle/>
          <a:p>
            <a:r>
              <a:rPr lang="en-US" sz="2400" dirty="0">
                <a:solidFill>
                  <a:srgbClr val="FF6600"/>
                </a:solidFill>
              </a:rPr>
              <a:t>Timer</a:t>
            </a:r>
          </a:p>
        </p:txBody>
      </p:sp>
      <p:sp>
        <p:nvSpPr>
          <p:cNvPr id="22" name="Rectangle 21">
            <a:extLst>
              <a:ext uri="{FF2B5EF4-FFF2-40B4-BE49-F238E27FC236}">
                <a16:creationId xmlns:a16="http://schemas.microsoft.com/office/drawing/2014/main" id="{4BF887DE-31E7-4B9F-A504-18A50889C8FD}"/>
              </a:ext>
            </a:extLst>
          </p:cNvPr>
          <p:cNvSpPr/>
          <p:nvPr/>
        </p:nvSpPr>
        <p:spPr>
          <a:xfrm>
            <a:off x="4704915" y="12187486"/>
            <a:ext cx="956352" cy="461665"/>
          </a:xfrm>
          <a:prstGeom prst="rect">
            <a:avLst/>
          </a:prstGeom>
        </p:spPr>
        <p:txBody>
          <a:bodyPr wrap="none">
            <a:spAutoFit/>
          </a:bodyPr>
          <a:lstStyle/>
          <a:p>
            <a:r>
              <a:rPr lang="en-US" sz="2400" dirty="0">
                <a:solidFill>
                  <a:srgbClr val="FF6600"/>
                </a:solidFill>
              </a:rPr>
              <a:t>Twilio</a:t>
            </a:r>
          </a:p>
        </p:txBody>
      </p:sp>
      <p:sp>
        <p:nvSpPr>
          <p:cNvPr id="23" name="Rectangle 22">
            <a:extLst>
              <a:ext uri="{FF2B5EF4-FFF2-40B4-BE49-F238E27FC236}">
                <a16:creationId xmlns:a16="http://schemas.microsoft.com/office/drawing/2014/main" id="{9AB7E00D-C4E2-4394-81F9-B2C461400F8F}"/>
              </a:ext>
            </a:extLst>
          </p:cNvPr>
          <p:cNvSpPr/>
          <p:nvPr/>
        </p:nvSpPr>
        <p:spPr>
          <a:xfrm>
            <a:off x="4711300" y="12709444"/>
            <a:ext cx="1634615" cy="461665"/>
          </a:xfrm>
          <a:prstGeom prst="rect">
            <a:avLst/>
          </a:prstGeom>
        </p:spPr>
        <p:txBody>
          <a:bodyPr wrap="none">
            <a:spAutoFit/>
          </a:bodyPr>
          <a:lstStyle/>
          <a:p>
            <a:r>
              <a:rPr lang="en-US" sz="2400" dirty="0">
                <a:solidFill>
                  <a:srgbClr val="FF6600"/>
                </a:solidFill>
              </a:rPr>
              <a:t>Webhooks</a:t>
            </a:r>
          </a:p>
        </p:txBody>
      </p:sp>
      <p:cxnSp>
        <p:nvCxnSpPr>
          <p:cNvPr id="24" name="Straight Connector 23">
            <a:extLst>
              <a:ext uri="{FF2B5EF4-FFF2-40B4-BE49-F238E27FC236}">
                <a16:creationId xmlns:a16="http://schemas.microsoft.com/office/drawing/2014/main" id="{AB010173-CF0F-4E6A-AED9-5E2731091CDD}"/>
              </a:ext>
            </a:extLst>
          </p:cNvPr>
          <p:cNvCxnSpPr>
            <a:cxnSpLocks/>
          </p:cNvCxnSpPr>
          <p:nvPr/>
        </p:nvCxnSpPr>
        <p:spPr>
          <a:xfrm>
            <a:off x="4653523" y="2358294"/>
            <a:ext cx="12579831" cy="19775"/>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3412BA0-6149-44A3-8AD9-1B5BA0491731}"/>
              </a:ext>
            </a:extLst>
          </p:cNvPr>
          <p:cNvSpPr txBox="1"/>
          <p:nvPr/>
        </p:nvSpPr>
        <p:spPr>
          <a:xfrm>
            <a:off x="8052334" y="1793294"/>
            <a:ext cx="583814" cy="584775"/>
          </a:xfrm>
          <a:prstGeom prst="rect">
            <a:avLst/>
          </a:prstGeom>
          <a:noFill/>
        </p:spPr>
        <p:txBody>
          <a:bodyPr wrap="none" rtlCol="0">
            <a:spAutoFit/>
          </a:bodyPr>
          <a:lstStyle/>
          <a:p>
            <a:r>
              <a:rPr lang="en-US" sz="3200" dirty="0">
                <a:solidFill>
                  <a:schemeClr val="bg1"/>
                </a:solidFill>
                <a:latin typeface="Oswald" panose="00000500000000000000" pitchFamily="2" charset="0"/>
              </a:rPr>
              <a:t>1.x</a:t>
            </a:r>
          </a:p>
        </p:txBody>
      </p:sp>
      <p:sp>
        <p:nvSpPr>
          <p:cNvPr id="115" name="TextBox 114">
            <a:extLst>
              <a:ext uri="{FF2B5EF4-FFF2-40B4-BE49-F238E27FC236}">
                <a16:creationId xmlns:a16="http://schemas.microsoft.com/office/drawing/2014/main" id="{39378106-4DC0-48CE-95D3-39914FA3AB16}"/>
              </a:ext>
            </a:extLst>
          </p:cNvPr>
          <p:cNvSpPr txBox="1"/>
          <p:nvPr/>
        </p:nvSpPr>
        <p:spPr>
          <a:xfrm>
            <a:off x="4700008" y="4983098"/>
            <a:ext cx="2374368" cy="830997"/>
          </a:xfrm>
          <a:prstGeom prst="rect">
            <a:avLst/>
          </a:prstGeom>
          <a:noFill/>
        </p:spPr>
        <p:txBody>
          <a:bodyPr wrap="none" rtlCol="0">
            <a:spAutoFit/>
          </a:bodyPr>
          <a:lstStyle/>
          <a:p>
            <a:r>
              <a:rPr lang="en-US" sz="2400" dirty="0">
                <a:solidFill>
                  <a:srgbClr val="FF6600"/>
                </a:solidFill>
              </a:rPr>
              <a:t>Microsoft Graph</a:t>
            </a:r>
          </a:p>
          <a:p>
            <a:r>
              <a:rPr lang="en-US" sz="2400" dirty="0">
                <a:solidFill>
                  <a:srgbClr val="FF6600"/>
                </a:solidFill>
              </a:rPr>
              <a:t>Excel tables</a:t>
            </a:r>
          </a:p>
        </p:txBody>
      </p:sp>
      <p:cxnSp>
        <p:nvCxnSpPr>
          <p:cNvPr id="116" name="Straight Connector 115">
            <a:extLst>
              <a:ext uri="{FF2B5EF4-FFF2-40B4-BE49-F238E27FC236}">
                <a16:creationId xmlns:a16="http://schemas.microsoft.com/office/drawing/2014/main" id="{8AFA32C4-046A-4B11-8657-07B81F4B641D}"/>
              </a:ext>
            </a:extLst>
          </p:cNvPr>
          <p:cNvCxnSpPr>
            <a:cxnSpLocks/>
          </p:cNvCxnSpPr>
          <p:nvPr/>
        </p:nvCxnSpPr>
        <p:spPr>
          <a:xfrm flipV="1">
            <a:off x="4653523" y="2718334"/>
            <a:ext cx="12579831" cy="45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912A068-B496-474F-82FD-1920CE0B7707}"/>
              </a:ext>
            </a:extLst>
          </p:cNvPr>
          <p:cNvCxnSpPr>
            <a:cxnSpLocks/>
          </p:cNvCxnSpPr>
          <p:nvPr/>
        </p:nvCxnSpPr>
        <p:spPr>
          <a:xfrm flipV="1">
            <a:off x="4676959" y="3123379"/>
            <a:ext cx="12556395" cy="45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6AE4147-23DC-48ED-928E-1E6088388E14}"/>
              </a:ext>
            </a:extLst>
          </p:cNvPr>
          <p:cNvCxnSpPr>
            <a:cxnSpLocks/>
          </p:cNvCxnSpPr>
          <p:nvPr/>
        </p:nvCxnSpPr>
        <p:spPr>
          <a:xfrm flipV="1">
            <a:off x="4700395" y="3483419"/>
            <a:ext cx="12532959" cy="45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1D1C352-6CD4-41D0-AE6E-147E37789C69}"/>
              </a:ext>
            </a:extLst>
          </p:cNvPr>
          <p:cNvCxnSpPr>
            <a:cxnSpLocks/>
          </p:cNvCxnSpPr>
          <p:nvPr/>
        </p:nvCxnSpPr>
        <p:spPr>
          <a:xfrm flipV="1">
            <a:off x="4723831" y="3876849"/>
            <a:ext cx="12509523" cy="11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89A46EA-3A05-446B-92A3-626072F4B910}"/>
              </a:ext>
            </a:extLst>
          </p:cNvPr>
          <p:cNvCxnSpPr>
            <a:cxnSpLocks/>
          </p:cNvCxnSpPr>
          <p:nvPr/>
        </p:nvCxnSpPr>
        <p:spPr>
          <a:xfrm>
            <a:off x="4721964" y="4280809"/>
            <a:ext cx="125113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24CF579-0DBE-49ED-B5CA-B9FED9B13B6F}"/>
              </a:ext>
            </a:extLst>
          </p:cNvPr>
          <p:cNvCxnSpPr>
            <a:cxnSpLocks/>
          </p:cNvCxnSpPr>
          <p:nvPr/>
        </p:nvCxnSpPr>
        <p:spPr>
          <a:xfrm flipV="1">
            <a:off x="4720097" y="4608544"/>
            <a:ext cx="12513257" cy="45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EBC1E92-90AE-4608-9578-B9C6C32D4C60}"/>
              </a:ext>
            </a:extLst>
          </p:cNvPr>
          <p:cNvCxnSpPr>
            <a:cxnSpLocks/>
          </p:cNvCxnSpPr>
          <p:nvPr/>
        </p:nvCxnSpPr>
        <p:spPr>
          <a:xfrm>
            <a:off x="4718230" y="5026289"/>
            <a:ext cx="12515124" cy="206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D5E4A67-66C2-4C25-9E2A-BA3B03EB0EE2}"/>
              </a:ext>
            </a:extLst>
          </p:cNvPr>
          <p:cNvCxnSpPr>
            <a:cxnSpLocks/>
          </p:cNvCxnSpPr>
          <p:nvPr/>
        </p:nvCxnSpPr>
        <p:spPr>
          <a:xfrm flipV="1">
            <a:off x="4716363" y="5722054"/>
            <a:ext cx="12516991" cy="11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81E9A9E-BC1F-479B-BED0-BDD3E9CDAE8E}"/>
              </a:ext>
            </a:extLst>
          </p:cNvPr>
          <p:cNvCxnSpPr>
            <a:cxnSpLocks/>
          </p:cNvCxnSpPr>
          <p:nvPr/>
        </p:nvCxnSpPr>
        <p:spPr>
          <a:xfrm flipV="1">
            <a:off x="4714496" y="6363739"/>
            <a:ext cx="12518858" cy="45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50ED92F-DCAD-41F5-9A88-B6779829916A}"/>
              </a:ext>
            </a:extLst>
          </p:cNvPr>
          <p:cNvCxnSpPr>
            <a:cxnSpLocks/>
          </p:cNvCxnSpPr>
          <p:nvPr/>
        </p:nvCxnSpPr>
        <p:spPr>
          <a:xfrm>
            <a:off x="4712629" y="7882294"/>
            <a:ext cx="12520725" cy="56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484B8B2-3455-4E61-8D70-E2CEF67E5BB0}"/>
              </a:ext>
            </a:extLst>
          </p:cNvPr>
          <p:cNvCxnSpPr>
            <a:cxnSpLocks/>
          </p:cNvCxnSpPr>
          <p:nvPr/>
        </p:nvCxnSpPr>
        <p:spPr>
          <a:xfrm>
            <a:off x="4710762" y="8716699"/>
            <a:ext cx="12522592" cy="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BBB99DB-5B6E-471A-8976-229C4E63DB9A}"/>
              </a:ext>
            </a:extLst>
          </p:cNvPr>
          <p:cNvCxnSpPr>
            <a:cxnSpLocks/>
          </p:cNvCxnSpPr>
          <p:nvPr/>
        </p:nvCxnSpPr>
        <p:spPr>
          <a:xfrm>
            <a:off x="4708895" y="9199054"/>
            <a:ext cx="12524459" cy="11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46F24AB-3CC7-4C97-AC02-60F77E445F42}"/>
              </a:ext>
            </a:extLst>
          </p:cNvPr>
          <p:cNvCxnSpPr>
            <a:cxnSpLocks/>
          </p:cNvCxnSpPr>
          <p:nvPr/>
        </p:nvCxnSpPr>
        <p:spPr>
          <a:xfrm>
            <a:off x="4707028" y="9681409"/>
            <a:ext cx="12526326" cy="26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F7F8B9F-45C8-4366-977C-B7700DCE4452}"/>
              </a:ext>
            </a:extLst>
          </p:cNvPr>
          <p:cNvCxnSpPr>
            <a:cxnSpLocks/>
          </p:cNvCxnSpPr>
          <p:nvPr/>
        </p:nvCxnSpPr>
        <p:spPr>
          <a:xfrm>
            <a:off x="4705161" y="10189164"/>
            <a:ext cx="125281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92A1B1D-225D-4234-BE7C-07DB811E1C5A}"/>
              </a:ext>
            </a:extLst>
          </p:cNvPr>
          <p:cNvCxnSpPr>
            <a:cxnSpLocks/>
          </p:cNvCxnSpPr>
          <p:nvPr/>
        </p:nvCxnSpPr>
        <p:spPr>
          <a:xfrm>
            <a:off x="4703294" y="10684219"/>
            <a:ext cx="12530060" cy="11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B58DB1A-CBE9-4E41-B45B-1C8D7FAE84F2}"/>
              </a:ext>
            </a:extLst>
          </p:cNvPr>
          <p:cNvCxnSpPr>
            <a:cxnSpLocks/>
          </p:cNvCxnSpPr>
          <p:nvPr/>
        </p:nvCxnSpPr>
        <p:spPr>
          <a:xfrm flipV="1">
            <a:off x="4701427" y="11159209"/>
            <a:ext cx="12531927" cy="20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502D721-10B8-49F2-A5BB-8DC306A7A192}"/>
              </a:ext>
            </a:extLst>
          </p:cNvPr>
          <p:cNvCxnSpPr>
            <a:cxnSpLocks/>
          </p:cNvCxnSpPr>
          <p:nvPr/>
        </p:nvCxnSpPr>
        <p:spPr>
          <a:xfrm flipV="1">
            <a:off x="4699560" y="11665879"/>
            <a:ext cx="12533794" cy="8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17E87F6-1BE1-4A49-A2CC-085AF58E38C4}"/>
              </a:ext>
            </a:extLst>
          </p:cNvPr>
          <p:cNvCxnSpPr>
            <a:cxnSpLocks/>
          </p:cNvCxnSpPr>
          <p:nvPr/>
        </p:nvCxnSpPr>
        <p:spPr>
          <a:xfrm flipV="1">
            <a:off x="4697693" y="12147609"/>
            <a:ext cx="12535661" cy="21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C606103-641A-467A-AC91-E07CD5B20672}"/>
              </a:ext>
            </a:extLst>
          </p:cNvPr>
          <p:cNvCxnSpPr>
            <a:cxnSpLocks/>
          </p:cNvCxnSpPr>
          <p:nvPr/>
        </p:nvCxnSpPr>
        <p:spPr>
          <a:xfrm>
            <a:off x="4695826" y="12664439"/>
            <a:ext cx="12537528" cy="66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F47600D-75E0-4CFB-9BFE-2DF400EE01C5}"/>
              </a:ext>
            </a:extLst>
          </p:cNvPr>
          <p:cNvCxnSpPr>
            <a:cxnSpLocks/>
          </p:cNvCxnSpPr>
          <p:nvPr/>
        </p:nvCxnSpPr>
        <p:spPr>
          <a:xfrm>
            <a:off x="4693959" y="13159494"/>
            <a:ext cx="12539395" cy="0"/>
          </a:xfrm>
          <a:prstGeom prst="line">
            <a:avLst/>
          </a:prstGeom>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28FE9EDC-E123-41CA-A94C-92948E762E1B}"/>
              </a:ext>
            </a:extLst>
          </p:cNvPr>
          <p:cNvSpPr/>
          <p:nvPr/>
        </p:nvSpPr>
        <p:spPr>
          <a:xfrm>
            <a:off x="8098019" y="231328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37" name="Rectangle 136">
            <a:extLst>
              <a:ext uri="{FF2B5EF4-FFF2-40B4-BE49-F238E27FC236}">
                <a16:creationId xmlns:a16="http://schemas.microsoft.com/office/drawing/2014/main" id="{39065A3D-7324-40CC-925C-E3ACB0E3BE5F}"/>
              </a:ext>
            </a:extLst>
          </p:cNvPr>
          <p:cNvSpPr/>
          <p:nvPr/>
        </p:nvSpPr>
        <p:spPr>
          <a:xfrm>
            <a:off x="8097339" y="271833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38" name="Rectangle 137">
            <a:extLst>
              <a:ext uri="{FF2B5EF4-FFF2-40B4-BE49-F238E27FC236}">
                <a16:creationId xmlns:a16="http://schemas.microsoft.com/office/drawing/2014/main" id="{63C4C3DF-0E59-4D1D-8904-E03841603487}"/>
              </a:ext>
            </a:extLst>
          </p:cNvPr>
          <p:cNvSpPr/>
          <p:nvPr/>
        </p:nvSpPr>
        <p:spPr>
          <a:xfrm>
            <a:off x="8096659" y="307837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39" name="Rectangle 138">
            <a:extLst>
              <a:ext uri="{FF2B5EF4-FFF2-40B4-BE49-F238E27FC236}">
                <a16:creationId xmlns:a16="http://schemas.microsoft.com/office/drawing/2014/main" id="{B71B5A9E-34A7-4A56-99AE-E6A94515246A}"/>
              </a:ext>
            </a:extLst>
          </p:cNvPr>
          <p:cNvSpPr/>
          <p:nvPr/>
        </p:nvSpPr>
        <p:spPr>
          <a:xfrm>
            <a:off x="8095979" y="347180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40" name="Rectangle 139">
            <a:extLst>
              <a:ext uri="{FF2B5EF4-FFF2-40B4-BE49-F238E27FC236}">
                <a16:creationId xmlns:a16="http://schemas.microsoft.com/office/drawing/2014/main" id="{CAF312F9-0B4F-4D80-AA37-09782A46632C}"/>
              </a:ext>
            </a:extLst>
          </p:cNvPr>
          <p:cNvSpPr/>
          <p:nvPr/>
        </p:nvSpPr>
        <p:spPr>
          <a:xfrm>
            <a:off x="8095299" y="384345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41" name="Rectangle 140">
            <a:extLst>
              <a:ext uri="{FF2B5EF4-FFF2-40B4-BE49-F238E27FC236}">
                <a16:creationId xmlns:a16="http://schemas.microsoft.com/office/drawing/2014/main" id="{1B44C739-1868-4DDD-B217-940E2B06B267}"/>
              </a:ext>
            </a:extLst>
          </p:cNvPr>
          <p:cNvSpPr/>
          <p:nvPr/>
        </p:nvSpPr>
        <p:spPr>
          <a:xfrm>
            <a:off x="8094619" y="420349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42" name="Rectangle 141">
            <a:extLst>
              <a:ext uri="{FF2B5EF4-FFF2-40B4-BE49-F238E27FC236}">
                <a16:creationId xmlns:a16="http://schemas.microsoft.com/office/drawing/2014/main" id="{B80AA93D-0DDF-4453-8877-65AE9FCCCE41}"/>
              </a:ext>
            </a:extLst>
          </p:cNvPr>
          <p:cNvSpPr/>
          <p:nvPr/>
        </p:nvSpPr>
        <p:spPr>
          <a:xfrm>
            <a:off x="8093939" y="456353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43" name="Rectangle 142">
            <a:extLst>
              <a:ext uri="{FF2B5EF4-FFF2-40B4-BE49-F238E27FC236}">
                <a16:creationId xmlns:a16="http://schemas.microsoft.com/office/drawing/2014/main" id="{0B6F488C-0489-454B-8E7B-5FAA01653C9F}"/>
              </a:ext>
            </a:extLst>
          </p:cNvPr>
          <p:cNvSpPr/>
          <p:nvPr/>
        </p:nvSpPr>
        <p:spPr>
          <a:xfrm>
            <a:off x="8099951" y="873738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44" name="Rectangle 143">
            <a:extLst>
              <a:ext uri="{FF2B5EF4-FFF2-40B4-BE49-F238E27FC236}">
                <a16:creationId xmlns:a16="http://schemas.microsoft.com/office/drawing/2014/main" id="{DFFD5CC4-309D-4836-A623-652C0FDC80BD}"/>
              </a:ext>
            </a:extLst>
          </p:cNvPr>
          <p:cNvSpPr/>
          <p:nvPr/>
        </p:nvSpPr>
        <p:spPr>
          <a:xfrm>
            <a:off x="8105963" y="919905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45" name="Rectangle 144">
            <a:extLst>
              <a:ext uri="{FF2B5EF4-FFF2-40B4-BE49-F238E27FC236}">
                <a16:creationId xmlns:a16="http://schemas.microsoft.com/office/drawing/2014/main" id="{B814AFA7-EBBF-40CE-8197-333DD772035D}"/>
              </a:ext>
            </a:extLst>
          </p:cNvPr>
          <p:cNvSpPr/>
          <p:nvPr/>
        </p:nvSpPr>
        <p:spPr>
          <a:xfrm>
            <a:off x="8111975" y="972749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46" name="Rectangle 145">
            <a:extLst>
              <a:ext uri="{FF2B5EF4-FFF2-40B4-BE49-F238E27FC236}">
                <a16:creationId xmlns:a16="http://schemas.microsoft.com/office/drawing/2014/main" id="{5E44C5AF-D8A5-4269-989C-B4361EEEDDC0}"/>
              </a:ext>
            </a:extLst>
          </p:cNvPr>
          <p:cNvSpPr/>
          <p:nvPr/>
        </p:nvSpPr>
        <p:spPr>
          <a:xfrm>
            <a:off x="8117987" y="1018916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47" name="Rectangle 146">
            <a:extLst>
              <a:ext uri="{FF2B5EF4-FFF2-40B4-BE49-F238E27FC236}">
                <a16:creationId xmlns:a16="http://schemas.microsoft.com/office/drawing/2014/main" id="{CC29F46E-C67A-4DB5-832E-48FCAB5E5211}"/>
              </a:ext>
            </a:extLst>
          </p:cNvPr>
          <p:cNvSpPr/>
          <p:nvPr/>
        </p:nvSpPr>
        <p:spPr>
          <a:xfrm>
            <a:off x="8123999" y="1067260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48" name="Rectangle 147">
            <a:extLst>
              <a:ext uri="{FF2B5EF4-FFF2-40B4-BE49-F238E27FC236}">
                <a16:creationId xmlns:a16="http://schemas.microsoft.com/office/drawing/2014/main" id="{933840AF-C8FD-4C64-9E03-0F90E19D0DDC}"/>
              </a:ext>
            </a:extLst>
          </p:cNvPr>
          <p:cNvSpPr/>
          <p:nvPr/>
        </p:nvSpPr>
        <p:spPr>
          <a:xfrm>
            <a:off x="8130011" y="1117927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49" name="Rectangle 148">
            <a:extLst>
              <a:ext uri="{FF2B5EF4-FFF2-40B4-BE49-F238E27FC236}">
                <a16:creationId xmlns:a16="http://schemas.microsoft.com/office/drawing/2014/main" id="{22FF4898-19A7-43FD-96F0-AA3C89ACAF3F}"/>
              </a:ext>
            </a:extLst>
          </p:cNvPr>
          <p:cNvSpPr/>
          <p:nvPr/>
        </p:nvSpPr>
        <p:spPr>
          <a:xfrm>
            <a:off x="8136023" y="1168594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50" name="Rectangle 149">
            <a:extLst>
              <a:ext uri="{FF2B5EF4-FFF2-40B4-BE49-F238E27FC236}">
                <a16:creationId xmlns:a16="http://schemas.microsoft.com/office/drawing/2014/main" id="{958C0D66-EE30-4267-A080-005F659F2043}"/>
              </a:ext>
            </a:extLst>
          </p:cNvPr>
          <p:cNvSpPr/>
          <p:nvPr/>
        </p:nvSpPr>
        <p:spPr>
          <a:xfrm>
            <a:off x="8142035" y="1219261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51" name="Rectangle 150">
            <a:extLst>
              <a:ext uri="{FF2B5EF4-FFF2-40B4-BE49-F238E27FC236}">
                <a16:creationId xmlns:a16="http://schemas.microsoft.com/office/drawing/2014/main" id="{EE6AF26D-B39A-484B-9D73-9E9B2B5DBF85}"/>
              </a:ext>
            </a:extLst>
          </p:cNvPr>
          <p:cNvSpPr/>
          <p:nvPr/>
        </p:nvSpPr>
        <p:spPr>
          <a:xfrm>
            <a:off x="8148047" y="1269928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52" name="TextBox 151">
            <a:extLst>
              <a:ext uri="{FF2B5EF4-FFF2-40B4-BE49-F238E27FC236}">
                <a16:creationId xmlns:a16="http://schemas.microsoft.com/office/drawing/2014/main" id="{ADFF1564-7676-4691-8A96-97E42AFF9CE8}"/>
              </a:ext>
            </a:extLst>
          </p:cNvPr>
          <p:cNvSpPr txBox="1"/>
          <p:nvPr/>
        </p:nvSpPr>
        <p:spPr>
          <a:xfrm>
            <a:off x="9354388" y="1773229"/>
            <a:ext cx="617477" cy="584775"/>
          </a:xfrm>
          <a:prstGeom prst="rect">
            <a:avLst/>
          </a:prstGeom>
          <a:noFill/>
        </p:spPr>
        <p:txBody>
          <a:bodyPr wrap="none" rtlCol="0">
            <a:spAutoFit/>
          </a:bodyPr>
          <a:lstStyle/>
          <a:p>
            <a:r>
              <a:rPr lang="en-US" sz="3200" dirty="0">
                <a:solidFill>
                  <a:schemeClr val="bg1"/>
                </a:solidFill>
                <a:latin typeface="Oswald" panose="00000500000000000000" pitchFamily="2" charset="0"/>
              </a:rPr>
              <a:t>2.x</a:t>
            </a:r>
          </a:p>
        </p:txBody>
      </p:sp>
      <p:sp>
        <p:nvSpPr>
          <p:cNvPr id="153" name="Rectangle 152">
            <a:extLst>
              <a:ext uri="{FF2B5EF4-FFF2-40B4-BE49-F238E27FC236}">
                <a16:creationId xmlns:a16="http://schemas.microsoft.com/office/drawing/2014/main" id="{D2C9B9F6-8C42-4974-BD8C-28DE0B7163B2}"/>
              </a:ext>
            </a:extLst>
          </p:cNvPr>
          <p:cNvSpPr/>
          <p:nvPr/>
        </p:nvSpPr>
        <p:spPr>
          <a:xfrm>
            <a:off x="9400073" y="229322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54" name="Rectangle 153">
            <a:extLst>
              <a:ext uri="{FF2B5EF4-FFF2-40B4-BE49-F238E27FC236}">
                <a16:creationId xmlns:a16="http://schemas.microsoft.com/office/drawing/2014/main" id="{8C3840EA-8944-4976-9767-DC928A640EBE}"/>
              </a:ext>
            </a:extLst>
          </p:cNvPr>
          <p:cNvSpPr/>
          <p:nvPr/>
        </p:nvSpPr>
        <p:spPr>
          <a:xfrm>
            <a:off x="9399393" y="269826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55" name="Rectangle 154">
            <a:extLst>
              <a:ext uri="{FF2B5EF4-FFF2-40B4-BE49-F238E27FC236}">
                <a16:creationId xmlns:a16="http://schemas.microsoft.com/office/drawing/2014/main" id="{14BADE28-9CB1-4E43-8EC0-0C9DE3067C08}"/>
              </a:ext>
            </a:extLst>
          </p:cNvPr>
          <p:cNvSpPr/>
          <p:nvPr/>
        </p:nvSpPr>
        <p:spPr>
          <a:xfrm>
            <a:off x="9398713" y="305830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56" name="Rectangle 155">
            <a:extLst>
              <a:ext uri="{FF2B5EF4-FFF2-40B4-BE49-F238E27FC236}">
                <a16:creationId xmlns:a16="http://schemas.microsoft.com/office/drawing/2014/main" id="{B2339164-1131-48B4-9711-05B750AB2BE8}"/>
              </a:ext>
            </a:extLst>
          </p:cNvPr>
          <p:cNvSpPr/>
          <p:nvPr/>
        </p:nvSpPr>
        <p:spPr>
          <a:xfrm>
            <a:off x="9398033" y="345173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58" name="Rectangle 157">
            <a:extLst>
              <a:ext uri="{FF2B5EF4-FFF2-40B4-BE49-F238E27FC236}">
                <a16:creationId xmlns:a16="http://schemas.microsoft.com/office/drawing/2014/main" id="{E411204A-4B02-4E8B-9DA9-175E8F8616B6}"/>
              </a:ext>
            </a:extLst>
          </p:cNvPr>
          <p:cNvSpPr/>
          <p:nvPr/>
        </p:nvSpPr>
        <p:spPr>
          <a:xfrm>
            <a:off x="9396673" y="418343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59" name="Rectangle 158">
            <a:extLst>
              <a:ext uri="{FF2B5EF4-FFF2-40B4-BE49-F238E27FC236}">
                <a16:creationId xmlns:a16="http://schemas.microsoft.com/office/drawing/2014/main" id="{8AF57FDF-E241-4C3E-B5B7-AC207E9C0190}"/>
              </a:ext>
            </a:extLst>
          </p:cNvPr>
          <p:cNvSpPr/>
          <p:nvPr/>
        </p:nvSpPr>
        <p:spPr>
          <a:xfrm>
            <a:off x="9395993" y="454347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60" name="Rectangle 159">
            <a:extLst>
              <a:ext uri="{FF2B5EF4-FFF2-40B4-BE49-F238E27FC236}">
                <a16:creationId xmlns:a16="http://schemas.microsoft.com/office/drawing/2014/main" id="{04562133-2217-4E29-963A-A40A6409B488}"/>
              </a:ext>
            </a:extLst>
          </p:cNvPr>
          <p:cNvSpPr/>
          <p:nvPr/>
        </p:nvSpPr>
        <p:spPr>
          <a:xfrm>
            <a:off x="9402005" y="871732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61" name="Rectangle 160">
            <a:extLst>
              <a:ext uri="{FF2B5EF4-FFF2-40B4-BE49-F238E27FC236}">
                <a16:creationId xmlns:a16="http://schemas.microsoft.com/office/drawing/2014/main" id="{E1E280B6-7893-413D-9378-96DC62914E44}"/>
              </a:ext>
            </a:extLst>
          </p:cNvPr>
          <p:cNvSpPr/>
          <p:nvPr/>
        </p:nvSpPr>
        <p:spPr>
          <a:xfrm>
            <a:off x="9408017" y="917898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62" name="Rectangle 161">
            <a:extLst>
              <a:ext uri="{FF2B5EF4-FFF2-40B4-BE49-F238E27FC236}">
                <a16:creationId xmlns:a16="http://schemas.microsoft.com/office/drawing/2014/main" id="{7C83BB91-536D-4AB3-A5F4-7DAB6D1DD899}"/>
              </a:ext>
            </a:extLst>
          </p:cNvPr>
          <p:cNvSpPr/>
          <p:nvPr/>
        </p:nvSpPr>
        <p:spPr>
          <a:xfrm>
            <a:off x="9414029" y="970743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63" name="Rectangle 162">
            <a:extLst>
              <a:ext uri="{FF2B5EF4-FFF2-40B4-BE49-F238E27FC236}">
                <a16:creationId xmlns:a16="http://schemas.microsoft.com/office/drawing/2014/main" id="{0187D249-32B2-4AB9-A872-1FCE0E0615D1}"/>
              </a:ext>
            </a:extLst>
          </p:cNvPr>
          <p:cNvSpPr/>
          <p:nvPr/>
        </p:nvSpPr>
        <p:spPr>
          <a:xfrm>
            <a:off x="9420041" y="1016909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64" name="Rectangle 163">
            <a:extLst>
              <a:ext uri="{FF2B5EF4-FFF2-40B4-BE49-F238E27FC236}">
                <a16:creationId xmlns:a16="http://schemas.microsoft.com/office/drawing/2014/main" id="{B6174287-C72C-418C-9CA7-825A0E9ABA13}"/>
              </a:ext>
            </a:extLst>
          </p:cNvPr>
          <p:cNvSpPr/>
          <p:nvPr/>
        </p:nvSpPr>
        <p:spPr>
          <a:xfrm>
            <a:off x="9426053" y="1065253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65" name="Rectangle 164">
            <a:extLst>
              <a:ext uri="{FF2B5EF4-FFF2-40B4-BE49-F238E27FC236}">
                <a16:creationId xmlns:a16="http://schemas.microsoft.com/office/drawing/2014/main" id="{DA70576F-590F-4FFD-A432-147A95D69148}"/>
              </a:ext>
            </a:extLst>
          </p:cNvPr>
          <p:cNvSpPr/>
          <p:nvPr/>
        </p:nvSpPr>
        <p:spPr>
          <a:xfrm>
            <a:off x="9432065" y="1115920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66" name="Rectangle 165">
            <a:extLst>
              <a:ext uri="{FF2B5EF4-FFF2-40B4-BE49-F238E27FC236}">
                <a16:creationId xmlns:a16="http://schemas.microsoft.com/office/drawing/2014/main" id="{B3AA491A-4430-429F-91BE-3B32DBB812F9}"/>
              </a:ext>
            </a:extLst>
          </p:cNvPr>
          <p:cNvSpPr/>
          <p:nvPr/>
        </p:nvSpPr>
        <p:spPr>
          <a:xfrm>
            <a:off x="9438077" y="1166587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67" name="Rectangle 166">
            <a:extLst>
              <a:ext uri="{FF2B5EF4-FFF2-40B4-BE49-F238E27FC236}">
                <a16:creationId xmlns:a16="http://schemas.microsoft.com/office/drawing/2014/main" id="{E63D1B4C-D32D-4E18-8F7B-63C0500D19E7}"/>
              </a:ext>
            </a:extLst>
          </p:cNvPr>
          <p:cNvSpPr/>
          <p:nvPr/>
        </p:nvSpPr>
        <p:spPr>
          <a:xfrm>
            <a:off x="9444089" y="1217254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69" name="Rectangle 168">
            <a:extLst>
              <a:ext uri="{FF2B5EF4-FFF2-40B4-BE49-F238E27FC236}">
                <a16:creationId xmlns:a16="http://schemas.microsoft.com/office/drawing/2014/main" id="{375665AA-3F3C-45C8-B694-B2467E542046}"/>
              </a:ext>
            </a:extLst>
          </p:cNvPr>
          <p:cNvSpPr/>
          <p:nvPr/>
        </p:nvSpPr>
        <p:spPr>
          <a:xfrm>
            <a:off x="9405096" y="492357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70" name="Rectangle 169">
            <a:extLst>
              <a:ext uri="{FF2B5EF4-FFF2-40B4-BE49-F238E27FC236}">
                <a16:creationId xmlns:a16="http://schemas.microsoft.com/office/drawing/2014/main" id="{CE07FF32-C550-4B6B-94DF-A86AEED4266F}"/>
              </a:ext>
            </a:extLst>
          </p:cNvPr>
          <p:cNvSpPr/>
          <p:nvPr/>
        </p:nvSpPr>
        <p:spPr>
          <a:xfrm>
            <a:off x="9414199" y="568866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71" name="Rectangle 170">
            <a:extLst>
              <a:ext uri="{FF2B5EF4-FFF2-40B4-BE49-F238E27FC236}">
                <a16:creationId xmlns:a16="http://schemas.microsoft.com/office/drawing/2014/main" id="{E633A022-84DD-426E-9BC2-F02EBE8227B7}"/>
              </a:ext>
            </a:extLst>
          </p:cNvPr>
          <p:cNvSpPr/>
          <p:nvPr/>
        </p:nvSpPr>
        <p:spPr>
          <a:xfrm>
            <a:off x="9423302" y="640874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72" name="Rectangle 171">
            <a:extLst>
              <a:ext uri="{FF2B5EF4-FFF2-40B4-BE49-F238E27FC236}">
                <a16:creationId xmlns:a16="http://schemas.microsoft.com/office/drawing/2014/main" id="{1AEF0F58-3611-4DFF-A3BA-539C91202A28}"/>
              </a:ext>
            </a:extLst>
          </p:cNvPr>
          <p:cNvSpPr/>
          <p:nvPr/>
        </p:nvSpPr>
        <p:spPr>
          <a:xfrm>
            <a:off x="9432405" y="788229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73" name="TextBox 172">
            <a:extLst>
              <a:ext uri="{FF2B5EF4-FFF2-40B4-BE49-F238E27FC236}">
                <a16:creationId xmlns:a16="http://schemas.microsoft.com/office/drawing/2014/main" id="{2BE2177A-5AE6-4165-94E8-C4C1AF660B7A}"/>
              </a:ext>
            </a:extLst>
          </p:cNvPr>
          <p:cNvSpPr txBox="1"/>
          <p:nvPr/>
        </p:nvSpPr>
        <p:spPr>
          <a:xfrm>
            <a:off x="10884558" y="1773229"/>
            <a:ext cx="1241045" cy="584775"/>
          </a:xfrm>
          <a:prstGeom prst="rect">
            <a:avLst/>
          </a:prstGeom>
          <a:noFill/>
        </p:spPr>
        <p:txBody>
          <a:bodyPr wrap="none" rtlCol="0">
            <a:spAutoFit/>
          </a:bodyPr>
          <a:lstStyle/>
          <a:p>
            <a:r>
              <a:rPr lang="en-US" sz="3200" dirty="0">
                <a:solidFill>
                  <a:schemeClr val="bg1"/>
                </a:solidFill>
                <a:latin typeface="Oswald" panose="00000500000000000000" pitchFamily="2" charset="0"/>
              </a:rPr>
              <a:t>Trigger</a:t>
            </a:r>
          </a:p>
        </p:txBody>
      </p:sp>
      <p:sp>
        <p:nvSpPr>
          <p:cNvPr id="174" name="Rectangle 173">
            <a:extLst>
              <a:ext uri="{FF2B5EF4-FFF2-40B4-BE49-F238E27FC236}">
                <a16:creationId xmlns:a16="http://schemas.microsoft.com/office/drawing/2014/main" id="{1376C9E1-210D-48EA-B625-4BE85B4C6CF0}"/>
              </a:ext>
            </a:extLst>
          </p:cNvPr>
          <p:cNvSpPr/>
          <p:nvPr/>
        </p:nvSpPr>
        <p:spPr>
          <a:xfrm>
            <a:off x="11290283" y="229322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75" name="Rectangle 174">
            <a:extLst>
              <a:ext uri="{FF2B5EF4-FFF2-40B4-BE49-F238E27FC236}">
                <a16:creationId xmlns:a16="http://schemas.microsoft.com/office/drawing/2014/main" id="{C5A723BC-8890-47ED-8ED1-9AA0B687230B}"/>
              </a:ext>
            </a:extLst>
          </p:cNvPr>
          <p:cNvSpPr/>
          <p:nvPr/>
        </p:nvSpPr>
        <p:spPr>
          <a:xfrm>
            <a:off x="11289603" y="269826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76" name="Rectangle 175">
            <a:extLst>
              <a:ext uri="{FF2B5EF4-FFF2-40B4-BE49-F238E27FC236}">
                <a16:creationId xmlns:a16="http://schemas.microsoft.com/office/drawing/2014/main" id="{35D78C35-8666-4B5B-A737-C7AADAD0F836}"/>
              </a:ext>
            </a:extLst>
          </p:cNvPr>
          <p:cNvSpPr/>
          <p:nvPr/>
        </p:nvSpPr>
        <p:spPr>
          <a:xfrm>
            <a:off x="11288923" y="305830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77" name="Rectangle 176">
            <a:extLst>
              <a:ext uri="{FF2B5EF4-FFF2-40B4-BE49-F238E27FC236}">
                <a16:creationId xmlns:a16="http://schemas.microsoft.com/office/drawing/2014/main" id="{BB6C3F91-2C36-4CD2-ACBA-48815FA6C175}"/>
              </a:ext>
            </a:extLst>
          </p:cNvPr>
          <p:cNvSpPr/>
          <p:nvPr/>
        </p:nvSpPr>
        <p:spPr>
          <a:xfrm>
            <a:off x="11288243" y="345173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80" name="Rectangle 179">
            <a:extLst>
              <a:ext uri="{FF2B5EF4-FFF2-40B4-BE49-F238E27FC236}">
                <a16:creationId xmlns:a16="http://schemas.microsoft.com/office/drawing/2014/main" id="{36189C4A-BEB3-4614-82D0-6DFB8EE1EF26}"/>
              </a:ext>
            </a:extLst>
          </p:cNvPr>
          <p:cNvSpPr/>
          <p:nvPr/>
        </p:nvSpPr>
        <p:spPr>
          <a:xfrm>
            <a:off x="11286203" y="454347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83" name="Rectangle 182">
            <a:extLst>
              <a:ext uri="{FF2B5EF4-FFF2-40B4-BE49-F238E27FC236}">
                <a16:creationId xmlns:a16="http://schemas.microsoft.com/office/drawing/2014/main" id="{3C12F6AB-667D-42DB-B904-17EA12CA549B}"/>
              </a:ext>
            </a:extLst>
          </p:cNvPr>
          <p:cNvSpPr/>
          <p:nvPr/>
        </p:nvSpPr>
        <p:spPr>
          <a:xfrm>
            <a:off x="11304239" y="970743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85" name="Rectangle 184">
            <a:extLst>
              <a:ext uri="{FF2B5EF4-FFF2-40B4-BE49-F238E27FC236}">
                <a16:creationId xmlns:a16="http://schemas.microsoft.com/office/drawing/2014/main" id="{A2BEC913-E2A4-49AC-A8E5-6F64B5341E06}"/>
              </a:ext>
            </a:extLst>
          </p:cNvPr>
          <p:cNvSpPr/>
          <p:nvPr/>
        </p:nvSpPr>
        <p:spPr>
          <a:xfrm>
            <a:off x="11316263" y="1065253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87" name="Rectangle 186">
            <a:extLst>
              <a:ext uri="{FF2B5EF4-FFF2-40B4-BE49-F238E27FC236}">
                <a16:creationId xmlns:a16="http://schemas.microsoft.com/office/drawing/2014/main" id="{C3BDC9AF-4B24-46DB-B337-13295E178703}"/>
              </a:ext>
            </a:extLst>
          </p:cNvPr>
          <p:cNvSpPr/>
          <p:nvPr/>
        </p:nvSpPr>
        <p:spPr>
          <a:xfrm>
            <a:off x="11328287" y="1166587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89" name="Rectangle 188">
            <a:extLst>
              <a:ext uri="{FF2B5EF4-FFF2-40B4-BE49-F238E27FC236}">
                <a16:creationId xmlns:a16="http://schemas.microsoft.com/office/drawing/2014/main" id="{2C7A4B18-9F57-4107-B941-978143E90E5C}"/>
              </a:ext>
            </a:extLst>
          </p:cNvPr>
          <p:cNvSpPr/>
          <p:nvPr/>
        </p:nvSpPr>
        <p:spPr>
          <a:xfrm>
            <a:off x="11340311" y="1267921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cxnSp>
        <p:nvCxnSpPr>
          <p:cNvPr id="191" name="Straight Connector 190">
            <a:extLst>
              <a:ext uri="{FF2B5EF4-FFF2-40B4-BE49-F238E27FC236}">
                <a16:creationId xmlns:a16="http://schemas.microsoft.com/office/drawing/2014/main" id="{9ADFA92A-F5B9-4417-9784-852BE2878777}"/>
              </a:ext>
            </a:extLst>
          </p:cNvPr>
          <p:cNvCxnSpPr>
            <a:cxnSpLocks/>
          </p:cNvCxnSpPr>
          <p:nvPr/>
        </p:nvCxnSpPr>
        <p:spPr>
          <a:xfrm>
            <a:off x="4698528" y="7173829"/>
            <a:ext cx="12534826" cy="33390"/>
          </a:xfrm>
          <a:prstGeom prst="line">
            <a:avLst/>
          </a:prstGeom>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43BEE9EA-FB62-48CD-9437-CC373DA649D0}"/>
              </a:ext>
            </a:extLst>
          </p:cNvPr>
          <p:cNvSpPr txBox="1"/>
          <p:nvPr/>
        </p:nvSpPr>
        <p:spPr>
          <a:xfrm>
            <a:off x="4676959" y="7107917"/>
            <a:ext cx="2374368" cy="830997"/>
          </a:xfrm>
          <a:prstGeom prst="rect">
            <a:avLst/>
          </a:prstGeom>
          <a:noFill/>
        </p:spPr>
        <p:txBody>
          <a:bodyPr wrap="none" rtlCol="0">
            <a:spAutoFit/>
          </a:bodyPr>
          <a:lstStyle/>
          <a:p>
            <a:r>
              <a:rPr lang="en-US" sz="2400" dirty="0">
                <a:solidFill>
                  <a:srgbClr val="FF6600"/>
                </a:solidFill>
              </a:rPr>
              <a:t>Microsoft Graph</a:t>
            </a:r>
          </a:p>
          <a:p>
            <a:r>
              <a:rPr lang="en-US" sz="2400" dirty="0">
                <a:solidFill>
                  <a:srgbClr val="FF6600"/>
                </a:solidFill>
              </a:rPr>
              <a:t>Events</a:t>
            </a:r>
          </a:p>
        </p:txBody>
      </p:sp>
      <p:sp>
        <p:nvSpPr>
          <p:cNvPr id="193" name="Rectangle 192">
            <a:extLst>
              <a:ext uri="{FF2B5EF4-FFF2-40B4-BE49-F238E27FC236}">
                <a16:creationId xmlns:a16="http://schemas.microsoft.com/office/drawing/2014/main" id="{70B6FCB6-5D94-4E37-9EBC-CDD331B84507}"/>
              </a:ext>
            </a:extLst>
          </p:cNvPr>
          <p:cNvSpPr/>
          <p:nvPr/>
        </p:nvSpPr>
        <p:spPr>
          <a:xfrm>
            <a:off x="9447489" y="717382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94" name="Rectangle 193">
            <a:extLst>
              <a:ext uri="{FF2B5EF4-FFF2-40B4-BE49-F238E27FC236}">
                <a16:creationId xmlns:a16="http://schemas.microsoft.com/office/drawing/2014/main" id="{DA9F6837-9671-47AA-8846-FB241F73961E}"/>
              </a:ext>
            </a:extLst>
          </p:cNvPr>
          <p:cNvSpPr/>
          <p:nvPr/>
        </p:nvSpPr>
        <p:spPr>
          <a:xfrm>
            <a:off x="11286202" y="7150600"/>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95" name="TextBox 194">
            <a:extLst>
              <a:ext uri="{FF2B5EF4-FFF2-40B4-BE49-F238E27FC236}">
                <a16:creationId xmlns:a16="http://schemas.microsoft.com/office/drawing/2014/main" id="{3CA6B53C-C0BA-4309-8F95-2CD9D173708C}"/>
              </a:ext>
            </a:extLst>
          </p:cNvPr>
          <p:cNvSpPr txBox="1"/>
          <p:nvPr/>
        </p:nvSpPr>
        <p:spPr>
          <a:xfrm>
            <a:off x="13272914" y="1773229"/>
            <a:ext cx="955711" cy="584775"/>
          </a:xfrm>
          <a:prstGeom prst="rect">
            <a:avLst/>
          </a:prstGeom>
          <a:noFill/>
        </p:spPr>
        <p:txBody>
          <a:bodyPr wrap="none" rtlCol="0">
            <a:spAutoFit/>
          </a:bodyPr>
          <a:lstStyle/>
          <a:p>
            <a:r>
              <a:rPr lang="en-US" sz="3200" dirty="0">
                <a:solidFill>
                  <a:schemeClr val="bg1"/>
                </a:solidFill>
                <a:latin typeface="Oswald" panose="00000500000000000000" pitchFamily="2" charset="0"/>
              </a:rPr>
              <a:t>Input</a:t>
            </a:r>
          </a:p>
        </p:txBody>
      </p:sp>
      <p:sp>
        <p:nvSpPr>
          <p:cNvPr id="196" name="Rectangle 195">
            <a:extLst>
              <a:ext uri="{FF2B5EF4-FFF2-40B4-BE49-F238E27FC236}">
                <a16:creationId xmlns:a16="http://schemas.microsoft.com/office/drawing/2014/main" id="{207FAA46-46FE-4AE6-B764-8F43168C198A}"/>
              </a:ext>
            </a:extLst>
          </p:cNvPr>
          <p:cNvSpPr/>
          <p:nvPr/>
        </p:nvSpPr>
        <p:spPr>
          <a:xfrm>
            <a:off x="13517714" y="229322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197" name="Rectangle 196">
            <a:extLst>
              <a:ext uri="{FF2B5EF4-FFF2-40B4-BE49-F238E27FC236}">
                <a16:creationId xmlns:a16="http://schemas.microsoft.com/office/drawing/2014/main" id="{01A95C3B-348F-440C-87A7-F07EFFF1099F}"/>
              </a:ext>
            </a:extLst>
          </p:cNvPr>
          <p:cNvSpPr/>
          <p:nvPr/>
        </p:nvSpPr>
        <p:spPr>
          <a:xfrm>
            <a:off x="13517034" y="269826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06" name="Rectangle 205">
            <a:extLst>
              <a:ext uri="{FF2B5EF4-FFF2-40B4-BE49-F238E27FC236}">
                <a16:creationId xmlns:a16="http://schemas.microsoft.com/office/drawing/2014/main" id="{6ACE3E3B-E1E7-4133-BC37-D4F281119896}"/>
              </a:ext>
            </a:extLst>
          </p:cNvPr>
          <p:cNvSpPr/>
          <p:nvPr/>
        </p:nvSpPr>
        <p:spPr>
          <a:xfrm>
            <a:off x="13497939" y="383184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07" name="Rectangle 206">
            <a:extLst>
              <a:ext uri="{FF2B5EF4-FFF2-40B4-BE49-F238E27FC236}">
                <a16:creationId xmlns:a16="http://schemas.microsoft.com/office/drawing/2014/main" id="{463E5844-3ABD-4442-8190-CBA238EF22CC}"/>
              </a:ext>
            </a:extLst>
          </p:cNvPr>
          <p:cNvSpPr/>
          <p:nvPr/>
        </p:nvSpPr>
        <p:spPr>
          <a:xfrm>
            <a:off x="13478844" y="420349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08" name="Rectangle 207">
            <a:extLst>
              <a:ext uri="{FF2B5EF4-FFF2-40B4-BE49-F238E27FC236}">
                <a16:creationId xmlns:a16="http://schemas.microsoft.com/office/drawing/2014/main" id="{D0FCE7D6-8653-4820-B629-6C3E802FB8C6}"/>
              </a:ext>
            </a:extLst>
          </p:cNvPr>
          <p:cNvSpPr/>
          <p:nvPr/>
        </p:nvSpPr>
        <p:spPr>
          <a:xfrm>
            <a:off x="13459749" y="504697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09" name="Rectangle 208">
            <a:extLst>
              <a:ext uri="{FF2B5EF4-FFF2-40B4-BE49-F238E27FC236}">
                <a16:creationId xmlns:a16="http://schemas.microsoft.com/office/drawing/2014/main" id="{C5E1F35B-B295-44E9-8D1B-1F9320311672}"/>
              </a:ext>
            </a:extLst>
          </p:cNvPr>
          <p:cNvSpPr/>
          <p:nvPr/>
        </p:nvSpPr>
        <p:spPr>
          <a:xfrm>
            <a:off x="13440654" y="573366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11" name="Rectangle 210">
            <a:extLst>
              <a:ext uri="{FF2B5EF4-FFF2-40B4-BE49-F238E27FC236}">
                <a16:creationId xmlns:a16="http://schemas.microsoft.com/office/drawing/2014/main" id="{1F059214-D151-4673-8807-0E4270CC278E}"/>
              </a:ext>
            </a:extLst>
          </p:cNvPr>
          <p:cNvSpPr/>
          <p:nvPr/>
        </p:nvSpPr>
        <p:spPr>
          <a:xfrm>
            <a:off x="13452934" y="720721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12" name="Rectangle 211">
            <a:extLst>
              <a:ext uri="{FF2B5EF4-FFF2-40B4-BE49-F238E27FC236}">
                <a16:creationId xmlns:a16="http://schemas.microsoft.com/office/drawing/2014/main" id="{0539FC8F-3F0F-4920-8914-311CD6350C6C}"/>
              </a:ext>
            </a:extLst>
          </p:cNvPr>
          <p:cNvSpPr/>
          <p:nvPr/>
        </p:nvSpPr>
        <p:spPr>
          <a:xfrm>
            <a:off x="13465214" y="789390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13" name="Rectangle 212">
            <a:extLst>
              <a:ext uri="{FF2B5EF4-FFF2-40B4-BE49-F238E27FC236}">
                <a16:creationId xmlns:a16="http://schemas.microsoft.com/office/drawing/2014/main" id="{DEC1D612-F17C-4080-8429-23B270666973}"/>
              </a:ext>
            </a:extLst>
          </p:cNvPr>
          <p:cNvSpPr/>
          <p:nvPr/>
        </p:nvSpPr>
        <p:spPr>
          <a:xfrm>
            <a:off x="13477494" y="873738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14" name="Rectangle 213">
            <a:extLst>
              <a:ext uri="{FF2B5EF4-FFF2-40B4-BE49-F238E27FC236}">
                <a16:creationId xmlns:a16="http://schemas.microsoft.com/office/drawing/2014/main" id="{59649E73-E935-4E78-80F4-F6251D5B8D1C}"/>
              </a:ext>
            </a:extLst>
          </p:cNvPr>
          <p:cNvSpPr/>
          <p:nvPr/>
        </p:nvSpPr>
        <p:spPr>
          <a:xfrm>
            <a:off x="13489774" y="1121266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15" name="TextBox 214">
            <a:extLst>
              <a:ext uri="{FF2B5EF4-FFF2-40B4-BE49-F238E27FC236}">
                <a16:creationId xmlns:a16="http://schemas.microsoft.com/office/drawing/2014/main" id="{63400E89-8773-4EA7-B510-5D0062CF0324}"/>
              </a:ext>
            </a:extLst>
          </p:cNvPr>
          <p:cNvSpPr txBox="1"/>
          <p:nvPr/>
        </p:nvSpPr>
        <p:spPr>
          <a:xfrm>
            <a:off x="15647573" y="1773229"/>
            <a:ext cx="1204176" cy="584775"/>
          </a:xfrm>
          <a:prstGeom prst="rect">
            <a:avLst/>
          </a:prstGeom>
          <a:noFill/>
        </p:spPr>
        <p:txBody>
          <a:bodyPr wrap="none" rtlCol="0">
            <a:spAutoFit/>
          </a:bodyPr>
          <a:lstStyle/>
          <a:p>
            <a:r>
              <a:rPr lang="en-US" sz="3200" dirty="0">
                <a:solidFill>
                  <a:schemeClr val="bg1"/>
                </a:solidFill>
                <a:latin typeface="Oswald" panose="00000500000000000000" pitchFamily="2" charset="0"/>
              </a:rPr>
              <a:t>Output</a:t>
            </a:r>
          </a:p>
        </p:txBody>
      </p:sp>
      <p:sp>
        <p:nvSpPr>
          <p:cNvPr id="216" name="Rectangle 215">
            <a:extLst>
              <a:ext uri="{FF2B5EF4-FFF2-40B4-BE49-F238E27FC236}">
                <a16:creationId xmlns:a16="http://schemas.microsoft.com/office/drawing/2014/main" id="{76211816-3561-407B-9428-302005C02E98}"/>
              </a:ext>
            </a:extLst>
          </p:cNvPr>
          <p:cNvSpPr/>
          <p:nvPr/>
        </p:nvSpPr>
        <p:spPr>
          <a:xfrm>
            <a:off x="16003439" y="229322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17" name="Rectangle 216">
            <a:extLst>
              <a:ext uri="{FF2B5EF4-FFF2-40B4-BE49-F238E27FC236}">
                <a16:creationId xmlns:a16="http://schemas.microsoft.com/office/drawing/2014/main" id="{CAE20A83-BCFC-45C2-B73E-60F4067CE22D}"/>
              </a:ext>
            </a:extLst>
          </p:cNvPr>
          <p:cNvSpPr/>
          <p:nvPr/>
        </p:nvSpPr>
        <p:spPr>
          <a:xfrm>
            <a:off x="16002759" y="2700477"/>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18" name="Rectangle 217">
            <a:extLst>
              <a:ext uri="{FF2B5EF4-FFF2-40B4-BE49-F238E27FC236}">
                <a16:creationId xmlns:a16="http://schemas.microsoft.com/office/drawing/2014/main" id="{A75B12A0-117C-4383-B1B2-87EAB1117422}"/>
              </a:ext>
            </a:extLst>
          </p:cNvPr>
          <p:cNvSpPr/>
          <p:nvPr/>
        </p:nvSpPr>
        <p:spPr>
          <a:xfrm>
            <a:off x="16002079" y="347180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19" name="Rectangle 218">
            <a:extLst>
              <a:ext uri="{FF2B5EF4-FFF2-40B4-BE49-F238E27FC236}">
                <a16:creationId xmlns:a16="http://schemas.microsoft.com/office/drawing/2014/main" id="{C6790B9C-62E8-4EDB-919A-12E65AB1CC8E}"/>
              </a:ext>
            </a:extLst>
          </p:cNvPr>
          <p:cNvSpPr/>
          <p:nvPr/>
        </p:nvSpPr>
        <p:spPr>
          <a:xfrm>
            <a:off x="16108229" y="716221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20" name="Rectangle 219">
            <a:extLst>
              <a:ext uri="{FF2B5EF4-FFF2-40B4-BE49-F238E27FC236}">
                <a16:creationId xmlns:a16="http://schemas.microsoft.com/office/drawing/2014/main" id="{2E6BD199-7EA4-4C30-95DC-475F65E30C11}"/>
              </a:ext>
            </a:extLst>
          </p:cNvPr>
          <p:cNvSpPr/>
          <p:nvPr/>
        </p:nvSpPr>
        <p:spPr>
          <a:xfrm>
            <a:off x="16020831" y="387684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21" name="Rectangle 220">
            <a:extLst>
              <a:ext uri="{FF2B5EF4-FFF2-40B4-BE49-F238E27FC236}">
                <a16:creationId xmlns:a16="http://schemas.microsoft.com/office/drawing/2014/main" id="{0A6B14FA-C0A3-451B-ACF8-2120D180904A}"/>
              </a:ext>
            </a:extLst>
          </p:cNvPr>
          <p:cNvSpPr/>
          <p:nvPr/>
        </p:nvSpPr>
        <p:spPr>
          <a:xfrm>
            <a:off x="16039583" y="420349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22" name="Rectangle 221">
            <a:extLst>
              <a:ext uri="{FF2B5EF4-FFF2-40B4-BE49-F238E27FC236}">
                <a16:creationId xmlns:a16="http://schemas.microsoft.com/office/drawing/2014/main" id="{6F8FC398-92E0-494C-B4B8-DDA19A89F51C}"/>
              </a:ext>
            </a:extLst>
          </p:cNvPr>
          <p:cNvSpPr/>
          <p:nvPr/>
        </p:nvSpPr>
        <p:spPr>
          <a:xfrm>
            <a:off x="16058335" y="459692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23" name="Rectangle 222">
            <a:extLst>
              <a:ext uri="{FF2B5EF4-FFF2-40B4-BE49-F238E27FC236}">
                <a16:creationId xmlns:a16="http://schemas.microsoft.com/office/drawing/2014/main" id="{5036F058-91C4-4429-9DFB-42F0C3737F21}"/>
              </a:ext>
            </a:extLst>
          </p:cNvPr>
          <p:cNvSpPr/>
          <p:nvPr/>
        </p:nvSpPr>
        <p:spPr>
          <a:xfrm>
            <a:off x="16077087" y="504697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24" name="Rectangle 223">
            <a:extLst>
              <a:ext uri="{FF2B5EF4-FFF2-40B4-BE49-F238E27FC236}">
                <a16:creationId xmlns:a16="http://schemas.microsoft.com/office/drawing/2014/main" id="{430974A3-68C5-4CBA-A2A1-E34CE378A16E}"/>
              </a:ext>
            </a:extLst>
          </p:cNvPr>
          <p:cNvSpPr/>
          <p:nvPr/>
        </p:nvSpPr>
        <p:spPr>
          <a:xfrm>
            <a:off x="16095839" y="572205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25" name="Rectangle 224">
            <a:extLst>
              <a:ext uri="{FF2B5EF4-FFF2-40B4-BE49-F238E27FC236}">
                <a16:creationId xmlns:a16="http://schemas.microsoft.com/office/drawing/2014/main" id="{112EF5E5-C752-401D-8F82-29298A6C2325}"/>
              </a:ext>
            </a:extLst>
          </p:cNvPr>
          <p:cNvSpPr/>
          <p:nvPr/>
        </p:nvSpPr>
        <p:spPr>
          <a:xfrm>
            <a:off x="16114591" y="644213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26" name="Rectangle 225">
            <a:extLst>
              <a:ext uri="{FF2B5EF4-FFF2-40B4-BE49-F238E27FC236}">
                <a16:creationId xmlns:a16="http://schemas.microsoft.com/office/drawing/2014/main" id="{8F6FDF2F-C8D3-44AA-B351-8E1EA22FAD0E}"/>
              </a:ext>
            </a:extLst>
          </p:cNvPr>
          <p:cNvSpPr/>
          <p:nvPr/>
        </p:nvSpPr>
        <p:spPr>
          <a:xfrm>
            <a:off x="16110841" y="870399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27" name="Rectangle 226">
            <a:extLst>
              <a:ext uri="{FF2B5EF4-FFF2-40B4-BE49-F238E27FC236}">
                <a16:creationId xmlns:a16="http://schemas.microsoft.com/office/drawing/2014/main" id="{C0F5E34F-63DC-4041-A594-C70000D4F97C}"/>
              </a:ext>
            </a:extLst>
          </p:cNvPr>
          <p:cNvSpPr/>
          <p:nvPr/>
        </p:nvSpPr>
        <p:spPr>
          <a:xfrm>
            <a:off x="16113453" y="919905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28" name="Rectangle 227">
            <a:extLst>
              <a:ext uri="{FF2B5EF4-FFF2-40B4-BE49-F238E27FC236}">
                <a16:creationId xmlns:a16="http://schemas.microsoft.com/office/drawing/2014/main" id="{45DC1074-0876-458F-B54D-20BCD12CA64C}"/>
              </a:ext>
            </a:extLst>
          </p:cNvPr>
          <p:cNvSpPr/>
          <p:nvPr/>
        </p:nvSpPr>
        <p:spPr>
          <a:xfrm>
            <a:off x="16116065" y="969410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29" name="Rectangle 228">
            <a:extLst>
              <a:ext uri="{FF2B5EF4-FFF2-40B4-BE49-F238E27FC236}">
                <a16:creationId xmlns:a16="http://schemas.microsoft.com/office/drawing/2014/main" id="{6A93AF38-752C-4C91-80E2-C5973B8FFC35}"/>
              </a:ext>
            </a:extLst>
          </p:cNvPr>
          <p:cNvSpPr/>
          <p:nvPr/>
        </p:nvSpPr>
        <p:spPr>
          <a:xfrm>
            <a:off x="16118677" y="1018916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30" name="Rectangle 229">
            <a:extLst>
              <a:ext uri="{FF2B5EF4-FFF2-40B4-BE49-F238E27FC236}">
                <a16:creationId xmlns:a16="http://schemas.microsoft.com/office/drawing/2014/main" id="{23B712E2-5A18-4452-A237-59FA801DDAA1}"/>
              </a:ext>
            </a:extLst>
          </p:cNvPr>
          <p:cNvSpPr/>
          <p:nvPr/>
        </p:nvSpPr>
        <p:spPr>
          <a:xfrm>
            <a:off x="16121289" y="1068421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31" name="Rectangle 230">
            <a:extLst>
              <a:ext uri="{FF2B5EF4-FFF2-40B4-BE49-F238E27FC236}">
                <a16:creationId xmlns:a16="http://schemas.microsoft.com/office/drawing/2014/main" id="{B9367EAB-9701-4F39-8675-32E113EED536}"/>
              </a:ext>
            </a:extLst>
          </p:cNvPr>
          <p:cNvSpPr/>
          <p:nvPr/>
        </p:nvSpPr>
        <p:spPr>
          <a:xfrm>
            <a:off x="16123901" y="1117927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32" name="Rectangle 231">
            <a:extLst>
              <a:ext uri="{FF2B5EF4-FFF2-40B4-BE49-F238E27FC236}">
                <a16:creationId xmlns:a16="http://schemas.microsoft.com/office/drawing/2014/main" id="{8EB1DC24-9FE2-4A44-9D57-0FDF20945BD9}"/>
              </a:ext>
            </a:extLst>
          </p:cNvPr>
          <p:cNvSpPr/>
          <p:nvPr/>
        </p:nvSpPr>
        <p:spPr>
          <a:xfrm>
            <a:off x="16126513" y="12202774"/>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
        <p:nvSpPr>
          <p:cNvPr id="233" name="Rectangle 232">
            <a:extLst>
              <a:ext uri="{FF2B5EF4-FFF2-40B4-BE49-F238E27FC236}">
                <a16:creationId xmlns:a16="http://schemas.microsoft.com/office/drawing/2014/main" id="{C898BED0-4C38-40BD-81B4-69125F5FACE9}"/>
              </a:ext>
            </a:extLst>
          </p:cNvPr>
          <p:cNvSpPr/>
          <p:nvPr/>
        </p:nvSpPr>
        <p:spPr>
          <a:xfrm>
            <a:off x="16129125" y="12697829"/>
            <a:ext cx="492443" cy="461665"/>
          </a:xfrm>
          <a:prstGeom prst="rect">
            <a:avLst/>
          </a:prstGeom>
        </p:spPr>
        <p:txBody>
          <a:bodyPr wrap="none">
            <a:spAutoFit/>
          </a:bodyPr>
          <a:lstStyle/>
          <a:p>
            <a:r>
              <a:rPr lang="es-SV" altLang="es-SV" sz="2400" dirty="0">
                <a:solidFill>
                  <a:srgbClr val="92D050"/>
                </a:solidFill>
                <a:latin typeface="Font Awesome 5 Free Solid" panose="02000503000000000000" pitchFamily="50" charset="0"/>
              </a:rPr>
              <a:t></a:t>
            </a:r>
            <a:endParaRPr lang="en-US" sz="2400" dirty="0">
              <a:solidFill>
                <a:srgbClr val="92D050"/>
              </a:solidFill>
              <a:latin typeface="Font Awesome 5 Free Solid" panose="02000503000000000000" pitchFamily="50" charset="0"/>
            </a:endParaRPr>
          </a:p>
        </p:txBody>
      </p:sp>
    </p:spTree>
    <p:extLst>
      <p:ext uri="{BB962C8B-B14F-4D97-AF65-F5344CB8AC3E}">
        <p14:creationId xmlns:p14="http://schemas.microsoft.com/office/powerpoint/2010/main" val="352002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Develop How You Want</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28</a:t>
            </a:fld>
            <a:endParaRPr lang="es-SV" dirty="0"/>
          </a:p>
        </p:txBody>
      </p:sp>
      <p:grpSp>
        <p:nvGrpSpPr>
          <p:cNvPr id="18" name="Group 17">
            <a:extLst>
              <a:ext uri="{FF2B5EF4-FFF2-40B4-BE49-F238E27FC236}">
                <a16:creationId xmlns:a16="http://schemas.microsoft.com/office/drawing/2014/main" id="{0B8D64CC-8E82-401C-9F30-48B9E950D81E}"/>
              </a:ext>
            </a:extLst>
          </p:cNvPr>
          <p:cNvGrpSpPr/>
          <p:nvPr/>
        </p:nvGrpSpPr>
        <p:grpSpPr>
          <a:xfrm>
            <a:off x="761525" y="2088264"/>
            <a:ext cx="23177574" cy="2862322"/>
            <a:chOff x="761525" y="2088264"/>
            <a:chExt cx="23177574" cy="2862322"/>
          </a:xfrm>
        </p:grpSpPr>
        <p:sp>
          <p:nvSpPr>
            <p:cNvPr id="4" name="TextBox 3">
              <a:extLst>
                <a:ext uri="{FF2B5EF4-FFF2-40B4-BE49-F238E27FC236}">
                  <a16:creationId xmlns:a16="http://schemas.microsoft.com/office/drawing/2014/main" id="{EF6990E6-A746-4CB1-9DFD-884EA0CF5D5C}"/>
                </a:ext>
              </a:extLst>
            </p:cNvPr>
            <p:cNvSpPr txBox="1"/>
            <p:nvPr/>
          </p:nvSpPr>
          <p:spPr>
            <a:xfrm>
              <a:off x="4001884" y="2088264"/>
              <a:ext cx="19937215" cy="2862322"/>
            </a:xfrm>
            <a:prstGeom prst="rect">
              <a:avLst/>
            </a:prstGeom>
            <a:noFill/>
          </p:spPr>
          <p:txBody>
            <a:bodyPr wrap="square" rtlCol="0">
              <a:spAutoFit/>
            </a:bodyPr>
            <a:lstStyle/>
            <a:p>
              <a:pPr marL="685800" indent="-685800">
                <a:buFont typeface="Arial" panose="020B0604020202020204" pitchFamily="34" charset="0"/>
                <a:buChar char="•"/>
              </a:pPr>
              <a:r>
                <a:rPr lang="en-US" sz="6000" dirty="0">
                  <a:solidFill>
                    <a:schemeClr val="tx2"/>
                  </a:solidFill>
                </a:rPr>
                <a:t>Azure Portal</a:t>
              </a:r>
            </a:p>
            <a:p>
              <a:pPr marL="1894527" lvl="1" indent="-685800">
                <a:buFont typeface="Arial" panose="020B0604020202020204" pitchFamily="34" charset="0"/>
                <a:buChar char="•"/>
              </a:pPr>
              <a:r>
                <a:rPr lang="en-US" sz="6000" dirty="0">
                  <a:solidFill>
                    <a:schemeClr val="tx2"/>
                  </a:solidFill>
                </a:rPr>
                <a:t>Quickly get started without having to install anything else</a:t>
              </a:r>
            </a:p>
          </p:txBody>
        </p:sp>
        <p:pic>
          <p:nvPicPr>
            <p:cNvPr id="6" name="Picture 5">
              <a:extLst>
                <a:ext uri="{FF2B5EF4-FFF2-40B4-BE49-F238E27FC236}">
                  <a16:creationId xmlns:a16="http://schemas.microsoft.com/office/drawing/2014/main" id="{EB2C6DFA-B9F3-449F-A333-0A0E87FB6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525" y="2257661"/>
              <a:ext cx="2295256" cy="1900833"/>
            </a:xfrm>
            <a:prstGeom prst="rect">
              <a:avLst/>
            </a:prstGeom>
          </p:spPr>
        </p:pic>
      </p:grpSp>
      <p:grpSp>
        <p:nvGrpSpPr>
          <p:cNvPr id="19" name="Group 18">
            <a:extLst>
              <a:ext uri="{FF2B5EF4-FFF2-40B4-BE49-F238E27FC236}">
                <a16:creationId xmlns:a16="http://schemas.microsoft.com/office/drawing/2014/main" id="{B8A816ED-C373-44BB-B774-42012AB5A17D}"/>
              </a:ext>
            </a:extLst>
          </p:cNvPr>
          <p:cNvGrpSpPr/>
          <p:nvPr/>
        </p:nvGrpSpPr>
        <p:grpSpPr>
          <a:xfrm>
            <a:off x="826588" y="4950586"/>
            <a:ext cx="23112511" cy="2423500"/>
            <a:chOff x="826588" y="4950586"/>
            <a:chExt cx="23112511" cy="2423500"/>
          </a:xfrm>
        </p:grpSpPr>
        <p:pic>
          <p:nvPicPr>
            <p:cNvPr id="12" name="Picture 11">
              <a:extLst>
                <a:ext uri="{FF2B5EF4-FFF2-40B4-BE49-F238E27FC236}">
                  <a16:creationId xmlns:a16="http://schemas.microsoft.com/office/drawing/2014/main" id="{973D7E81-D599-422D-AAE5-6DF697706B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588" y="5143894"/>
              <a:ext cx="2230192" cy="2230192"/>
            </a:xfrm>
            <a:prstGeom prst="rect">
              <a:avLst/>
            </a:prstGeom>
          </p:spPr>
        </p:pic>
        <p:sp>
          <p:nvSpPr>
            <p:cNvPr id="15" name="TextBox 14">
              <a:extLst>
                <a:ext uri="{FF2B5EF4-FFF2-40B4-BE49-F238E27FC236}">
                  <a16:creationId xmlns:a16="http://schemas.microsoft.com/office/drawing/2014/main" id="{A2BD7C65-2254-4197-903C-13FF98A49575}"/>
                </a:ext>
              </a:extLst>
            </p:cNvPr>
            <p:cNvSpPr txBox="1"/>
            <p:nvPr/>
          </p:nvSpPr>
          <p:spPr>
            <a:xfrm>
              <a:off x="4001884" y="4950586"/>
              <a:ext cx="19937215" cy="1938992"/>
            </a:xfrm>
            <a:prstGeom prst="rect">
              <a:avLst/>
            </a:prstGeom>
            <a:noFill/>
          </p:spPr>
          <p:txBody>
            <a:bodyPr wrap="square" rtlCol="0">
              <a:spAutoFit/>
            </a:bodyPr>
            <a:lstStyle/>
            <a:p>
              <a:pPr marL="685800" indent="-685800">
                <a:buFont typeface="Arial" panose="020B0604020202020204" pitchFamily="34" charset="0"/>
                <a:buChar char="•"/>
              </a:pPr>
              <a:r>
                <a:rPr lang="en-US" sz="6000" dirty="0">
                  <a:solidFill>
                    <a:schemeClr val="tx2"/>
                  </a:solidFill>
                </a:rPr>
                <a:t>Visual Studio 2017</a:t>
              </a:r>
            </a:p>
            <a:p>
              <a:pPr marL="1894527" lvl="1" indent="-685800">
                <a:buFont typeface="Arial" panose="020B0604020202020204" pitchFamily="34" charset="0"/>
                <a:buChar char="•"/>
              </a:pPr>
              <a:r>
                <a:rPr lang="en-US" sz="6000" dirty="0">
                  <a:solidFill>
                    <a:schemeClr val="tx2"/>
                  </a:solidFill>
                </a:rPr>
                <a:t>First class C# development experience</a:t>
              </a:r>
            </a:p>
          </p:txBody>
        </p:sp>
      </p:grpSp>
      <p:grpSp>
        <p:nvGrpSpPr>
          <p:cNvPr id="20" name="Group 19">
            <a:extLst>
              <a:ext uri="{FF2B5EF4-FFF2-40B4-BE49-F238E27FC236}">
                <a16:creationId xmlns:a16="http://schemas.microsoft.com/office/drawing/2014/main" id="{87B30F1D-D453-493B-BEE5-3C5CE33B9980}"/>
              </a:ext>
            </a:extLst>
          </p:cNvPr>
          <p:cNvGrpSpPr/>
          <p:nvPr/>
        </p:nvGrpSpPr>
        <p:grpSpPr>
          <a:xfrm>
            <a:off x="1056045" y="7371847"/>
            <a:ext cx="22883054" cy="2862322"/>
            <a:chOff x="1056045" y="7371847"/>
            <a:chExt cx="22883054" cy="2862322"/>
          </a:xfrm>
        </p:grpSpPr>
        <p:pic>
          <p:nvPicPr>
            <p:cNvPr id="13" name="Picture 12">
              <a:extLst>
                <a:ext uri="{FF2B5EF4-FFF2-40B4-BE49-F238E27FC236}">
                  <a16:creationId xmlns:a16="http://schemas.microsoft.com/office/drawing/2014/main" id="{ACEAE9A3-70CF-4894-9B58-9CD68BC805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045" y="8094219"/>
              <a:ext cx="2041299" cy="2017907"/>
            </a:xfrm>
            <a:prstGeom prst="rect">
              <a:avLst/>
            </a:prstGeom>
          </p:spPr>
        </p:pic>
        <p:sp>
          <p:nvSpPr>
            <p:cNvPr id="16" name="TextBox 15">
              <a:extLst>
                <a:ext uri="{FF2B5EF4-FFF2-40B4-BE49-F238E27FC236}">
                  <a16:creationId xmlns:a16="http://schemas.microsoft.com/office/drawing/2014/main" id="{C095C7F2-A3FA-4A78-B845-D5010AD88BCC}"/>
                </a:ext>
              </a:extLst>
            </p:cNvPr>
            <p:cNvSpPr txBox="1"/>
            <p:nvPr/>
          </p:nvSpPr>
          <p:spPr>
            <a:xfrm>
              <a:off x="4001884" y="7371847"/>
              <a:ext cx="19937215" cy="2862322"/>
            </a:xfrm>
            <a:prstGeom prst="rect">
              <a:avLst/>
            </a:prstGeom>
            <a:noFill/>
          </p:spPr>
          <p:txBody>
            <a:bodyPr wrap="square" rtlCol="0">
              <a:spAutoFit/>
            </a:bodyPr>
            <a:lstStyle/>
            <a:p>
              <a:pPr marL="685800" indent="-685800">
                <a:buFont typeface="Arial" panose="020B0604020202020204" pitchFamily="34" charset="0"/>
                <a:buChar char="•"/>
              </a:pPr>
              <a:r>
                <a:rPr lang="en-US" sz="6000" dirty="0">
                  <a:solidFill>
                    <a:schemeClr val="tx2"/>
                  </a:solidFill>
                </a:rPr>
                <a:t>Visual Studio Code</a:t>
              </a:r>
            </a:p>
            <a:p>
              <a:pPr marL="1894527" lvl="1" indent="-685800">
                <a:buFont typeface="Arial" panose="020B0604020202020204" pitchFamily="34" charset="0"/>
                <a:buChar char="•"/>
              </a:pPr>
              <a:r>
                <a:rPr lang="en-US" sz="6000" dirty="0">
                  <a:solidFill>
                    <a:schemeClr val="tx2"/>
                  </a:solidFill>
                </a:rPr>
                <a:t>First class Node.js development experience</a:t>
              </a:r>
            </a:p>
            <a:p>
              <a:pPr marL="1894527" lvl="1" indent="-685800">
                <a:buFont typeface="Arial" panose="020B0604020202020204" pitchFamily="34" charset="0"/>
                <a:buChar char="•"/>
              </a:pPr>
              <a:r>
                <a:rPr lang="en-US" sz="6000" dirty="0">
                  <a:solidFill>
                    <a:schemeClr val="tx2"/>
                  </a:solidFill>
                </a:rPr>
                <a:t>Edit any function project generated via CLI</a:t>
              </a:r>
            </a:p>
          </p:txBody>
        </p:sp>
      </p:grpSp>
      <p:grpSp>
        <p:nvGrpSpPr>
          <p:cNvPr id="21" name="Group 20">
            <a:extLst>
              <a:ext uri="{FF2B5EF4-FFF2-40B4-BE49-F238E27FC236}">
                <a16:creationId xmlns:a16="http://schemas.microsoft.com/office/drawing/2014/main" id="{8908680B-8FA2-45D8-8DAA-CA1538EAF534}"/>
              </a:ext>
            </a:extLst>
          </p:cNvPr>
          <p:cNvGrpSpPr/>
          <p:nvPr/>
        </p:nvGrpSpPr>
        <p:grpSpPr>
          <a:xfrm>
            <a:off x="1034644" y="10252167"/>
            <a:ext cx="22904454" cy="2862322"/>
            <a:chOff x="1034644" y="10252167"/>
            <a:chExt cx="22904454" cy="2862322"/>
          </a:xfrm>
        </p:grpSpPr>
        <p:pic>
          <p:nvPicPr>
            <p:cNvPr id="14" name="Picture 13">
              <a:extLst>
                <a:ext uri="{FF2B5EF4-FFF2-40B4-BE49-F238E27FC236}">
                  <a16:creationId xmlns:a16="http://schemas.microsoft.com/office/drawing/2014/main" id="{09142E8E-325A-48DA-8A8A-F261A32E29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644" y="10832259"/>
              <a:ext cx="2031718" cy="1702137"/>
            </a:xfrm>
            <a:prstGeom prst="rect">
              <a:avLst/>
            </a:prstGeom>
          </p:spPr>
        </p:pic>
        <p:sp>
          <p:nvSpPr>
            <p:cNvPr id="17" name="TextBox 16">
              <a:extLst>
                <a:ext uri="{FF2B5EF4-FFF2-40B4-BE49-F238E27FC236}">
                  <a16:creationId xmlns:a16="http://schemas.microsoft.com/office/drawing/2014/main" id="{517030B7-E9B1-474E-B4C8-E8E0CE053013}"/>
                </a:ext>
              </a:extLst>
            </p:cNvPr>
            <p:cNvSpPr txBox="1"/>
            <p:nvPr/>
          </p:nvSpPr>
          <p:spPr>
            <a:xfrm>
              <a:off x="4001883" y="10252167"/>
              <a:ext cx="19937215" cy="2862322"/>
            </a:xfrm>
            <a:prstGeom prst="rect">
              <a:avLst/>
            </a:prstGeom>
            <a:noFill/>
          </p:spPr>
          <p:txBody>
            <a:bodyPr wrap="square" rtlCol="0">
              <a:spAutoFit/>
            </a:bodyPr>
            <a:lstStyle/>
            <a:p>
              <a:pPr marL="685800" indent="-685800">
                <a:buFont typeface="Arial" panose="020B0604020202020204" pitchFamily="34" charset="0"/>
                <a:buChar char="•"/>
              </a:pPr>
              <a:r>
                <a:rPr lang="en-US" sz="6000" dirty="0">
                  <a:solidFill>
                    <a:schemeClr val="tx2"/>
                  </a:solidFill>
                </a:rPr>
                <a:t>Azure Functions Core Tools (CLI)</a:t>
              </a:r>
            </a:p>
            <a:p>
              <a:pPr marL="1894527" lvl="1" indent="-685800">
                <a:buFont typeface="Arial" panose="020B0604020202020204" pitchFamily="34" charset="0"/>
                <a:buChar char="•"/>
              </a:pPr>
              <a:r>
                <a:rPr lang="en-US" sz="6000" dirty="0">
                  <a:solidFill>
                    <a:schemeClr val="tx2"/>
                  </a:solidFill>
                </a:rPr>
                <a:t>Build any kind of function and edit in IDE of your choice</a:t>
              </a:r>
            </a:p>
          </p:txBody>
        </p:sp>
      </p:grpSp>
    </p:spTree>
    <p:extLst>
      <p:ext uri="{BB962C8B-B14F-4D97-AF65-F5344CB8AC3E}">
        <p14:creationId xmlns:p14="http://schemas.microsoft.com/office/powerpoint/2010/main" val="1233431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Runtime Versions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29</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714582" y="2964266"/>
            <a:ext cx="11613227" cy="769441"/>
          </a:xfrm>
          <a:prstGeom prst="rect">
            <a:avLst/>
          </a:prstGeom>
          <a:noFill/>
        </p:spPr>
        <p:txBody>
          <a:bodyPr wrap="square" rtlCol="0">
            <a:spAutoFit/>
          </a:bodyPr>
          <a:lstStyle/>
          <a:p>
            <a:pPr marL="685800" indent="-685800">
              <a:buFont typeface="Arial" panose="020B0604020202020204" pitchFamily="34" charset="0"/>
              <a:buChar char="•"/>
            </a:pPr>
            <a:r>
              <a:rPr lang="en-US" sz="4400" dirty="0">
                <a:solidFill>
                  <a:schemeClr val="tx2"/>
                </a:solidFill>
              </a:rPr>
              <a:t>.NET Framework 4.6</a:t>
            </a:r>
          </a:p>
        </p:txBody>
      </p:sp>
      <p:sp>
        <p:nvSpPr>
          <p:cNvPr id="6" name="Rectangle 5">
            <a:extLst>
              <a:ext uri="{FF2B5EF4-FFF2-40B4-BE49-F238E27FC236}">
                <a16:creationId xmlns:a16="http://schemas.microsoft.com/office/drawing/2014/main" id="{16FB94B1-3315-48F1-977D-85844C7EA6F5}"/>
              </a:ext>
            </a:extLst>
          </p:cNvPr>
          <p:cNvSpPr/>
          <p:nvPr/>
        </p:nvSpPr>
        <p:spPr>
          <a:xfrm>
            <a:off x="714581" y="2133270"/>
            <a:ext cx="7742797" cy="830997"/>
          </a:xfrm>
          <a:prstGeom prst="rect">
            <a:avLst/>
          </a:prstGeom>
        </p:spPr>
        <p:txBody>
          <a:bodyPr wrap="square">
            <a:spAutoFit/>
          </a:bodyPr>
          <a:lstStyle/>
          <a:p>
            <a:r>
              <a:rPr lang="en-US" dirty="0">
                <a:solidFill>
                  <a:schemeClr val="accent1"/>
                </a:solidFill>
                <a:latin typeface="Oswald" panose="00000500000000000000" pitchFamily="2" charset="0"/>
              </a:rPr>
              <a:t>Runtime 1.x</a:t>
            </a:r>
          </a:p>
        </p:txBody>
      </p:sp>
      <p:sp>
        <p:nvSpPr>
          <p:cNvPr id="7" name="Rectangle 6">
            <a:extLst>
              <a:ext uri="{FF2B5EF4-FFF2-40B4-BE49-F238E27FC236}">
                <a16:creationId xmlns:a16="http://schemas.microsoft.com/office/drawing/2014/main" id="{8B1EF6B4-B4DE-4AEE-9669-B847AA09AE09}"/>
              </a:ext>
            </a:extLst>
          </p:cNvPr>
          <p:cNvSpPr/>
          <p:nvPr/>
        </p:nvSpPr>
        <p:spPr>
          <a:xfrm>
            <a:off x="12777859" y="2133269"/>
            <a:ext cx="11478212" cy="830997"/>
          </a:xfrm>
          <a:prstGeom prst="rect">
            <a:avLst/>
          </a:prstGeom>
        </p:spPr>
        <p:txBody>
          <a:bodyPr wrap="square">
            <a:spAutoFit/>
          </a:bodyPr>
          <a:lstStyle/>
          <a:p>
            <a:r>
              <a:rPr lang="en-US" dirty="0">
                <a:solidFill>
                  <a:schemeClr val="accent1"/>
                </a:solidFill>
                <a:latin typeface="Oswald" panose="00000500000000000000" pitchFamily="2" charset="0"/>
              </a:rPr>
              <a:t>Runtime 2.x</a:t>
            </a:r>
          </a:p>
        </p:txBody>
      </p:sp>
      <p:sp>
        <p:nvSpPr>
          <p:cNvPr id="8" name="TextBox 7">
            <a:extLst>
              <a:ext uri="{FF2B5EF4-FFF2-40B4-BE49-F238E27FC236}">
                <a16:creationId xmlns:a16="http://schemas.microsoft.com/office/drawing/2014/main" id="{E9301D0F-26F7-4268-90E5-1B262F8F3189}"/>
              </a:ext>
            </a:extLst>
          </p:cNvPr>
          <p:cNvSpPr txBox="1"/>
          <p:nvPr/>
        </p:nvSpPr>
        <p:spPr>
          <a:xfrm>
            <a:off x="12753665" y="2964266"/>
            <a:ext cx="11613227" cy="4832092"/>
          </a:xfrm>
          <a:prstGeom prst="rect">
            <a:avLst/>
          </a:prstGeom>
          <a:noFill/>
        </p:spPr>
        <p:txBody>
          <a:bodyPr wrap="square" rtlCol="0">
            <a:spAutoFit/>
          </a:bodyPr>
          <a:lstStyle/>
          <a:p>
            <a:pPr marL="685800" indent="-685800">
              <a:buFont typeface="Arial" panose="020B0604020202020204" pitchFamily="34" charset="0"/>
              <a:buChar char="•"/>
            </a:pPr>
            <a:r>
              <a:rPr lang="en-US" sz="4400" dirty="0">
                <a:solidFill>
                  <a:schemeClr val="tx2"/>
                </a:solidFill>
              </a:rPr>
              <a:t>.NET Core 2.0</a:t>
            </a:r>
          </a:p>
          <a:p>
            <a:pPr marL="685800" indent="-685800">
              <a:buFont typeface="Arial" panose="020B0604020202020204" pitchFamily="34" charset="0"/>
              <a:buChar char="•"/>
            </a:pPr>
            <a:r>
              <a:rPr lang="en-US" sz="4400" dirty="0">
                <a:solidFill>
                  <a:schemeClr val="tx2"/>
                </a:solidFill>
              </a:rPr>
              <a:t>Cross Platform</a:t>
            </a:r>
          </a:p>
          <a:p>
            <a:pPr marL="685800" indent="-685800">
              <a:buFont typeface="Arial" panose="020B0604020202020204" pitchFamily="34" charset="0"/>
              <a:buChar char="•"/>
            </a:pPr>
            <a:r>
              <a:rPr lang="en-US" sz="4400" dirty="0">
                <a:solidFill>
                  <a:schemeClr val="tx2"/>
                </a:solidFill>
              </a:rPr>
              <a:t>Language Extensions</a:t>
            </a:r>
          </a:p>
          <a:p>
            <a:pPr marL="1894527" lvl="1" indent="-685800">
              <a:buFont typeface="Arial" panose="020B0604020202020204" pitchFamily="34" charset="0"/>
              <a:buChar char="•"/>
            </a:pPr>
            <a:r>
              <a:rPr lang="en-US" sz="4400" dirty="0">
                <a:solidFill>
                  <a:schemeClr val="tx2"/>
                </a:solidFill>
              </a:rPr>
              <a:t>Java</a:t>
            </a:r>
          </a:p>
          <a:p>
            <a:pPr marL="685800" indent="-685800">
              <a:buFont typeface="Arial" panose="020B0604020202020204" pitchFamily="34" charset="0"/>
              <a:buChar char="•"/>
            </a:pPr>
            <a:r>
              <a:rPr lang="en-US" sz="4400" dirty="0">
                <a:solidFill>
                  <a:schemeClr val="tx2"/>
                </a:solidFill>
              </a:rPr>
              <a:t>Binding Extensions</a:t>
            </a:r>
          </a:p>
          <a:p>
            <a:pPr marL="1894527" lvl="1" indent="-685800">
              <a:buFont typeface="Arial" panose="020B0604020202020204" pitchFamily="34" charset="0"/>
              <a:buChar char="•"/>
            </a:pPr>
            <a:r>
              <a:rPr lang="en-US" sz="4400" dirty="0">
                <a:solidFill>
                  <a:schemeClr val="tx2"/>
                </a:solidFill>
              </a:rPr>
              <a:t>Microsoft Graph</a:t>
            </a:r>
          </a:p>
          <a:p>
            <a:pPr marL="1894527" lvl="1" indent="-685800">
              <a:buFont typeface="Arial" panose="020B0604020202020204" pitchFamily="34" charset="0"/>
              <a:buChar char="•"/>
            </a:pPr>
            <a:r>
              <a:rPr lang="en-US" sz="4400" dirty="0">
                <a:solidFill>
                  <a:schemeClr val="tx2"/>
                </a:solidFill>
              </a:rPr>
              <a:t>Durable Functions</a:t>
            </a:r>
          </a:p>
        </p:txBody>
      </p:sp>
    </p:spTree>
    <p:extLst>
      <p:ext uri="{BB962C8B-B14F-4D97-AF65-F5344CB8AC3E}">
        <p14:creationId xmlns:p14="http://schemas.microsoft.com/office/powerpoint/2010/main" val="3375705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E02214-8F2B-420E-A065-12FF8932858E}"/>
              </a:ext>
            </a:extLst>
          </p:cNvPr>
          <p:cNvSpPr>
            <a:spLocks noGrp="1"/>
          </p:cNvSpPr>
          <p:nvPr>
            <p:ph type="body" sz="quarter" idx="13"/>
          </p:nvPr>
        </p:nvSpPr>
        <p:spPr/>
        <p:txBody>
          <a:bodyPr/>
          <a:lstStyle/>
          <a:p>
            <a:r>
              <a:rPr lang="en-US" dirty="0"/>
              <a:t>Agenda</a:t>
            </a:r>
          </a:p>
        </p:txBody>
      </p:sp>
      <p:sp>
        <p:nvSpPr>
          <p:cNvPr id="3" name="Slide Number Placeholder 2">
            <a:extLst>
              <a:ext uri="{FF2B5EF4-FFF2-40B4-BE49-F238E27FC236}">
                <a16:creationId xmlns:a16="http://schemas.microsoft.com/office/drawing/2014/main" id="{5ECA0746-64F1-48D5-9DBF-1CFBE84B9634}"/>
              </a:ext>
            </a:extLst>
          </p:cNvPr>
          <p:cNvSpPr>
            <a:spLocks noGrp="1"/>
          </p:cNvSpPr>
          <p:nvPr>
            <p:ph type="sldNum" sz="quarter" idx="12"/>
          </p:nvPr>
        </p:nvSpPr>
        <p:spPr/>
        <p:txBody>
          <a:bodyPr/>
          <a:lstStyle/>
          <a:p>
            <a:pPr defTabSz="1811963"/>
            <a:fld id="{597BFFA6-61B1-4984-983B-9D1AEC0ED12D}" type="slidenum">
              <a:rPr lang="es-SV" smtClean="0"/>
              <a:pPr defTabSz="1811963"/>
              <a:t>3</a:t>
            </a:fld>
            <a:endParaRPr lang="es-SV" dirty="0"/>
          </a:p>
        </p:txBody>
      </p:sp>
      <p:sp>
        <p:nvSpPr>
          <p:cNvPr id="4" name="TextBox 3">
            <a:extLst>
              <a:ext uri="{FF2B5EF4-FFF2-40B4-BE49-F238E27FC236}">
                <a16:creationId xmlns:a16="http://schemas.microsoft.com/office/drawing/2014/main" id="{AAE34F17-7B2B-4ACE-AD7C-9C9D5022980E}"/>
              </a:ext>
            </a:extLst>
          </p:cNvPr>
          <p:cNvSpPr txBox="1"/>
          <p:nvPr/>
        </p:nvSpPr>
        <p:spPr>
          <a:xfrm>
            <a:off x="941544" y="2268284"/>
            <a:ext cx="19622180" cy="9694962"/>
          </a:xfrm>
          <a:prstGeom prst="rect">
            <a:avLst/>
          </a:prstGeom>
          <a:noFill/>
        </p:spPr>
        <p:txBody>
          <a:bodyPr wrap="square" rtlCol="0">
            <a:spAutoFit/>
          </a:bodyPr>
          <a:lstStyle/>
          <a:p>
            <a:pPr marL="685800" indent="-685800">
              <a:spcAft>
                <a:spcPts val="2400"/>
              </a:spcAft>
              <a:buFont typeface="Arial" panose="020B0604020202020204" pitchFamily="34" charset="0"/>
              <a:buChar char="•"/>
            </a:pPr>
            <a:r>
              <a:rPr lang="en-US" sz="7200" dirty="0">
                <a:solidFill>
                  <a:srgbClr val="92D050"/>
                </a:solidFill>
                <a:latin typeface="Oswald" panose="00000500000000000000" pitchFamily="2" charset="0"/>
              </a:rPr>
              <a:t>What is Serverless Computing</a:t>
            </a:r>
          </a:p>
          <a:p>
            <a:pPr marL="685800" indent="-685800">
              <a:spcAft>
                <a:spcPts val="2400"/>
              </a:spcAft>
              <a:buFont typeface="Arial" panose="020B0604020202020204" pitchFamily="34" charset="0"/>
              <a:buChar char="•"/>
            </a:pPr>
            <a:r>
              <a:rPr lang="en-US" sz="7200" dirty="0">
                <a:solidFill>
                  <a:srgbClr val="92D050"/>
                </a:solidFill>
                <a:latin typeface="Oswald" panose="00000500000000000000" pitchFamily="2" charset="0"/>
              </a:rPr>
              <a:t>Functions as a Service</a:t>
            </a:r>
          </a:p>
          <a:p>
            <a:pPr marL="685800" indent="-685800">
              <a:spcAft>
                <a:spcPts val="2400"/>
              </a:spcAft>
              <a:buFont typeface="Arial" panose="020B0604020202020204" pitchFamily="34" charset="0"/>
              <a:buChar char="•"/>
            </a:pPr>
            <a:r>
              <a:rPr lang="en-US" sz="7200" dirty="0">
                <a:solidFill>
                  <a:srgbClr val="92D050"/>
                </a:solidFill>
                <a:latin typeface="Oswald" panose="00000500000000000000" pitchFamily="2" charset="0"/>
              </a:rPr>
              <a:t>Serverless Options</a:t>
            </a:r>
          </a:p>
          <a:p>
            <a:pPr marL="685800" indent="-685800">
              <a:spcAft>
                <a:spcPts val="2400"/>
              </a:spcAft>
              <a:buFont typeface="Arial" panose="020B0604020202020204" pitchFamily="34" charset="0"/>
              <a:buChar char="•"/>
            </a:pPr>
            <a:r>
              <a:rPr lang="en-US" sz="7200" dirty="0">
                <a:solidFill>
                  <a:srgbClr val="92D050"/>
                </a:solidFill>
                <a:latin typeface="Oswald" panose="00000500000000000000" pitchFamily="2" charset="0"/>
              </a:rPr>
              <a:t>Azure Functions Overview</a:t>
            </a:r>
          </a:p>
          <a:p>
            <a:pPr marL="685800" indent="-685800">
              <a:spcAft>
                <a:spcPts val="2400"/>
              </a:spcAft>
              <a:buFont typeface="Arial" panose="020B0604020202020204" pitchFamily="34" charset="0"/>
              <a:buChar char="•"/>
            </a:pPr>
            <a:r>
              <a:rPr lang="en-US" sz="7200" dirty="0">
                <a:solidFill>
                  <a:srgbClr val="92D050"/>
                </a:solidFill>
                <a:latin typeface="Oswald" panose="00000500000000000000" pitchFamily="2" charset="0"/>
              </a:rPr>
              <a:t>Azure Functions in Action</a:t>
            </a:r>
          </a:p>
          <a:p>
            <a:pPr marL="685800" indent="-685800">
              <a:spcAft>
                <a:spcPts val="2400"/>
              </a:spcAft>
              <a:buFont typeface="Arial" panose="020B0604020202020204" pitchFamily="34" charset="0"/>
              <a:buChar char="•"/>
            </a:pPr>
            <a:r>
              <a:rPr lang="en-US" sz="7200" dirty="0">
                <a:solidFill>
                  <a:srgbClr val="92D050"/>
                </a:solidFill>
                <a:latin typeface="Oswald" panose="00000500000000000000" pitchFamily="2" charset="0"/>
              </a:rPr>
              <a:t>Pricing</a:t>
            </a:r>
          </a:p>
          <a:p>
            <a:pPr marL="685800" indent="-685800">
              <a:spcAft>
                <a:spcPts val="2400"/>
              </a:spcAft>
              <a:buFont typeface="Arial" panose="020B0604020202020204" pitchFamily="34" charset="0"/>
              <a:buChar char="•"/>
            </a:pPr>
            <a:r>
              <a:rPr lang="en-US" sz="7200" dirty="0">
                <a:solidFill>
                  <a:srgbClr val="92D050"/>
                </a:solidFill>
                <a:latin typeface="Oswald" panose="00000500000000000000" pitchFamily="2" charset="0"/>
              </a:rPr>
              <a:t>Best Practices</a:t>
            </a:r>
          </a:p>
        </p:txBody>
      </p:sp>
    </p:spTree>
    <p:extLst>
      <p:ext uri="{BB962C8B-B14F-4D97-AF65-F5344CB8AC3E}">
        <p14:creationId xmlns:p14="http://schemas.microsoft.com/office/powerpoint/2010/main" val="280477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Runtime Version Languages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30</a:t>
            </a:fld>
            <a:endParaRPr lang="es-SV" dirty="0"/>
          </a:p>
        </p:txBody>
      </p:sp>
      <p:sp>
        <p:nvSpPr>
          <p:cNvPr id="5" name="TextBox 4">
            <a:extLst>
              <a:ext uri="{FF2B5EF4-FFF2-40B4-BE49-F238E27FC236}">
                <a16:creationId xmlns:a16="http://schemas.microsoft.com/office/drawing/2014/main" id="{78985D18-4618-4F65-8668-84D804614EBB}"/>
              </a:ext>
            </a:extLst>
          </p:cNvPr>
          <p:cNvSpPr txBox="1"/>
          <p:nvPr/>
        </p:nvSpPr>
        <p:spPr>
          <a:xfrm>
            <a:off x="714582" y="2043259"/>
            <a:ext cx="2291012" cy="830997"/>
          </a:xfrm>
          <a:prstGeom prst="rect">
            <a:avLst/>
          </a:prstGeom>
          <a:noFill/>
        </p:spPr>
        <p:txBody>
          <a:bodyPr wrap="none" rtlCol="0">
            <a:spAutoFit/>
          </a:bodyPr>
          <a:lstStyle/>
          <a:p>
            <a:r>
              <a:rPr lang="en-US" dirty="0">
                <a:solidFill>
                  <a:srgbClr val="92D050"/>
                </a:solidFill>
                <a:latin typeface="Oswald" panose="00000500000000000000" pitchFamily="2" charset="0"/>
              </a:rPr>
              <a:t>Language</a:t>
            </a:r>
          </a:p>
        </p:txBody>
      </p:sp>
      <p:sp>
        <p:nvSpPr>
          <p:cNvPr id="9" name="TextBox 8">
            <a:extLst>
              <a:ext uri="{FF2B5EF4-FFF2-40B4-BE49-F238E27FC236}">
                <a16:creationId xmlns:a16="http://schemas.microsoft.com/office/drawing/2014/main" id="{9108441E-AC24-446D-930E-D2C716A228BC}"/>
              </a:ext>
            </a:extLst>
          </p:cNvPr>
          <p:cNvSpPr txBox="1"/>
          <p:nvPr/>
        </p:nvSpPr>
        <p:spPr>
          <a:xfrm>
            <a:off x="714582" y="2874256"/>
            <a:ext cx="971741" cy="830997"/>
          </a:xfrm>
          <a:prstGeom prst="rect">
            <a:avLst/>
          </a:prstGeom>
          <a:noFill/>
        </p:spPr>
        <p:txBody>
          <a:bodyPr wrap="none" rtlCol="0">
            <a:spAutoFit/>
          </a:bodyPr>
          <a:lstStyle/>
          <a:p>
            <a:r>
              <a:rPr lang="en-US" dirty="0">
                <a:solidFill>
                  <a:schemeClr val="bg1"/>
                </a:solidFill>
              </a:rPr>
              <a:t>C#</a:t>
            </a:r>
          </a:p>
        </p:txBody>
      </p:sp>
      <p:sp>
        <p:nvSpPr>
          <p:cNvPr id="10" name="TextBox 9">
            <a:extLst>
              <a:ext uri="{FF2B5EF4-FFF2-40B4-BE49-F238E27FC236}">
                <a16:creationId xmlns:a16="http://schemas.microsoft.com/office/drawing/2014/main" id="{D7CF71E0-C3E2-4F5E-9E59-7FC20253B396}"/>
              </a:ext>
            </a:extLst>
          </p:cNvPr>
          <p:cNvSpPr txBox="1"/>
          <p:nvPr/>
        </p:nvSpPr>
        <p:spPr>
          <a:xfrm>
            <a:off x="733167" y="3705253"/>
            <a:ext cx="3060453" cy="830997"/>
          </a:xfrm>
          <a:prstGeom prst="rect">
            <a:avLst/>
          </a:prstGeom>
          <a:noFill/>
        </p:spPr>
        <p:txBody>
          <a:bodyPr wrap="none" rtlCol="0">
            <a:spAutoFit/>
          </a:bodyPr>
          <a:lstStyle/>
          <a:p>
            <a:r>
              <a:rPr lang="en-US" dirty="0">
                <a:solidFill>
                  <a:schemeClr val="bg1"/>
                </a:solidFill>
              </a:rPr>
              <a:t>JavaScript</a:t>
            </a:r>
          </a:p>
        </p:txBody>
      </p:sp>
      <p:sp>
        <p:nvSpPr>
          <p:cNvPr id="11" name="TextBox 10">
            <a:extLst>
              <a:ext uri="{FF2B5EF4-FFF2-40B4-BE49-F238E27FC236}">
                <a16:creationId xmlns:a16="http://schemas.microsoft.com/office/drawing/2014/main" id="{E450BAD6-C13A-42D6-906E-6DE8955D0FBD}"/>
              </a:ext>
            </a:extLst>
          </p:cNvPr>
          <p:cNvSpPr txBox="1"/>
          <p:nvPr/>
        </p:nvSpPr>
        <p:spPr>
          <a:xfrm>
            <a:off x="733167" y="4536250"/>
            <a:ext cx="904415" cy="830997"/>
          </a:xfrm>
          <a:prstGeom prst="rect">
            <a:avLst/>
          </a:prstGeom>
          <a:noFill/>
        </p:spPr>
        <p:txBody>
          <a:bodyPr wrap="none" rtlCol="0">
            <a:spAutoFit/>
          </a:bodyPr>
          <a:lstStyle/>
          <a:p>
            <a:r>
              <a:rPr lang="en-US" dirty="0">
                <a:solidFill>
                  <a:schemeClr val="bg1"/>
                </a:solidFill>
              </a:rPr>
              <a:t>F#</a:t>
            </a:r>
          </a:p>
        </p:txBody>
      </p:sp>
      <p:sp>
        <p:nvSpPr>
          <p:cNvPr id="12" name="TextBox 11">
            <a:extLst>
              <a:ext uri="{FF2B5EF4-FFF2-40B4-BE49-F238E27FC236}">
                <a16:creationId xmlns:a16="http://schemas.microsoft.com/office/drawing/2014/main" id="{31BA76EC-998E-419B-9D5C-4081CBAC817E}"/>
              </a:ext>
            </a:extLst>
          </p:cNvPr>
          <p:cNvSpPr txBox="1"/>
          <p:nvPr/>
        </p:nvSpPr>
        <p:spPr>
          <a:xfrm>
            <a:off x="714582" y="5367247"/>
            <a:ext cx="1486304" cy="830997"/>
          </a:xfrm>
          <a:prstGeom prst="rect">
            <a:avLst/>
          </a:prstGeom>
          <a:noFill/>
        </p:spPr>
        <p:txBody>
          <a:bodyPr wrap="none" rtlCol="0">
            <a:spAutoFit/>
          </a:bodyPr>
          <a:lstStyle/>
          <a:p>
            <a:r>
              <a:rPr lang="en-US" dirty="0">
                <a:solidFill>
                  <a:schemeClr val="bg1"/>
                </a:solidFill>
              </a:rPr>
              <a:t>Java</a:t>
            </a:r>
          </a:p>
        </p:txBody>
      </p:sp>
      <p:sp>
        <p:nvSpPr>
          <p:cNvPr id="13" name="TextBox 12">
            <a:extLst>
              <a:ext uri="{FF2B5EF4-FFF2-40B4-BE49-F238E27FC236}">
                <a16:creationId xmlns:a16="http://schemas.microsoft.com/office/drawing/2014/main" id="{45B3E280-4C4D-4EEE-9ED3-1A4AE4B0BA07}"/>
              </a:ext>
            </a:extLst>
          </p:cNvPr>
          <p:cNvSpPr txBox="1"/>
          <p:nvPr/>
        </p:nvSpPr>
        <p:spPr>
          <a:xfrm>
            <a:off x="714582" y="6149358"/>
            <a:ext cx="2103461" cy="830997"/>
          </a:xfrm>
          <a:prstGeom prst="rect">
            <a:avLst/>
          </a:prstGeom>
          <a:noFill/>
        </p:spPr>
        <p:txBody>
          <a:bodyPr wrap="none" rtlCol="0">
            <a:spAutoFit/>
          </a:bodyPr>
          <a:lstStyle/>
          <a:p>
            <a:r>
              <a:rPr lang="en-US" dirty="0">
                <a:solidFill>
                  <a:schemeClr val="bg1"/>
                </a:solidFill>
              </a:rPr>
              <a:t>Python</a:t>
            </a:r>
          </a:p>
        </p:txBody>
      </p:sp>
      <p:sp>
        <p:nvSpPr>
          <p:cNvPr id="14" name="TextBox 13">
            <a:extLst>
              <a:ext uri="{FF2B5EF4-FFF2-40B4-BE49-F238E27FC236}">
                <a16:creationId xmlns:a16="http://schemas.microsoft.com/office/drawing/2014/main" id="{86F890DF-2D20-4490-9E96-59FDEAA623E7}"/>
              </a:ext>
            </a:extLst>
          </p:cNvPr>
          <p:cNvSpPr txBox="1"/>
          <p:nvPr/>
        </p:nvSpPr>
        <p:spPr>
          <a:xfrm>
            <a:off x="733167" y="6980355"/>
            <a:ext cx="3095399" cy="830997"/>
          </a:xfrm>
          <a:prstGeom prst="rect">
            <a:avLst/>
          </a:prstGeom>
          <a:noFill/>
        </p:spPr>
        <p:txBody>
          <a:bodyPr wrap="none" rtlCol="0">
            <a:spAutoFit/>
          </a:bodyPr>
          <a:lstStyle/>
          <a:p>
            <a:r>
              <a:rPr lang="en-US" dirty="0">
                <a:solidFill>
                  <a:schemeClr val="bg1"/>
                </a:solidFill>
              </a:rPr>
              <a:t>TypeScript</a:t>
            </a:r>
          </a:p>
        </p:txBody>
      </p:sp>
      <p:sp>
        <p:nvSpPr>
          <p:cNvPr id="15" name="TextBox 14">
            <a:extLst>
              <a:ext uri="{FF2B5EF4-FFF2-40B4-BE49-F238E27FC236}">
                <a16:creationId xmlns:a16="http://schemas.microsoft.com/office/drawing/2014/main" id="{AE0D939A-D41B-4122-82DE-4A6163C7A0BF}"/>
              </a:ext>
            </a:extLst>
          </p:cNvPr>
          <p:cNvSpPr txBox="1"/>
          <p:nvPr/>
        </p:nvSpPr>
        <p:spPr>
          <a:xfrm>
            <a:off x="751752" y="7813876"/>
            <a:ext cx="1449436" cy="830997"/>
          </a:xfrm>
          <a:prstGeom prst="rect">
            <a:avLst/>
          </a:prstGeom>
          <a:noFill/>
        </p:spPr>
        <p:txBody>
          <a:bodyPr wrap="none" rtlCol="0">
            <a:spAutoFit/>
          </a:bodyPr>
          <a:lstStyle/>
          <a:p>
            <a:r>
              <a:rPr lang="en-US" dirty="0">
                <a:solidFill>
                  <a:schemeClr val="bg1"/>
                </a:solidFill>
              </a:rPr>
              <a:t>PHP</a:t>
            </a:r>
          </a:p>
        </p:txBody>
      </p:sp>
      <p:sp>
        <p:nvSpPr>
          <p:cNvPr id="16" name="TextBox 15">
            <a:extLst>
              <a:ext uri="{FF2B5EF4-FFF2-40B4-BE49-F238E27FC236}">
                <a16:creationId xmlns:a16="http://schemas.microsoft.com/office/drawing/2014/main" id="{7F037505-261E-4348-BBE0-328B9CE957FD}"/>
              </a:ext>
            </a:extLst>
          </p:cNvPr>
          <p:cNvSpPr txBox="1"/>
          <p:nvPr/>
        </p:nvSpPr>
        <p:spPr>
          <a:xfrm>
            <a:off x="733167" y="8593463"/>
            <a:ext cx="5049780" cy="830997"/>
          </a:xfrm>
          <a:prstGeom prst="rect">
            <a:avLst/>
          </a:prstGeom>
          <a:noFill/>
        </p:spPr>
        <p:txBody>
          <a:bodyPr wrap="none" rtlCol="0">
            <a:spAutoFit/>
          </a:bodyPr>
          <a:lstStyle/>
          <a:p>
            <a:r>
              <a:rPr lang="en-US" dirty="0">
                <a:solidFill>
                  <a:schemeClr val="bg1"/>
                </a:solidFill>
              </a:rPr>
              <a:t>Batch (.</a:t>
            </a:r>
            <a:r>
              <a:rPr lang="en-US" dirty="0" err="1">
                <a:solidFill>
                  <a:schemeClr val="bg1"/>
                </a:solidFill>
              </a:rPr>
              <a:t>cmd</a:t>
            </a:r>
            <a:r>
              <a:rPr lang="en-US" dirty="0">
                <a:solidFill>
                  <a:schemeClr val="bg1"/>
                </a:solidFill>
              </a:rPr>
              <a:t>, .bat)</a:t>
            </a:r>
          </a:p>
        </p:txBody>
      </p:sp>
      <p:sp>
        <p:nvSpPr>
          <p:cNvPr id="17" name="TextBox 16">
            <a:extLst>
              <a:ext uri="{FF2B5EF4-FFF2-40B4-BE49-F238E27FC236}">
                <a16:creationId xmlns:a16="http://schemas.microsoft.com/office/drawing/2014/main" id="{769933F3-F28A-47CC-BC4C-9A2FDE4591B5}"/>
              </a:ext>
            </a:extLst>
          </p:cNvPr>
          <p:cNvSpPr txBox="1"/>
          <p:nvPr/>
        </p:nvSpPr>
        <p:spPr>
          <a:xfrm>
            <a:off x="751752" y="9373050"/>
            <a:ext cx="1588897" cy="830997"/>
          </a:xfrm>
          <a:prstGeom prst="rect">
            <a:avLst/>
          </a:prstGeom>
          <a:noFill/>
        </p:spPr>
        <p:txBody>
          <a:bodyPr wrap="none" rtlCol="0">
            <a:spAutoFit/>
          </a:bodyPr>
          <a:lstStyle/>
          <a:p>
            <a:r>
              <a:rPr lang="en-US" dirty="0">
                <a:solidFill>
                  <a:schemeClr val="bg1"/>
                </a:solidFill>
              </a:rPr>
              <a:t>Bash</a:t>
            </a:r>
          </a:p>
        </p:txBody>
      </p:sp>
      <p:sp>
        <p:nvSpPr>
          <p:cNvPr id="18" name="TextBox 17">
            <a:extLst>
              <a:ext uri="{FF2B5EF4-FFF2-40B4-BE49-F238E27FC236}">
                <a16:creationId xmlns:a16="http://schemas.microsoft.com/office/drawing/2014/main" id="{EAE1D6BA-0438-42CF-BDCD-550E656BEE74}"/>
              </a:ext>
            </a:extLst>
          </p:cNvPr>
          <p:cNvSpPr txBox="1"/>
          <p:nvPr/>
        </p:nvSpPr>
        <p:spPr>
          <a:xfrm>
            <a:off x="710276" y="10353228"/>
            <a:ext cx="3299301" cy="830997"/>
          </a:xfrm>
          <a:prstGeom prst="rect">
            <a:avLst/>
          </a:prstGeom>
          <a:noFill/>
        </p:spPr>
        <p:txBody>
          <a:bodyPr wrap="none" rtlCol="0">
            <a:spAutoFit/>
          </a:bodyPr>
          <a:lstStyle/>
          <a:p>
            <a:r>
              <a:rPr lang="en-US" dirty="0">
                <a:solidFill>
                  <a:schemeClr val="bg1"/>
                </a:solidFill>
              </a:rPr>
              <a:t>PowerShell</a:t>
            </a:r>
          </a:p>
        </p:txBody>
      </p:sp>
      <p:sp>
        <p:nvSpPr>
          <p:cNvPr id="19" name="TextBox 18">
            <a:extLst>
              <a:ext uri="{FF2B5EF4-FFF2-40B4-BE49-F238E27FC236}">
                <a16:creationId xmlns:a16="http://schemas.microsoft.com/office/drawing/2014/main" id="{4FE1CF96-4308-4D08-8EAF-8079A1DE2F06}"/>
              </a:ext>
            </a:extLst>
          </p:cNvPr>
          <p:cNvSpPr txBox="1"/>
          <p:nvPr/>
        </p:nvSpPr>
        <p:spPr>
          <a:xfrm>
            <a:off x="6434687" y="2022352"/>
            <a:ext cx="782587" cy="830997"/>
          </a:xfrm>
          <a:prstGeom prst="rect">
            <a:avLst/>
          </a:prstGeom>
          <a:noFill/>
        </p:spPr>
        <p:txBody>
          <a:bodyPr wrap="none" rtlCol="0">
            <a:spAutoFit/>
          </a:bodyPr>
          <a:lstStyle/>
          <a:p>
            <a:r>
              <a:rPr lang="en-US" dirty="0">
                <a:solidFill>
                  <a:srgbClr val="92D050"/>
                </a:solidFill>
                <a:latin typeface="Oswald" panose="00000500000000000000" pitchFamily="2" charset="0"/>
              </a:rPr>
              <a:t>1.x</a:t>
            </a:r>
          </a:p>
        </p:txBody>
      </p:sp>
      <p:sp>
        <p:nvSpPr>
          <p:cNvPr id="20" name="TextBox 19">
            <a:extLst>
              <a:ext uri="{FF2B5EF4-FFF2-40B4-BE49-F238E27FC236}">
                <a16:creationId xmlns:a16="http://schemas.microsoft.com/office/drawing/2014/main" id="{07DFE87F-DE96-4109-91EC-D58D37EC5F3A}"/>
              </a:ext>
            </a:extLst>
          </p:cNvPr>
          <p:cNvSpPr txBox="1"/>
          <p:nvPr/>
        </p:nvSpPr>
        <p:spPr>
          <a:xfrm>
            <a:off x="6432155" y="2890113"/>
            <a:ext cx="7295395" cy="830997"/>
          </a:xfrm>
          <a:prstGeom prst="rect">
            <a:avLst/>
          </a:prstGeom>
          <a:noFill/>
        </p:spPr>
        <p:txBody>
          <a:bodyPr wrap="none" rtlCol="0">
            <a:spAutoFit/>
          </a:bodyPr>
          <a:lstStyle/>
          <a:p>
            <a:r>
              <a:rPr lang="en-US" dirty="0">
                <a:solidFill>
                  <a:schemeClr val="bg1"/>
                </a:solidFill>
              </a:rPr>
              <a:t>GA (.NET Framework 4.7)</a:t>
            </a:r>
          </a:p>
        </p:txBody>
      </p:sp>
      <p:sp>
        <p:nvSpPr>
          <p:cNvPr id="21" name="TextBox 20">
            <a:extLst>
              <a:ext uri="{FF2B5EF4-FFF2-40B4-BE49-F238E27FC236}">
                <a16:creationId xmlns:a16="http://schemas.microsoft.com/office/drawing/2014/main" id="{E8E7A510-F69C-402F-8ECE-5CB08FB92D2A}"/>
              </a:ext>
            </a:extLst>
          </p:cNvPr>
          <p:cNvSpPr txBox="1"/>
          <p:nvPr/>
        </p:nvSpPr>
        <p:spPr>
          <a:xfrm>
            <a:off x="6432154" y="3721110"/>
            <a:ext cx="3609963" cy="830997"/>
          </a:xfrm>
          <a:prstGeom prst="rect">
            <a:avLst/>
          </a:prstGeom>
          <a:noFill/>
        </p:spPr>
        <p:txBody>
          <a:bodyPr wrap="none" rtlCol="0">
            <a:spAutoFit/>
          </a:bodyPr>
          <a:lstStyle/>
          <a:p>
            <a:r>
              <a:rPr lang="en-US" dirty="0">
                <a:solidFill>
                  <a:schemeClr val="bg1"/>
                </a:solidFill>
              </a:rPr>
              <a:t>GA (Node 6)</a:t>
            </a:r>
          </a:p>
        </p:txBody>
      </p:sp>
      <p:sp>
        <p:nvSpPr>
          <p:cNvPr id="22" name="TextBox 21">
            <a:extLst>
              <a:ext uri="{FF2B5EF4-FFF2-40B4-BE49-F238E27FC236}">
                <a16:creationId xmlns:a16="http://schemas.microsoft.com/office/drawing/2014/main" id="{62BBB132-69FC-4450-A046-A1DB555E0EDF}"/>
              </a:ext>
            </a:extLst>
          </p:cNvPr>
          <p:cNvSpPr txBox="1"/>
          <p:nvPr/>
        </p:nvSpPr>
        <p:spPr>
          <a:xfrm>
            <a:off x="6460127" y="4533638"/>
            <a:ext cx="7329379" cy="830997"/>
          </a:xfrm>
          <a:prstGeom prst="rect">
            <a:avLst/>
          </a:prstGeom>
          <a:noFill/>
        </p:spPr>
        <p:txBody>
          <a:bodyPr wrap="none" rtlCol="0">
            <a:spAutoFit/>
          </a:bodyPr>
          <a:lstStyle/>
          <a:p>
            <a:r>
              <a:rPr lang="en-US" dirty="0">
                <a:solidFill>
                  <a:schemeClr val="bg1"/>
                </a:solidFill>
              </a:rPr>
              <a:t>GA(.NET Framework 4.7)</a:t>
            </a:r>
          </a:p>
        </p:txBody>
      </p:sp>
      <p:sp>
        <p:nvSpPr>
          <p:cNvPr id="23" name="TextBox 22">
            <a:extLst>
              <a:ext uri="{FF2B5EF4-FFF2-40B4-BE49-F238E27FC236}">
                <a16:creationId xmlns:a16="http://schemas.microsoft.com/office/drawing/2014/main" id="{D0C716AB-8FC9-4256-B609-84B20A1C37B3}"/>
              </a:ext>
            </a:extLst>
          </p:cNvPr>
          <p:cNvSpPr txBox="1"/>
          <p:nvPr/>
        </p:nvSpPr>
        <p:spPr>
          <a:xfrm>
            <a:off x="6460127" y="5367247"/>
            <a:ext cx="1210588" cy="830997"/>
          </a:xfrm>
          <a:prstGeom prst="rect">
            <a:avLst/>
          </a:prstGeom>
          <a:noFill/>
        </p:spPr>
        <p:txBody>
          <a:bodyPr wrap="none" rtlCol="0">
            <a:spAutoFit/>
          </a:bodyPr>
          <a:lstStyle/>
          <a:p>
            <a:r>
              <a:rPr lang="en-US" dirty="0">
                <a:solidFill>
                  <a:schemeClr val="bg1"/>
                </a:solidFill>
              </a:rPr>
              <a:t>N/A</a:t>
            </a:r>
          </a:p>
        </p:txBody>
      </p:sp>
      <p:sp>
        <p:nvSpPr>
          <p:cNvPr id="24" name="TextBox 23">
            <a:extLst>
              <a:ext uri="{FF2B5EF4-FFF2-40B4-BE49-F238E27FC236}">
                <a16:creationId xmlns:a16="http://schemas.microsoft.com/office/drawing/2014/main" id="{74A97435-A271-4593-A57C-8E6E71FBC760}"/>
              </a:ext>
            </a:extLst>
          </p:cNvPr>
          <p:cNvSpPr txBox="1"/>
          <p:nvPr/>
        </p:nvSpPr>
        <p:spPr>
          <a:xfrm>
            <a:off x="6471990" y="6198244"/>
            <a:ext cx="3780202" cy="830997"/>
          </a:xfrm>
          <a:prstGeom prst="rect">
            <a:avLst/>
          </a:prstGeom>
          <a:noFill/>
        </p:spPr>
        <p:txBody>
          <a:bodyPr wrap="none" rtlCol="0">
            <a:spAutoFit/>
          </a:bodyPr>
          <a:lstStyle/>
          <a:p>
            <a:r>
              <a:rPr lang="en-US" dirty="0">
                <a:solidFill>
                  <a:schemeClr val="bg1"/>
                </a:solidFill>
              </a:rPr>
              <a:t>Experimental</a:t>
            </a:r>
          </a:p>
        </p:txBody>
      </p:sp>
      <p:sp>
        <p:nvSpPr>
          <p:cNvPr id="25" name="TextBox 24">
            <a:extLst>
              <a:ext uri="{FF2B5EF4-FFF2-40B4-BE49-F238E27FC236}">
                <a16:creationId xmlns:a16="http://schemas.microsoft.com/office/drawing/2014/main" id="{7963A6BA-0CDB-4A46-A06B-A8591FECB226}"/>
              </a:ext>
            </a:extLst>
          </p:cNvPr>
          <p:cNvSpPr txBox="1"/>
          <p:nvPr/>
        </p:nvSpPr>
        <p:spPr>
          <a:xfrm>
            <a:off x="6475449" y="7029241"/>
            <a:ext cx="3780202" cy="830997"/>
          </a:xfrm>
          <a:prstGeom prst="rect">
            <a:avLst/>
          </a:prstGeom>
          <a:noFill/>
        </p:spPr>
        <p:txBody>
          <a:bodyPr wrap="none" rtlCol="0">
            <a:spAutoFit/>
          </a:bodyPr>
          <a:lstStyle/>
          <a:p>
            <a:r>
              <a:rPr lang="en-US" dirty="0">
                <a:solidFill>
                  <a:schemeClr val="bg1"/>
                </a:solidFill>
              </a:rPr>
              <a:t>Experimental</a:t>
            </a:r>
          </a:p>
        </p:txBody>
      </p:sp>
      <p:sp>
        <p:nvSpPr>
          <p:cNvPr id="26" name="TextBox 25">
            <a:extLst>
              <a:ext uri="{FF2B5EF4-FFF2-40B4-BE49-F238E27FC236}">
                <a16:creationId xmlns:a16="http://schemas.microsoft.com/office/drawing/2014/main" id="{143B22AC-9259-4FA3-8DD8-6B9D28933EB2}"/>
              </a:ext>
            </a:extLst>
          </p:cNvPr>
          <p:cNvSpPr txBox="1"/>
          <p:nvPr/>
        </p:nvSpPr>
        <p:spPr>
          <a:xfrm>
            <a:off x="6475449" y="7860238"/>
            <a:ext cx="3780202" cy="830997"/>
          </a:xfrm>
          <a:prstGeom prst="rect">
            <a:avLst/>
          </a:prstGeom>
          <a:noFill/>
        </p:spPr>
        <p:txBody>
          <a:bodyPr wrap="none" rtlCol="0">
            <a:spAutoFit/>
          </a:bodyPr>
          <a:lstStyle/>
          <a:p>
            <a:r>
              <a:rPr lang="en-US" dirty="0">
                <a:solidFill>
                  <a:schemeClr val="bg1"/>
                </a:solidFill>
              </a:rPr>
              <a:t>Experimental</a:t>
            </a:r>
          </a:p>
        </p:txBody>
      </p:sp>
      <p:sp>
        <p:nvSpPr>
          <p:cNvPr id="27" name="TextBox 26">
            <a:extLst>
              <a:ext uri="{FF2B5EF4-FFF2-40B4-BE49-F238E27FC236}">
                <a16:creationId xmlns:a16="http://schemas.microsoft.com/office/drawing/2014/main" id="{8E52180D-FADA-4F74-9009-E54D5B481B69}"/>
              </a:ext>
            </a:extLst>
          </p:cNvPr>
          <p:cNvSpPr txBox="1"/>
          <p:nvPr/>
        </p:nvSpPr>
        <p:spPr>
          <a:xfrm>
            <a:off x="6475449" y="8691235"/>
            <a:ext cx="3780202" cy="830997"/>
          </a:xfrm>
          <a:prstGeom prst="rect">
            <a:avLst/>
          </a:prstGeom>
          <a:noFill/>
        </p:spPr>
        <p:txBody>
          <a:bodyPr wrap="none" rtlCol="0">
            <a:spAutoFit/>
          </a:bodyPr>
          <a:lstStyle/>
          <a:p>
            <a:r>
              <a:rPr lang="en-US" dirty="0">
                <a:solidFill>
                  <a:schemeClr val="bg1"/>
                </a:solidFill>
              </a:rPr>
              <a:t>Experimental</a:t>
            </a:r>
          </a:p>
        </p:txBody>
      </p:sp>
      <p:sp>
        <p:nvSpPr>
          <p:cNvPr id="28" name="TextBox 27">
            <a:extLst>
              <a:ext uri="{FF2B5EF4-FFF2-40B4-BE49-F238E27FC236}">
                <a16:creationId xmlns:a16="http://schemas.microsoft.com/office/drawing/2014/main" id="{72A91642-99E8-4117-B1B4-C6C87D56824D}"/>
              </a:ext>
            </a:extLst>
          </p:cNvPr>
          <p:cNvSpPr txBox="1"/>
          <p:nvPr/>
        </p:nvSpPr>
        <p:spPr>
          <a:xfrm>
            <a:off x="6475449" y="9522232"/>
            <a:ext cx="3780202" cy="830997"/>
          </a:xfrm>
          <a:prstGeom prst="rect">
            <a:avLst/>
          </a:prstGeom>
          <a:noFill/>
        </p:spPr>
        <p:txBody>
          <a:bodyPr wrap="none" rtlCol="0">
            <a:spAutoFit/>
          </a:bodyPr>
          <a:lstStyle/>
          <a:p>
            <a:r>
              <a:rPr lang="en-US" dirty="0">
                <a:solidFill>
                  <a:schemeClr val="bg1"/>
                </a:solidFill>
              </a:rPr>
              <a:t>Experimental</a:t>
            </a:r>
          </a:p>
        </p:txBody>
      </p:sp>
      <p:sp>
        <p:nvSpPr>
          <p:cNvPr id="29" name="TextBox 28">
            <a:extLst>
              <a:ext uri="{FF2B5EF4-FFF2-40B4-BE49-F238E27FC236}">
                <a16:creationId xmlns:a16="http://schemas.microsoft.com/office/drawing/2014/main" id="{FCB9136B-5912-421C-87FD-17FAA12BD5B1}"/>
              </a:ext>
            </a:extLst>
          </p:cNvPr>
          <p:cNvSpPr txBox="1"/>
          <p:nvPr/>
        </p:nvSpPr>
        <p:spPr>
          <a:xfrm>
            <a:off x="6475449" y="10353229"/>
            <a:ext cx="3780202" cy="830997"/>
          </a:xfrm>
          <a:prstGeom prst="rect">
            <a:avLst/>
          </a:prstGeom>
          <a:noFill/>
        </p:spPr>
        <p:txBody>
          <a:bodyPr wrap="none" rtlCol="0">
            <a:spAutoFit/>
          </a:bodyPr>
          <a:lstStyle/>
          <a:p>
            <a:r>
              <a:rPr lang="en-US" dirty="0">
                <a:solidFill>
                  <a:schemeClr val="bg1"/>
                </a:solidFill>
              </a:rPr>
              <a:t>Experimental</a:t>
            </a:r>
          </a:p>
        </p:txBody>
      </p:sp>
      <p:sp>
        <p:nvSpPr>
          <p:cNvPr id="30" name="TextBox 29">
            <a:extLst>
              <a:ext uri="{FF2B5EF4-FFF2-40B4-BE49-F238E27FC236}">
                <a16:creationId xmlns:a16="http://schemas.microsoft.com/office/drawing/2014/main" id="{3F35F4A8-68E1-482F-853B-1BE86B031078}"/>
              </a:ext>
            </a:extLst>
          </p:cNvPr>
          <p:cNvSpPr txBox="1"/>
          <p:nvPr/>
        </p:nvSpPr>
        <p:spPr>
          <a:xfrm>
            <a:off x="14670602" y="1998254"/>
            <a:ext cx="833883" cy="830997"/>
          </a:xfrm>
          <a:prstGeom prst="rect">
            <a:avLst/>
          </a:prstGeom>
          <a:noFill/>
        </p:spPr>
        <p:txBody>
          <a:bodyPr wrap="none" rtlCol="0">
            <a:spAutoFit/>
          </a:bodyPr>
          <a:lstStyle/>
          <a:p>
            <a:r>
              <a:rPr lang="en-US" dirty="0">
                <a:solidFill>
                  <a:srgbClr val="92D050"/>
                </a:solidFill>
                <a:latin typeface="Oswald" panose="00000500000000000000" pitchFamily="2" charset="0"/>
              </a:rPr>
              <a:t>2.x</a:t>
            </a:r>
          </a:p>
        </p:txBody>
      </p:sp>
      <p:sp>
        <p:nvSpPr>
          <p:cNvPr id="31" name="TextBox 30">
            <a:extLst>
              <a:ext uri="{FF2B5EF4-FFF2-40B4-BE49-F238E27FC236}">
                <a16:creationId xmlns:a16="http://schemas.microsoft.com/office/drawing/2014/main" id="{6EAFCC19-202D-4423-987A-572D37C37E1C}"/>
              </a:ext>
            </a:extLst>
          </p:cNvPr>
          <p:cNvSpPr txBox="1"/>
          <p:nvPr/>
        </p:nvSpPr>
        <p:spPr>
          <a:xfrm>
            <a:off x="14668070" y="2866015"/>
            <a:ext cx="5035161" cy="830997"/>
          </a:xfrm>
          <a:prstGeom prst="rect">
            <a:avLst/>
          </a:prstGeom>
          <a:noFill/>
        </p:spPr>
        <p:txBody>
          <a:bodyPr wrap="none" rtlCol="0">
            <a:spAutoFit/>
          </a:bodyPr>
          <a:lstStyle/>
          <a:p>
            <a:r>
              <a:rPr lang="en-US" dirty="0">
                <a:solidFill>
                  <a:schemeClr val="bg1"/>
                </a:solidFill>
              </a:rPr>
              <a:t>GA (.NET Core 2)</a:t>
            </a:r>
          </a:p>
        </p:txBody>
      </p:sp>
      <p:sp>
        <p:nvSpPr>
          <p:cNvPr id="32" name="TextBox 31">
            <a:extLst>
              <a:ext uri="{FF2B5EF4-FFF2-40B4-BE49-F238E27FC236}">
                <a16:creationId xmlns:a16="http://schemas.microsoft.com/office/drawing/2014/main" id="{76FF77D7-AF56-45C0-A044-CCBB4AFB870E}"/>
              </a:ext>
            </a:extLst>
          </p:cNvPr>
          <p:cNvSpPr txBox="1"/>
          <p:nvPr/>
        </p:nvSpPr>
        <p:spPr>
          <a:xfrm>
            <a:off x="14668069" y="3697012"/>
            <a:ext cx="5049459" cy="830997"/>
          </a:xfrm>
          <a:prstGeom prst="rect">
            <a:avLst/>
          </a:prstGeom>
          <a:noFill/>
        </p:spPr>
        <p:txBody>
          <a:bodyPr wrap="none" rtlCol="0">
            <a:spAutoFit/>
          </a:bodyPr>
          <a:lstStyle/>
          <a:p>
            <a:r>
              <a:rPr lang="en-US" dirty="0">
                <a:solidFill>
                  <a:schemeClr val="bg1"/>
                </a:solidFill>
              </a:rPr>
              <a:t>GA (Node 8 &amp; 10)</a:t>
            </a:r>
          </a:p>
        </p:txBody>
      </p:sp>
      <p:sp>
        <p:nvSpPr>
          <p:cNvPr id="33" name="TextBox 32">
            <a:extLst>
              <a:ext uri="{FF2B5EF4-FFF2-40B4-BE49-F238E27FC236}">
                <a16:creationId xmlns:a16="http://schemas.microsoft.com/office/drawing/2014/main" id="{03AB21DC-A2A8-4A2A-A00A-0131F84C7DE9}"/>
              </a:ext>
            </a:extLst>
          </p:cNvPr>
          <p:cNvSpPr txBox="1"/>
          <p:nvPr/>
        </p:nvSpPr>
        <p:spPr>
          <a:xfrm>
            <a:off x="14696042" y="4509540"/>
            <a:ext cx="5035161" cy="830997"/>
          </a:xfrm>
          <a:prstGeom prst="rect">
            <a:avLst/>
          </a:prstGeom>
          <a:noFill/>
        </p:spPr>
        <p:txBody>
          <a:bodyPr wrap="none" rtlCol="0">
            <a:spAutoFit/>
          </a:bodyPr>
          <a:lstStyle/>
          <a:p>
            <a:r>
              <a:rPr lang="en-US" dirty="0">
                <a:solidFill>
                  <a:schemeClr val="bg1"/>
                </a:solidFill>
              </a:rPr>
              <a:t>GA (.NET Core 2)</a:t>
            </a:r>
          </a:p>
        </p:txBody>
      </p:sp>
      <p:sp>
        <p:nvSpPr>
          <p:cNvPr id="34" name="TextBox 33">
            <a:extLst>
              <a:ext uri="{FF2B5EF4-FFF2-40B4-BE49-F238E27FC236}">
                <a16:creationId xmlns:a16="http://schemas.microsoft.com/office/drawing/2014/main" id="{86ABC636-1FEA-4062-8FDF-4FED84168173}"/>
              </a:ext>
            </a:extLst>
          </p:cNvPr>
          <p:cNvSpPr txBox="1"/>
          <p:nvPr/>
        </p:nvSpPr>
        <p:spPr>
          <a:xfrm>
            <a:off x="14696042" y="5343149"/>
            <a:ext cx="4772460" cy="830997"/>
          </a:xfrm>
          <a:prstGeom prst="rect">
            <a:avLst/>
          </a:prstGeom>
          <a:noFill/>
        </p:spPr>
        <p:txBody>
          <a:bodyPr wrap="none" rtlCol="0">
            <a:spAutoFit/>
          </a:bodyPr>
          <a:lstStyle/>
          <a:p>
            <a:r>
              <a:rPr lang="en-US" dirty="0">
                <a:solidFill>
                  <a:schemeClr val="bg1"/>
                </a:solidFill>
              </a:rPr>
              <a:t>Preview (Java 8)</a:t>
            </a:r>
          </a:p>
        </p:txBody>
      </p:sp>
      <p:sp>
        <p:nvSpPr>
          <p:cNvPr id="35" name="TextBox 34">
            <a:extLst>
              <a:ext uri="{FF2B5EF4-FFF2-40B4-BE49-F238E27FC236}">
                <a16:creationId xmlns:a16="http://schemas.microsoft.com/office/drawing/2014/main" id="{562CCFFD-F4F8-4A10-BC7A-1A0807F933AB}"/>
              </a:ext>
            </a:extLst>
          </p:cNvPr>
          <p:cNvSpPr txBox="1"/>
          <p:nvPr/>
        </p:nvSpPr>
        <p:spPr>
          <a:xfrm>
            <a:off x="14707905" y="6174146"/>
            <a:ext cx="5904180" cy="830997"/>
          </a:xfrm>
          <a:prstGeom prst="rect">
            <a:avLst/>
          </a:prstGeom>
          <a:noFill/>
        </p:spPr>
        <p:txBody>
          <a:bodyPr wrap="none" rtlCol="0">
            <a:spAutoFit/>
          </a:bodyPr>
          <a:lstStyle/>
          <a:p>
            <a:r>
              <a:rPr lang="en-US" dirty="0">
                <a:solidFill>
                  <a:schemeClr val="bg1"/>
                </a:solidFill>
              </a:rPr>
              <a:t>Preview (Python 3.6)</a:t>
            </a:r>
          </a:p>
        </p:txBody>
      </p:sp>
      <p:sp>
        <p:nvSpPr>
          <p:cNvPr id="36" name="TextBox 35">
            <a:extLst>
              <a:ext uri="{FF2B5EF4-FFF2-40B4-BE49-F238E27FC236}">
                <a16:creationId xmlns:a16="http://schemas.microsoft.com/office/drawing/2014/main" id="{439A0A11-2AD7-41AD-98C2-824B629540F5}"/>
              </a:ext>
            </a:extLst>
          </p:cNvPr>
          <p:cNvSpPr txBox="1"/>
          <p:nvPr/>
        </p:nvSpPr>
        <p:spPr>
          <a:xfrm>
            <a:off x="14708201" y="7072687"/>
            <a:ext cx="9033242" cy="646331"/>
          </a:xfrm>
          <a:prstGeom prst="rect">
            <a:avLst/>
          </a:prstGeom>
          <a:noFill/>
        </p:spPr>
        <p:txBody>
          <a:bodyPr wrap="none" rtlCol="0">
            <a:spAutoFit/>
          </a:bodyPr>
          <a:lstStyle/>
          <a:p>
            <a:r>
              <a:rPr lang="en-US" sz="3600" dirty="0">
                <a:solidFill>
                  <a:schemeClr val="bg1"/>
                </a:solidFill>
              </a:rPr>
              <a:t>Supported through </a:t>
            </a:r>
            <a:r>
              <a:rPr lang="en-US" sz="3600" dirty="0" err="1">
                <a:solidFill>
                  <a:schemeClr val="bg1"/>
                </a:solidFill>
              </a:rPr>
              <a:t>transpiling</a:t>
            </a:r>
            <a:r>
              <a:rPr lang="en-US" sz="3600" dirty="0">
                <a:solidFill>
                  <a:schemeClr val="bg1"/>
                </a:solidFill>
              </a:rPr>
              <a:t> to JavaScript</a:t>
            </a:r>
          </a:p>
        </p:txBody>
      </p:sp>
      <p:sp>
        <p:nvSpPr>
          <p:cNvPr id="37" name="TextBox 36">
            <a:extLst>
              <a:ext uri="{FF2B5EF4-FFF2-40B4-BE49-F238E27FC236}">
                <a16:creationId xmlns:a16="http://schemas.microsoft.com/office/drawing/2014/main" id="{ED568F2A-C915-4642-803F-698414C9ECDA}"/>
              </a:ext>
            </a:extLst>
          </p:cNvPr>
          <p:cNvSpPr txBox="1"/>
          <p:nvPr/>
        </p:nvSpPr>
        <p:spPr>
          <a:xfrm>
            <a:off x="14711364" y="7836140"/>
            <a:ext cx="1210588" cy="830997"/>
          </a:xfrm>
          <a:prstGeom prst="rect">
            <a:avLst/>
          </a:prstGeom>
          <a:noFill/>
        </p:spPr>
        <p:txBody>
          <a:bodyPr wrap="none" rtlCol="0">
            <a:spAutoFit/>
          </a:bodyPr>
          <a:lstStyle/>
          <a:p>
            <a:r>
              <a:rPr lang="en-US" dirty="0">
                <a:solidFill>
                  <a:schemeClr val="bg1"/>
                </a:solidFill>
              </a:rPr>
              <a:t>N/A</a:t>
            </a:r>
          </a:p>
        </p:txBody>
      </p:sp>
      <p:sp>
        <p:nvSpPr>
          <p:cNvPr id="38" name="TextBox 37">
            <a:extLst>
              <a:ext uri="{FF2B5EF4-FFF2-40B4-BE49-F238E27FC236}">
                <a16:creationId xmlns:a16="http://schemas.microsoft.com/office/drawing/2014/main" id="{B1B180F0-3A6C-4F17-ACFD-5AC2A50A00CF}"/>
              </a:ext>
            </a:extLst>
          </p:cNvPr>
          <p:cNvSpPr txBox="1"/>
          <p:nvPr/>
        </p:nvSpPr>
        <p:spPr>
          <a:xfrm>
            <a:off x="14711364" y="8667137"/>
            <a:ext cx="1210588" cy="830997"/>
          </a:xfrm>
          <a:prstGeom prst="rect">
            <a:avLst/>
          </a:prstGeom>
          <a:noFill/>
        </p:spPr>
        <p:txBody>
          <a:bodyPr wrap="none" rtlCol="0">
            <a:spAutoFit/>
          </a:bodyPr>
          <a:lstStyle/>
          <a:p>
            <a:r>
              <a:rPr lang="en-US" dirty="0">
                <a:solidFill>
                  <a:schemeClr val="bg1"/>
                </a:solidFill>
              </a:rPr>
              <a:t>N/A</a:t>
            </a:r>
          </a:p>
        </p:txBody>
      </p:sp>
      <p:sp>
        <p:nvSpPr>
          <p:cNvPr id="39" name="TextBox 38">
            <a:extLst>
              <a:ext uri="{FF2B5EF4-FFF2-40B4-BE49-F238E27FC236}">
                <a16:creationId xmlns:a16="http://schemas.microsoft.com/office/drawing/2014/main" id="{9FE6F52B-74B0-42A6-93A3-60261F38649B}"/>
              </a:ext>
            </a:extLst>
          </p:cNvPr>
          <p:cNvSpPr txBox="1"/>
          <p:nvPr/>
        </p:nvSpPr>
        <p:spPr>
          <a:xfrm>
            <a:off x="14711364" y="9498134"/>
            <a:ext cx="1210588" cy="830997"/>
          </a:xfrm>
          <a:prstGeom prst="rect">
            <a:avLst/>
          </a:prstGeom>
          <a:noFill/>
        </p:spPr>
        <p:txBody>
          <a:bodyPr wrap="none" rtlCol="0">
            <a:spAutoFit/>
          </a:bodyPr>
          <a:lstStyle/>
          <a:p>
            <a:r>
              <a:rPr lang="en-US" dirty="0">
                <a:solidFill>
                  <a:schemeClr val="bg1"/>
                </a:solidFill>
              </a:rPr>
              <a:t>N/A</a:t>
            </a:r>
          </a:p>
        </p:txBody>
      </p:sp>
      <p:sp>
        <p:nvSpPr>
          <p:cNvPr id="40" name="TextBox 39">
            <a:extLst>
              <a:ext uri="{FF2B5EF4-FFF2-40B4-BE49-F238E27FC236}">
                <a16:creationId xmlns:a16="http://schemas.microsoft.com/office/drawing/2014/main" id="{C82EFEBE-9971-47BE-9D15-789199720C1B}"/>
              </a:ext>
            </a:extLst>
          </p:cNvPr>
          <p:cNvSpPr txBox="1"/>
          <p:nvPr/>
        </p:nvSpPr>
        <p:spPr>
          <a:xfrm>
            <a:off x="14711364" y="10329131"/>
            <a:ext cx="1210588" cy="830997"/>
          </a:xfrm>
          <a:prstGeom prst="rect">
            <a:avLst/>
          </a:prstGeom>
          <a:noFill/>
        </p:spPr>
        <p:txBody>
          <a:bodyPr wrap="none" rtlCol="0">
            <a:spAutoFit/>
          </a:bodyPr>
          <a:lstStyle/>
          <a:p>
            <a:r>
              <a:rPr lang="en-US" dirty="0">
                <a:solidFill>
                  <a:schemeClr val="bg1"/>
                </a:solidFill>
              </a:rPr>
              <a:t>N/A</a:t>
            </a:r>
          </a:p>
        </p:txBody>
      </p:sp>
      <p:cxnSp>
        <p:nvCxnSpPr>
          <p:cNvPr id="41" name="Straight Connector 40">
            <a:extLst>
              <a:ext uri="{FF2B5EF4-FFF2-40B4-BE49-F238E27FC236}">
                <a16:creationId xmlns:a16="http://schemas.microsoft.com/office/drawing/2014/main" id="{3ECB16BD-54D1-4975-8F19-02DDFB141B36}"/>
              </a:ext>
            </a:extLst>
          </p:cNvPr>
          <p:cNvCxnSpPr>
            <a:cxnSpLocks/>
          </p:cNvCxnSpPr>
          <p:nvPr/>
        </p:nvCxnSpPr>
        <p:spPr>
          <a:xfrm flipV="1">
            <a:off x="568418" y="2844266"/>
            <a:ext cx="23460691" cy="33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7CD272-CD39-4B06-875C-181D65560179}"/>
              </a:ext>
            </a:extLst>
          </p:cNvPr>
          <p:cNvCxnSpPr>
            <a:cxnSpLocks/>
          </p:cNvCxnSpPr>
          <p:nvPr/>
        </p:nvCxnSpPr>
        <p:spPr>
          <a:xfrm flipV="1">
            <a:off x="536499" y="3719881"/>
            <a:ext cx="23460691" cy="33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56AE958-7D48-4100-971F-507657FE1F94}"/>
              </a:ext>
            </a:extLst>
          </p:cNvPr>
          <p:cNvCxnSpPr>
            <a:cxnSpLocks/>
          </p:cNvCxnSpPr>
          <p:nvPr/>
        </p:nvCxnSpPr>
        <p:spPr>
          <a:xfrm flipV="1">
            <a:off x="504580" y="4563539"/>
            <a:ext cx="23460691" cy="33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8A2FEAE-6CF4-48E3-85E7-DDD81D66ABA5}"/>
              </a:ext>
            </a:extLst>
          </p:cNvPr>
          <p:cNvCxnSpPr>
            <a:cxnSpLocks/>
          </p:cNvCxnSpPr>
          <p:nvPr/>
        </p:nvCxnSpPr>
        <p:spPr>
          <a:xfrm flipV="1">
            <a:off x="472661" y="5373629"/>
            <a:ext cx="23460691" cy="33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F0A38C-B2B4-4DF9-A98A-A7FD9EEA7EB9}"/>
              </a:ext>
            </a:extLst>
          </p:cNvPr>
          <p:cNvCxnSpPr>
            <a:cxnSpLocks/>
          </p:cNvCxnSpPr>
          <p:nvPr/>
        </p:nvCxnSpPr>
        <p:spPr>
          <a:xfrm flipV="1">
            <a:off x="523413" y="6150151"/>
            <a:ext cx="23460691" cy="33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A600AA8-0C49-4F8D-B60F-4627CD18F1D5}"/>
              </a:ext>
            </a:extLst>
          </p:cNvPr>
          <p:cNvCxnSpPr>
            <a:cxnSpLocks/>
          </p:cNvCxnSpPr>
          <p:nvPr/>
        </p:nvCxnSpPr>
        <p:spPr>
          <a:xfrm flipV="1">
            <a:off x="574165" y="6960241"/>
            <a:ext cx="23460691" cy="33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3D7A7A-EE3E-4972-9425-C3E25BC4D903}"/>
              </a:ext>
            </a:extLst>
          </p:cNvPr>
          <p:cNvCxnSpPr>
            <a:cxnSpLocks/>
          </p:cNvCxnSpPr>
          <p:nvPr/>
        </p:nvCxnSpPr>
        <p:spPr>
          <a:xfrm flipV="1">
            <a:off x="624917" y="7815336"/>
            <a:ext cx="23460691" cy="33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66EE2A0-A345-4B8A-8F14-75D06C1E9323}"/>
              </a:ext>
            </a:extLst>
          </p:cNvPr>
          <p:cNvCxnSpPr>
            <a:cxnSpLocks/>
          </p:cNvCxnSpPr>
          <p:nvPr/>
        </p:nvCxnSpPr>
        <p:spPr>
          <a:xfrm flipV="1">
            <a:off x="675669" y="8670431"/>
            <a:ext cx="23460691" cy="33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938C9B5-4BE8-41C1-B574-5D8C42CE3501}"/>
              </a:ext>
            </a:extLst>
          </p:cNvPr>
          <p:cNvCxnSpPr>
            <a:cxnSpLocks/>
          </p:cNvCxnSpPr>
          <p:nvPr/>
        </p:nvCxnSpPr>
        <p:spPr>
          <a:xfrm flipV="1">
            <a:off x="726421" y="9424079"/>
            <a:ext cx="23460691" cy="33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2F5AB06-6481-449E-9884-A7192CC217A7}"/>
              </a:ext>
            </a:extLst>
          </p:cNvPr>
          <p:cNvCxnSpPr>
            <a:cxnSpLocks/>
          </p:cNvCxnSpPr>
          <p:nvPr/>
        </p:nvCxnSpPr>
        <p:spPr>
          <a:xfrm flipV="1">
            <a:off x="777173" y="10290611"/>
            <a:ext cx="23460691" cy="33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0245756-D0D4-4AE2-8D4A-1221618C7998}"/>
              </a:ext>
            </a:extLst>
          </p:cNvPr>
          <p:cNvCxnSpPr>
            <a:cxnSpLocks/>
          </p:cNvCxnSpPr>
          <p:nvPr/>
        </p:nvCxnSpPr>
        <p:spPr>
          <a:xfrm flipV="1">
            <a:off x="827925" y="11157143"/>
            <a:ext cx="23460691" cy="335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727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4A3161-768F-49D9-9CE6-D50947E86EF4}"/>
              </a:ext>
            </a:extLst>
          </p:cNvPr>
          <p:cNvSpPr>
            <a:spLocks noGrp="1"/>
          </p:cNvSpPr>
          <p:nvPr>
            <p:ph type="body" sz="quarter" idx="13"/>
          </p:nvPr>
        </p:nvSpPr>
        <p:spPr/>
        <p:txBody>
          <a:bodyPr/>
          <a:lstStyle/>
          <a:p>
            <a:r>
              <a:rPr lang="en-US" dirty="0"/>
              <a:t>Consumption Plan</a:t>
            </a:r>
          </a:p>
        </p:txBody>
      </p:sp>
      <p:sp>
        <p:nvSpPr>
          <p:cNvPr id="3" name="Slide Number Placeholder 2">
            <a:extLst>
              <a:ext uri="{FF2B5EF4-FFF2-40B4-BE49-F238E27FC236}">
                <a16:creationId xmlns:a16="http://schemas.microsoft.com/office/drawing/2014/main" id="{DFB45150-CF80-409E-BBB5-0130F8748B77}"/>
              </a:ext>
            </a:extLst>
          </p:cNvPr>
          <p:cNvSpPr>
            <a:spLocks noGrp="1"/>
          </p:cNvSpPr>
          <p:nvPr>
            <p:ph type="sldNum" sz="quarter" idx="12"/>
          </p:nvPr>
        </p:nvSpPr>
        <p:spPr/>
        <p:txBody>
          <a:bodyPr/>
          <a:lstStyle/>
          <a:p>
            <a:pPr defTabSz="1811963"/>
            <a:fld id="{597BFFA6-61B1-4984-983B-9D1AEC0ED12D}" type="slidenum">
              <a:rPr lang="es-SV" smtClean="0"/>
              <a:pPr defTabSz="1811963"/>
              <a:t>31</a:t>
            </a:fld>
            <a:endParaRPr lang="es-SV" dirty="0"/>
          </a:p>
        </p:txBody>
      </p:sp>
      <p:pic>
        <p:nvPicPr>
          <p:cNvPr id="4" name="Picture 3">
            <a:extLst>
              <a:ext uri="{FF2B5EF4-FFF2-40B4-BE49-F238E27FC236}">
                <a16:creationId xmlns:a16="http://schemas.microsoft.com/office/drawing/2014/main" id="{8946ED50-A2B4-4C59-AD2E-A01817D4CAAC}"/>
              </a:ext>
            </a:extLst>
          </p:cNvPr>
          <p:cNvPicPr>
            <a:picLocks noChangeAspect="1"/>
          </p:cNvPicPr>
          <p:nvPr/>
        </p:nvPicPr>
        <p:blipFill>
          <a:blip r:embed="rId2"/>
          <a:stretch>
            <a:fillRect/>
          </a:stretch>
        </p:blipFill>
        <p:spPr>
          <a:xfrm>
            <a:off x="19303584" y="1773229"/>
            <a:ext cx="5080054" cy="11483143"/>
          </a:xfrm>
          <a:prstGeom prst="rect">
            <a:avLst/>
          </a:prstGeom>
        </p:spPr>
      </p:pic>
      <p:sp>
        <p:nvSpPr>
          <p:cNvPr id="5" name="TextBox 4">
            <a:extLst>
              <a:ext uri="{FF2B5EF4-FFF2-40B4-BE49-F238E27FC236}">
                <a16:creationId xmlns:a16="http://schemas.microsoft.com/office/drawing/2014/main" id="{4BBAFB10-2DA4-4A79-9B32-58E96E0AC0B8}"/>
              </a:ext>
            </a:extLst>
          </p:cNvPr>
          <p:cNvSpPr txBox="1"/>
          <p:nvPr/>
        </p:nvSpPr>
        <p:spPr>
          <a:xfrm>
            <a:off x="806530" y="2448304"/>
            <a:ext cx="18002000" cy="9694962"/>
          </a:xfrm>
          <a:prstGeom prst="rect">
            <a:avLst/>
          </a:prstGeom>
          <a:noFill/>
        </p:spPr>
        <p:txBody>
          <a:bodyPr wrap="square" rtlCol="0">
            <a:spAutoFit/>
          </a:bodyPr>
          <a:lstStyle/>
          <a:p>
            <a:pPr marL="685800" indent="-685800">
              <a:buFont typeface="Arial" panose="020B0604020202020204" pitchFamily="34" charset="0"/>
              <a:buChar char="•"/>
            </a:pPr>
            <a:r>
              <a:rPr lang="en-US" dirty="0">
                <a:solidFill>
                  <a:schemeClr val="bg1"/>
                </a:solidFill>
              </a:rPr>
              <a:t>Pay for what you use without the need to reserve compute resources.</a:t>
            </a:r>
          </a:p>
          <a:p>
            <a:pPr marL="685800" indent="-685800">
              <a:buFont typeface="Arial" panose="020B0604020202020204" pitchFamily="34" charset="0"/>
              <a:buChar char="•"/>
            </a:pPr>
            <a:r>
              <a:rPr lang="en-US" dirty="0">
                <a:solidFill>
                  <a:schemeClr val="bg1"/>
                </a:solidFill>
              </a:rPr>
              <a:t>Function Apps are assigned to compute processing instances that are scaled dynamically by the platform.</a:t>
            </a:r>
          </a:p>
          <a:p>
            <a:pPr marL="685800" indent="-685800">
              <a:buFont typeface="Arial" panose="020B0604020202020204" pitchFamily="34" charset="0"/>
              <a:buChar char="•"/>
            </a:pPr>
            <a:r>
              <a:rPr lang="en-US" dirty="0">
                <a:solidFill>
                  <a:schemeClr val="bg1"/>
                </a:solidFill>
              </a:rPr>
              <a:t>Functions can have multiple parallel executions minimizing the total time needed to process requests.</a:t>
            </a:r>
          </a:p>
          <a:p>
            <a:pPr marL="685800" indent="-685800">
              <a:buFont typeface="Arial" panose="020B0604020202020204" pitchFamily="34" charset="0"/>
              <a:buChar char="•"/>
            </a:pPr>
            <a:r>
              <a:rPr lang="en-US" dirty="0">
                <a:solidFill>
                  <a:schemeClr val="bg1"/>
                </a:solidFill>
              </a:rPr>
              <a:t>Cost is driven by the number of executions and by accounting for memory size used and total execution time across all functions in a Function App as measured in gigabyte-seconds.</a:t>
            </a:r>
          </a:p>
          <a:p>
            <a:pPr marL="685800" indent="-685800">
              <a:buFont typeface="Arial" panose="020B0604020202020204" pitchFamily="34" charset="0"/>
              <a:buChar char="•"/>
            </a:pPr>
            <a:endParaRPr lang="en-US" dirty="0">
              <a:solidFill>
                <a:schemeClr val="bg1"/>
              </a:solidFill>
            </a:endParaRPr>
          </a:p>
          <a:p>
            <a:r>
              <a:rPr lang="en-US" dirty="0">
                <a:solidFill>
                  <a:schemeClr val="bg1"/>
                </a:solidFill>
              </a:rPr>
              <a:t>Selection guidance</a:t>
            </a:r>
          </a:p>
          <a:p>
            <a:pPr marL="685800" indent="-685800">
              <a:buFont typeface="Arial" panose="020B0604020202020204" pitchFamily="34" charset="0"/>
              <a:buChar char="•"/>
            </a:pPr>
            <a:r>
              <a:rPr lang="en-US" dirty="0">
                <a:solidFill>
                  <a:schemeClr val="bg1"/>
                </a:solidFill>
              </a:rPr>
              <a:t>Good option if your functions run at elastic scale with potentially intermittent executions.</a:t>
            </a:r>
          </a:p>
        </p:txBody>
      </p:sp>
    </p:spTree>
    <p:extLst>
      <p:ext uri="{BB962C8B-B14F-4D97-AF65-F5344CB8AC3E}">
        <p14:creationId xmlns:p14="http://schemas.microsoft.com/office/powerpoint/2010/main" val="200972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4A3161-768F-49D9-9CE6-D50947E86EF4}"/>
              </a:ext>
            </a:extLst>
          </p:cNvPr>
          <p:cNvSpPr>
            <a:spLocks noGrp="1"/>
          </p:cNvSpPr>
          <p:nvPr>
            <p:ph type="body" sz="quarter" idx="13"/>
          </p:nvPr>
        </p:nvSpPr>
        <p:spPr/>
        <p:txBody>
          <a:bodyPr/>
          <a:lstStyle/>
          <a:p>
            <a:r>
              <a:rPr lang="en-US" dirty="0"/>
              <a:t>App Service Plan</a:t>
            </a:r>
          </a:p>
        </p:txBody>
      </p:sp>
      <p:sp>
        <p:nvSpPr>
          <p:cNvPr id="3" name="Slide Number Placeholder 2">
            <a:extLst>
              <a:ext uri="{FF2B5EF4-FFF2-40B4-BE49-F238E27FC236}">
                <a16:creationId xmlns:a16="http://schemas.microsoft.com/office/drawing/2014/main" id="{DFB45150-CF80-409E-BBB5-0130F8748B77}"/>
              </a:ext>
            </a:extLst>
          </p:cNvPr>
          <p:cNvSpPr>
            <a:spLocks noGrp="1"/>
          </p:cNvSpPr>
          <p:nvPr>
            <p:ph type="sldNum" sz="quarter" idx="12"/>
          </p:nvPr>
        </p:nvSpPr>
        <p:spPr/>
        <p:txBody>
          <a:bodyPr/>
          <a:lstStyle/>
          <a:p>
            <a:pPr defTabSz="1811963"/>
            <a:fld id="{597BFFA6-61B1-4984-983B-9D1AEC0ED12D}" type="slidenum">
              <a:rPr lang="es-SV" smtClean="0"/>
              <a:pPr defTabSz="1811963"/>
              <a:t>32</a:t>
            </a:fld>
            <a:endParaRPr lang="es-SV" dirty="0"/>
          </a:p>
        </p:txBody>
      </p:sp>
      <p:sp>
        <p:nvSpPr>
          <p:cNvPr id="5" name="TextBox 4">
            <a:extLst>
              <a:ext uri="{FF2B5EF4-FFF2-40B4-BE49-F238E27FC236}">
                <a16:creationId xmlns:a16="http://schemas.microsoft.com/office/drawing/2014/main" id="{4BBAFB10-2DA4-4A79-9B32-58E96E0AC0B8}"/>
              </a:ext>
            </a:extLst>
          </p:cNvPr>
          <p:cNvSpPr txBox="1"/>
          <p:nvPr/>
        </p:nvSpPr>
        <p:spPr>
          <a:xfrm>
            <a:off x="806530" y="2448304"/>
            <a:ext cx="18002000" cy="7478970"/>
          </a:xfrm>
          <a:prstGeom prst="rect">
            <a:avLst/>
          </a:prstGeom>
          <a:noFill/>
        </p:spPr>
        <p:txBody>
          <a:bodyPr wrap="square" rtlCol="0">
            <a:spAutoFit/>
          </a:bodyPr>
          <a:lstStyle/>
          <a:p>
            <a:pPr marL="685800" indent="-685800">
              <a:buFont typeface="Arial" panose="020B0604020202020204" pitchFamily="34" charset="0"/>
              <a:buChar char="•"/>
            </a:pPr>
            <a:r>
              <a:rPr lang="en-US" dirty="0">
                <a:solidFill>
                  <a:schemeClr val="bg1"/>
                </a:solidFill>
              </a:rPr>
              <a:t>Function Apps run on dedicated VMs, just like Web Apps work today</a:t>
            </a:r>
          </a:p>
          <a:p>
            <a:pPr marL="685800" indent="-685800">
              <a:buFont typeface="Arial" panose="020B0604020202020204" pitchFamily="34" charset="0"/>
              <a:buChar char="•"/>
            </a:pPr>
            <a:r>
              <a:rPr lang="en-US" dirty="0">
                <a:solidFill>
                  <a:schemeClr val="bg1"/>
                </a:solidFill>
              </a:rPr>
              <a:t>Dedicated VMs are allocated to your apps and they are always available whether code is being actively executed or not.</a:t>
            </a:r>
          </a:p>
          <a:p>
            <a:pPr marL="685800" indent="-685800">
              <a:buFont typeface="Arial" panose="020B0604020202020204" pitchFamily="34" charset="0"/>
              <a:buChar char="•"/>
            </a:pPr>
            <a:endParaRPr lang="en-US" dirty="0">
              <a:solidFill>
                <a:schemeClr val="bg1"/>
              </a:solidFill>
            </a:endParaRPr>
          </a:p>
          <a:p>
            <a:r>
              <a:rPr lang="en-US" dirty="0">
                <a:solidFill>
                  <a:schemeClr val="bg1"/>
                </a:solidFill>
              </a:rPr>
              <a:t>Selection guidance</a:t>
            </a:r>
          </a:p>
          <a:p>
            <a:pPr marL="685800" indent="-685800">
              <a:buFont typeface="Arial" panose="020B0604020202020204" pitchFamily="34" charset="0"/>
              <a:buChar char="•"/>
            </a:pPr>
            <a:r>
              <a:rPr lang="en-US" dirty="0">
                <a:solidFill>
                  <a:schemeClr val="bg1"/>
                </a:solidFill>
              </a:rPr>
              <a:t>Good option if you have existing, under-utilized VMs that are already running other code</a:t>
            </a:r>
          </a:p>
          <a:p>
            <a:pPr marL="685800" indent="-685800">
              <a:buFont typeface="Arial" panose="020B0604020202020204" pitchFamily="34" charset="0"/>
              <a:buChar char="•"/>
            </a:pPr>
            <a:r>
              <a:rPr lang="en-US" dirty="0">
                <a:solidFill>
                  <a:schemeClr val="bg1"/>
                </a:solidFill>
              </a:rPr>
              <a:t>Good option if you expect to run functions continuously or almost continuously</a:t>
            </a:r>
          </a:p>
        </p:txBody>
      </p:sp>
      <p:pic>
        <p:nvPicPr>
          <p:cNvPr id="8" name="Picture 7">
            <a:extLst>
              <a:ext uri="{FF2B5EF4-FFF2-40B4-BE49-F238E27FC236}">
                <a16:creationId xmlns:a16="http://schemas.microsoft.com/office/drawing/2014/main" id="{091259B4-7D5C-4810-8431-9CC55BC62937}"/>
              </a:ext>
            </a:extLst>
          </p:cNvPr>
          <p:cNvPicPr>
            <a:picLocks noChangeAspect="1"/>
          </p:cNvPicPr>
          <p:nvPr/>
        </p:nvPicPr>
        <p:blipFill>
          <a:blip r:embed="rId2"/>
          <a:stretch>
            <a:fillRect/>
          </a:stretch>
        </p:blipFill>
        <p:spPr>
          <a:xfrm>
            <a:off x="19393594" y="1728224"/>
            <a:ext cx="4991994" cy="11554612"/>
          </a:xfrm>
          <a:prstGeom prst="rect">
            <a:avLst/>
          </a:prstGeom>
        </p:spPr>
      </p:pic>
    </p:spTree>
    <p:extLst>
      <p:ext uri="{BB962C8B-B14F-4D97-AF65-F5344CB8AC3E}">
        <p14:creationId xmlns:p14="http://schemas.microsoft.com/office/powerpoint/2010/main" val="353014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4A3161-768F-49D9-9CE6-D50947E86EF4}"/>
              </a:ext>
            </a:extLst>
          </p:cNvPr>
          <p:cNvSpPr>
            <a:spLocks noGrp="1"/>
          </p:cNvSpPr>
          <p:nvPr>
            <p:ph type="body" sz="quarter" idx="13"/>
          </p:nvPr>
        </p:nvSpPr>
        <p:spPr/>
        <p:txBody>
          <a:bodyPr/>
          <a:lstStyle/>
          <a:p>
            <a:r>
              <a:rPr lang="en-US" dirty="0"/>
              <a:t>Premium Plan</a:t>
            </a:r>
          </a:p>
        </p:txBody>
      </p:sp>
      <p:sp>
        <p:nvSpPr>
          <p:cNvPr id="3" name="Slide Number Placeholder 2">
            <a:extLst>
              <a:ext uri="{FF2B5EF4-FFF2-40B4-BE49-F238E27FC236}">
                <a16:creationId xmlns:a16="http://schemas.microsoft.com/office/drawing/2014/main" id="{DFB45150-CF80-409E-BBB5-0130F8748B77}"/>
              </a:ext>
            </a:extLst>
          </p:cNvPr>
          <p:cNvSpPr>
            <a:spLocks noGrp="1"/>
          </p:cNvSpPr>
          <p:nvPr>
            <p:ph type="sldNum" sz="quarter" idx="12"/>
          </p:nvPr>
        </p:nvSpPr>
        <p:spPr/>
        <p:txBody>
          <a:bodyPr/>
          <a:lstStyle/>
          <a:p>
            <a:pPr defTabSz="1811963"/>
            <a:fld id="{597BFFA6-61B1-4984-983B-9D1AEC0ED12D}" type="slidenum">
              <a:rPr lang="es-SV" smtClean="0"/>
              <a:pPr defTabSz="1811963"/>
              <a:t>33</a:t>
            </a:fld>
            <a:endParaRPr lang="es-SV" dirty="0"/>
          </a:p>
        </p:txBody>
      </p:sp>
      <p:pic>
        <p:nvPicPr>
          <p:cNvPr id="1026" name="Picture 2" descr="https://acomblogimages.blob.core.windows.net/media/Default/Open-Live-Writer/Uncompromised-serverless-scale-for-enter_BEFE/20190403-pp1-SKUComparison_thumb.png">
            <a:extLst>
              <a:ext uri="{FF2B5EF4-FFF2-40B4-BE49-F238E27FC236}">
                <a16:creationId xmlns:a16="http://schemas.microsoft.com/office/drawing/2014/main" id="{03847D9A-B1A8-4745-849A-B0F52EADD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105" y="2628324"/>
            <a:ext cx="14755378" cy="9816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31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F55605-EC03-4E88-93A9-BA27982F6497}"/>
              </a:ext>
            </a:extLst>
          </p:cNvPr>
          <p:cNvSpPr>
            <a:spLocks noGrp="1"/>
          </p:cNvSpPr>
          <p:nvPr>
            <p:ph type="body" sz="quarter" idx="13"/>
          </p:nvPr>
        </p:nvSpPr>
        <p:spPr/>
        <p:txBody>
          <a:bodyPr/>
          <a:lstStyle/>
          <a:p>
            <a:r>
              <a:rPr lang="en-US" dirty="0"/>
              <a:t>Ways to Run Functions</a:t>
            </a:r>
          </a:p>
        </p:txBody>
      </p:sp>
      <p:sp>
        <p:nvSpPr>
          <p:cNvPr id="3" name="Slide Number Placeholder 2">
            <a:extLst>
              <a:ext uri="{FF2B5EF4-FFF2-40B4-BE49-F238E27FC236}">
                <a16:creationId xmlns:a16="http://schemas.microsoft.com/office/drawing/2014/main" id="{DE7AFE47-2304-46B2-A230-F999E6A8BD47}"/>
              </a:ext>
            </a:extLst>
          </p:cNvPr>
          <p:cNvSpPr>
            <a:spLocks noGrp="1"/>
          </p:cNvSpPr>
          <p:nvPr>
            <p:ph type="sldNum" sz="quarter" idx="12"/>
          </p:nvPr>
        </p:nvSpPr>
        <p:spPr/>
        <p:txBody>
          <a:bodyPr/>
          <a:lstStyle/>
          <a:p>
            <a:pPr defTabSz="1811963"/>
            <a:fld id="{597BFFA6-61B1-4984-983B-9D1AEC0ED12D}" type="slidenum">
              <a:rPr lang="es-SV" smtClean="0"/>
              <a:pPr defTabSz="1811963"/>
              <a:t>34</a:t>
            </a:fld>
            <a:endParaRPr lang="es-SV" dirty="0"/>
          </a:p>
        </p:txBody>
      </p:sp>
      <p:grpSp>
        <p:nvGrpSpPr>
          <p:cNvPr id="428" name="Group 427">
            <a:extLst>
              <a:ext uri="{FF2B5EF4-FFF2-40B4-BE49-F238E27FC236}">
                <a16:creationId xmlns:a16="http://schemas.microsoft.com/office/drawing/2014/main" id="{8004AA18-DABD-4B44-8EF9-838A4C2712B0}"/>
              </a:ext>
            </a:extLst>
          </p:cNvPr>
          <p:cNvGrpSpPr/>
          <p:nvPr/>
        </p:nvGrpSpPr>
        <p:grpSpPr>
          <a:xfrm>
            <a:off x="3686848" y="2478074"/>
            <a:ext cx="3943181" cy="7511907"/>
            <a:chOff x="3686848" y="2478074"/>
            <a:chExt cx="3943181" cy="7511907"/>
          </a:xfrm>
        </p:grpSpPr>
        <p:pic>
          <p:nvPicPr>
            <p:cNvPr id="386" name="Picture 385">
              <a:extLst>
                <a:ext uri="{FF2B5EF4-FFF2-40B4-BE49-F238E27FC236}">
                  <a16:creationId xmlns:a16="http://schemas.microsoft.com/office/drawing/2014/main" id="{2186BFB3-B09A-413C-B4B4-3C4B2EB7F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7908" y="5097952"/>
              <a:ext cx="2126164" cy="2126164"/>
            </a:xfrm>
            <a:prstGeom prst="rect">
              <a:avLst/>
            </a:prstGeom>
          </p:spPr>
        </p:pic>
        <p:sp>
          <p:nvSpPr>
            <p:cNvPr id="387" name="TextBox 386">
              <a:extLst>
                <a:ext uri="{FF2B5EF4-FFF2-40B4-BE49-F238E27FC236}">
                  <a16:creationId xmlns:a16="http://schemas.microsoft.com/office/drawing/2014/main" id="{AC678017-C1C1-4B49-A759-8F1645E1DCDB}"/>
                </a:ext>
              </a:extLst>
            </p:cNvPr>
            <p:cNvSpPr txBox="1"/>
            <p:nvPr/>
          </p:nvSpPr>
          <p:spPr>
            <a:xfrm>
              <a:off x="3686848" y="2478074"/>
              <a:ext cx="3943181" cy="2554545"/>
            </a:xfrm>
            <a:prstGeom prst="rect">
              <a:avLst/>
            </a:prstGeom>
            <a:noFill/>
          </p:spPr>
          <p:txBody>
            <a:bodyPr wrap="square" rtlCol="0">
              <a:spAutoFit/>
            </a:bodyPr>
            <a:lstStyle/>
            <a:p>
              <a:pPr algn="ctr"/>
              <a:r>
                <a:rPr lang="en-US" dirty="0">
                  <a:solidFill>
                    <a:srgbClr val="92D050"/>
                  </a:solidFill>
                  <a:latin typeface="Oswald" panose="00000500000000000000" pitchFamily="2" charset="0"/>
                </a:rPr>
                <a:t>App Service</a:t>
              </a:r>
            </a:p>
            <a:p>
              <a:pPr algn="ctr"/>
              <a:r>
                <a:rPr lang="en-US" dirty="0">
                  <a:solidFill>
                    <a:srgbClr val="92D050"/>
                  </a:solidFill>
                  <a:latin typeface="Oswald" panose="00000500000000000000" pitchFamily="2" charset="0"/>
                </a:rPr>
                <a:t> Plan</a:t>
              </a:r>
            </a:p>
            <a:p>
              <a:pPr algn="ctr"/>
              <a:r>
                <a:rPr lang="en-US" sz="3200" i="1" dirty="0">
                  <a:solidFill>
                    <a:srgbClr val="FF6600"/>
                  </a:solidFill>
                </a:rPr>
                <a:t>Free, Basic,</a:t>
              </a:r>
            </a:p>
            <a:p>
              <a:pPr algn="ctr"/>
              <a:r>
                <a:rPr lang="en-US" sz="3200" i="1" dirty="0">
                  <a:solidFill>
                    <a:srgbClr val="FF6600"/>
                  </a:solidFill>
                </a:rPr>
                <a:t> Standard, Premium</a:t>
              </a:r>
            </a:p>
          </p:txBody>
        </p:sp>
        <p:sp>
          <p:nvSpPr>
            <p:cNvPr id="388" name="TextBox 387">
              <a:extLst>
                <a:ext uri="{FF2B5EF4-FFF2-40B4-BE49-F238E27FC236}">
                  <a16:creationId xmlns:a16="http://schemas.microsoft.com/office/drawing/2014/main" id="{1CFA7BF0-7CB4-4B7C-9A54-99E7A3D90228}"/>
                </a:ext>
              </a:extLst>
            </p:cNvPr>
            <p:cNvSpPr txBox="1"/>
            <p:nvPr/>
          </p:nvSpPr>
          <p:spPr>
            <a:xfrm>
              <a:off x="4055535" y="7312325"/>
              <a:ext cx="3090911" cy="2677656"/>
            </a:xfrm>
            <a:prstGeom prst="rect">
              <a:avLst/>
            </a:prstGeom>
            <a:noFill/>
          </p:spPr>
          <p:txBody>
            <a:bodyPr wrap="square" rtlCol="0">
              <a:spAutoFit/>
            </a:bodyPr>
            <a:lstStyle/>
            <a:p>
              <a:pPr algn="ctr"/>
              <a:r>
                <a:rPr lang="en-US" sz="2800" dirty="0">
                  <a:solidFill>
                    <a:schemeClr val="bg1"/>
                  </a:solidFill>
                </a:rPr>
                <a:t>All the advantages of Functions with the SLA and ‘always on’ feature of an App Service Plan</a:t>
              </a:r>
            </a:p>
          </p:txBody>
        </p:sp>
      </p:grpSp>
      <p:grpSp>
        <p:nvGrpSpPr>
          <p:cNvPr id="422" name="Group 421">
            <a:extLst>
              <a:ext uri="{FF2B5EF4-FFF2-40B4-BE49-F238E27FC236}">
                <a16:creationId xmlns:a16="http://schemas.microsoft.com/office/drawing/2014/main" id="{2D0DB4AC-DB82-4C46-9255-50086651A5DB}"/>
              </a:ext>
            </a:extLst>
          </p:cNvPr>
          <p:cNvGrpSpPr/>
          <p:nvPr/>
        </p:nvGrpSpPr>
        <p:grpSpPr>
          <a:xfrm>
            <a:off x="590150" y="2493309"/>
            <a:ext cx="3090914" cy="7081020"/>
            <a:chOff x="590150" y="2493309"/>
            <a:chExt cx="3090914" cy="7081020"/>
          </a:xfrm>
        </p:grpSpPr>
        <p:pic>
          <p:nvPicPr>
            <p:cNvPr id="389" name="Picture 388">
              <a:extLst>
                <a:ext uri="{FF2B5EF4-FFF2-40B4-BE49-F238E27FC236}">
                  <a16:creationId xmlns:a16="http://schemas.microsoft.com/office/drawing/2014/main" id="{183F6612-0ABC-42D1-BF04-F2DF79CBC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523" y="5113187"/>
              <a:ext cx="2126164" cy="2126164"/>
            </a:xfrm>
            <a:prstGeom prst="rect">
              <a:avLst/>
            </a:prstGeom>
          </p:spPr>
        </p:pic>
        <p:sp>
          <p:nvSpPr>
            <p:cNvPr id="390" name="TextBox 389">
              <a:extLst>
                <a:ext uri="{FF2B5EF4-FFF2-40B4-BE49-F238E27FC236}">
                  <a16:creationId xmlns:a16="http://schemas.microsoft.com/office/drawing/2014/main" id="{760FFC19-D049-4836-AA37-7E32E16BABAA}"/>
                </a:ext>
              </a:extLst>
            </p:cNvPr>
            <p:cNvSpPr txBox="1"/>
            <p:nvPr/>
          </p:nvSpPr>
          <p:spPr>
            <a:xfrm>
              <a:off x="590154" y="2493309"/>
              <a:ext cx="3090910" cy="1323439"/>
            </a:xfrm>
            <a:prstGeom prst="rect">
              <a:avLst/>
            </a:prstGeom>
            <a:noFill/>
          </p:spPr>
          <p:txBody>
            <a:bodyPr wrap="none" rtlCol="0">
              <a:spAutoFit/>
            </a:bodyPr>
            <a:lstStyle/>
            <a:p>
              <a:pPr algn="ctr"/>
              <a:r>
                <a:rPr lang="en-US" dirty="0">
                  <a:solidFill>
                    <a:srgbClr val="92D050"/>
                  </a:solidFill>
                  <a:latin typeface="Oswald" panose="00000500000000000000" pitchFamily="2" charset="0"/>
                </a:rPr>
                <a:t>Consumption</a:t>
              </a:r>
            </a:p>
            <a:p>
              <a:pPr algn="ctr"/>
              <a:r>
                <a:rPr lang="en-US" sz="3200" i="1" dirty="0">
                  <a:solidFill>
                    <a:srgbClr val="FF6600"/>
                  </a:solidFill>
                </a:rPr>
                <a:t>Serverless</a:t>
              </a:r>
            </a:p>
          </p:txBody>
        </p:sp>
        <p:sp>
          <p:nvSpPr>
            <p:cNvPr id="391" name="TextBox 390">
              <a:extLst>
                <a:ext uri="{FF2B5EF4-FFF2-40B4-BE49-F238E27FC236}">
                  <a16:creationId xmlns:a16="http://schemas.microsoft.com/office/drawing/2014/main" id="{1518DEF3-4BE0-441D-9F24-6B9357DD38E8}"/>
                </a:ext>
              </a:extLst>
            </p:cNvPr>
            <p:cNvSpPr txBox="1"/>
            <p:nvPr/>
          </p:nvSpPr>
          <p:spPr>
            <a:xfrm>
              <a:off x="590150" y="7327560"/>
              <a:ext cx="3090911" cy="2246769"/>
            </a:xfrm>
            <a:prstGeom prst="rect">
              <a:avLst/>
            </a:prstGeom>
            <a:noFill/>
          </p:spPr>
          <p:txBody>
            <a:bodyPr wrap="square" rtlCol="0">
              <a:spAutoFit/>
            </a:bodyPr>
            <a:lstStyle/>
            <a:p>
              <a:pPr algn="ctr"/>
              <a:r>
                <a:rPr lang="en-US" sz="2800" dirty="0">
                  <a:solidFill>
                    <a:schemeClr val="bg1"/>
                  </a:solidFill>
                </a:rPr>
                <a:t>Pay only for what you use! Metering is per execution and per Gb second.</a:t>
              </a:r>
            </a:p>
          </p:txBody>
        </p:sp>
      </p:grpSp>
      <p:cxnSp>
        <p:nvCxnSpPr>
          <p:cNvPr id="395" name="Straight Connector 394">
            <a:extLst>
              <a:ext uri="{FF2B5EF4-FFF2-40B4-BE49-F238E27FC236}">
                <a16:creationId xmlns:a16="http://schemas.microsoft.com/office/drawing/2014/main" id="{C9423981-46A5-4B7D-93B3-91E6E88B7BBF}"/>
              </a:ext>
            </a:extLst>
          </p:cNvPr>
          <p:cNvCxnSpPr>
            <a:cxnSpLocks/>
          </p:cNvCxnSpPr>
          <p:nvPr/>
        </p:nvCxnSpPr>
        <p:spPr>
          <a:xfrm>
            <a:off x="3731854" y="2178274"/>
            <a:ext cx="0" cy="9046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E5ED4BE5-6C6A-4227-BB48-9B68304042A8}"/>
              </a:ext>
            </a:extLst>
          </p:cNvPr>
          <p:cNvCxnSpPr>
            <a:cxnSpLocks/>
          </p:cNvCxnSpPr>
          <p:nvPr/>
        </p:nvCxnSpPr>
        <p:spPr>
          <a:xfrm>
            <a:off x="7692294" y="2124599"/>
            <a:ext cx="0" cy="9046005"/>
          </a:xfrm>
          <a:prstGeom prst="line">
            <a:avLst/>
          </a:prstGeom>
        </p:spPr>
        <p:style>
          <a:lnRef idx="1">
            <a:schemeClr val="accent1"/>
          </a:lnRef>
          <a:fillRef idx="0">
            <a:schemeClr val="accent1"/>
          </a:fillRef>
          <a:effectRef idx="0">
            <a:schemeClr val="accent1"/>
          </a:effectRef>
          <a:fontRef idx="minor">
            <a:schemeClr val="tx1"/>
          </a:fontRef>
        </p:style>
      </p:cxnSp>
      <p:grpSp>
        <p:nvGrpSpPr>
          <p:cNvPr id="424" name="Group 423">
            <a:extLst>
              <a:ext uri="{FF2B5EF4-FFF2-40B4-BE49-F238E27FC236}">
                <a16:creationId xmlns:a16="http://schemas.microsoft.com/office/drawing/2014/main" id="{39BF40F6-9470-4B25-AABE-4D8446008D39}"/>
              </a:ext>
            </a:extLst>
          </p:cNvPr>
          <p:cNvGrpSpPr/>
          <p:nvPr/>
        </p:nvGrpSpPr>
        <p:grpSpPr>
          <a:xfrm>
            <a:off x="7951891" y="2478074"/>
            <a:ext cx="3328155" cy="8804569"/>
            <a:chOff x="7951891" y="2478074"/>
            <a:chExt cx="3328155" cy="8804569"/>
          </a:xfrm>
        </p:grpSpPr>
        <p:pic>
          <p:nvPicPr>
            <p:cNvPr id="403" name="Picture 402">
              <a:extLst>
                <a:ext uri="{FF2B5EF4-FFF2-40B4-BE49-F238E27FC236}">
                  <a16:creationId xmlns:a16="http://schemas.microsoft.com/office/drawing/2014/main" id="{1010131C-AFBD-4653-AA66-AA9D52DC5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2882" y="5097952"/>
              <a:ext cx="2126164" cy="2126164"/>
            </a:xfrm>
            <a:prstGeom prst="rect">
              <a:avLst/>
            </a:prstGeom>
          </p:spPr>
        </p:pic>
        <p:sp>
          <p:nvSpPr>
            <p:cNvPr id="404" name="TextBox 403">
              <a:extLst>
                <a:ext uri="{FF2B5EF4-FFF2-40B4-BE49-F238E27FC236}">
                  <a16:creationId xmlns:a16="http://schemas.microsoft.com/office/drawing/2014/main" id="{8BD162C0-6641-4857-A4A4-EAD4E5ED3868}"/>
                </a:ext>
              </a:extLst>
            </p:cNvPr>
            <p:cNvSpPr txBox="1"/>
            <p:nvPr/>
          </p:nvSpPr>
          <p:spPr>
            <a:xfrm>
              <a:off x="7951891" y="2478074"/>
              <a:ext cx="3328155" cy="2062103"/>
            </a:xfrm>
            <a:prstGeom prst="rect">
              <a:avLst/>
            </a:prstGeom>
            <a:noFill/>
          </p:spPr>
          <p:txBody>
            <a:bodyPr wrap="none" rtlCol="0">
              <a:spAutoFit/>
            </a:bodyPr>
            <a:lstStyle/>
            <a:p>
              <a:pPr algn="ctr"/>
              <a:r>
                <a:rPr lang="en-US" dirty="0">
                  <a:solidFill>
                    <a:srgbClr val="92D050"/>
                  </a:solidFill>
                  <a:latin typeface="Oswald" panose="00000500000000000000" pitchFamily="2" charset="0"/>
                </a:rPr>
                <a:t>App Service</a:t>
              </a:r>
            </a:p>
            <a:p>
              <a:pPr algn="ctr"/>
              <a:r>
                <a:rPr lang="en-US" dirty="0">
                  <a:solidFill>
                    <a:srgbClr val="92D050"/>
                  </a:solidFill>
                  <a:latin typeface="Oswald" panose="00000500000000000000" pitchFamily="2" charset="0"/>
                </a:rPr>
                <a:t> Environment</a:t>
              </a:r>
            </a:p>
            <a:p>
              <a:pPr algn="ctr"/>
              <a:r>
                <a:rPr lang="en-US" sz="3200" i="1" dirty="0">
                  <a:solidFill>
                    <a:srgbClr val="FF6600"/>
                  </a:solidFill>
                </a:rPr>
                <a:t>Network Isolation</a:t>
              </a:r>
            </a:p>
          </p:txBody>
        </p:sp>
        <p:sp>
          <p:nvSpPr>
            <p:cNvPr id="405" name="TextBox 404">
              <a:extLst>
                <a:ext uri="{FF2B5EF4-FFF2-40B4-BE49-F238E27FC236}">
                  <a16:creationId xmlns:a16="http://schemas.microsoft.com/office/drawing/2014/main" id="{07F36D74-C972-4275-9259-097F9045DBBD}"/>
                </a:ext>
              </a:extLst>
            </p:cNvPr>
            <p:cNvSpPr txBox="1"/>
            <p:nvPr/>
          </p:nvSpPr>
          <p:spPr>
            <a:xfrm>
              <a:off x="8070509" y="7312325"/>
              <a:ext cx="3090911" cy="3970318"/>
            </a:xfrm>
            <a:prstGeom prst="rect">
              <a:avLst/>
            </a:prstGeom>
            <a:noFill/>
          </p:spPr>
          <p:txBody>
            <a:bodyPr wrap="square" rtlCol="0">
              <a:spAutoFit/>
            </a:bodyPr>
            <a:lstStyle/>
            <a:p>
              <a:pPr algn="ctr"/>
              <a:r>
                <a:rPr lang="en-US" sz="2800" dirty="0">
                  <a:solidFill>
                    <a:schemeClr val="bg1"/>
                  </a:solidFill>
                </a:rPr>
                <a:t>Your own dedicated cloud environment with network isolation for apps, higher scale, and the ability to connect securely to local </a:t>
              </a:r>
              <a:r>
                <a:rPr lang="en-US" sz="2800" dirty="0" err="1">
                  <a:solidFill>
                    <a:schemeClr val="bg1"/>
                  </a:solidFill>
                </a:rPr>
                <a:t>vNets</a:t>
              </a:r>
              <a:r>
                <a:rPr lang="en-US" sz="2800" dirty="0">
                  <a:solidFill>
                    <a:schemeClr val="bg1"/>
                  </a:solidFill>
                </a:rPr>
                <a:t>.</a:t>
              </a:r>
            </a:p>
          </p:txBody>
        </p:sp>
      </p:grpSp>
      <p:cxnSp>
        <p:nvCxnSpPr>
          <p:cNvPr id="406" name="Straight Connector 405">
            <a:extLst>
              <a:ext uri="{FF2B5EF4-FFF2-40B4-BE49-F238E27FC236}">
                <a16:creationId xmlns:a16="http://schemas.microsoft.com/office/drawing/2014/main" id="{B0A2A2F5-C059-4672-A480-79E7D0E989A8}"/>
              </a:ext>
            </a:extLst>
          </p:cNvPr>
          <p:cNvCxnSpPr>
            <a:cxnSpLocks/>
          </p:cNvCxnSpPr>
          <p:nvPr/>
        </p:nvCxnSpPr>
        <p:spPr>
          <a:xfrm>
            <a:off x="11707268" y="2124599"/>
            <a:ext cx="0" cy="9046005"/>
          </a:xfrm>
          <a:prstGeom prst="line">
            <a:avLst/>
          </a:prstGeom>
        </p:spPr>
        <p:style>
          <a:lnRef idx="1">
            <a:schemeClr val="accent1"/>
          </a:lnRef>
          <a:fillRef idx="0">
            <a:schemeClr val="accent1"/>
          </a:fillRef>
          <a:effectRef idx="0">
            <a:schemeClr val="accent1"/>
          </a:effectRef>
          <a:fontRef idx="minor">
            <a:schemeClr val="tx1"/>
          </a:fontRef>
        </p:style>
      </p:cxnSp>
      <p:grpSp>
        <p:nvGrpSpPr>
          <p:cNvPr id="425" name="Group 424">
            <a:extLst>
              <a:ext uri="{FF2B5EF4-FFF2-40B4-BE49-F238E27FC236}">
                <a16:creationId xmlns:a16="http://schemas.microsoft.com/office/drawing/2014/main" id="{3DB1ACA8-F2A0-4603-BFAF-98F1A2B55060}"/>
              </a:ext>
            </a:extLst>
          </p:cNvPr>
          <p:cNvGrpSpPr/>
          <p:nvPr/>
        </p:nvGrpSpPr>
        <p:grpSpPr>
          <a:xfrm>
            <a:off x="12078707" y="2493309"/>
            <a:ext cx="3090911" cy="8373681"/>
            <a:chOff x="12078707" y="2493309"/>
            <a:chExt cx="3090911" cy="8373681"/>
          </a:xfrm>
        </p:grpSpPr>
        <p:pic>
          <p:nvPicPr>
            <p:cNvPr id="407" name="Picture 406">
              <a:extLst>
                <a:ext uri="{FF2B5EF4-FFF2-40B4-BE49-F238E27FC236}">
                  <a16:creationId xmlns:a16="http://schemas.microsoft.com/office/drawing/2014/main" id="{07B0D6F7-866C-4BAF-B58A-054F749DDD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1080" y="5113187"/>
              <a:ext cx="2126164" cy="2126164"/>
            </a:xfrm>
            <a:prstGeom prst="rect">
              <a:avLst/>
            </a:prstGeom>
          </p:spPr>
        </p:pic>
        <p:sp>
          <p:nvSpPr>
            <p:cNvPr id="408" name="TextBox 407">
              <a:extLst>
                <a:ext uri="{FF2B5EF4-FFF2-40B4-BE49-F238E27FC236}">
                  <a16:creationId xmlns:a16="http://schemas.microsoft.com/office/drawing/2014/main" id="{6FCA42DE-5C60-4F35-9F97-BBAEA55ED7BC}"/>
                </a:ext>
              </a:extLst>
            </p:cNvPr>
            <p:cNvSpPr txBox="1"/>
            <p:nvPr/>
          </p:nvSpPr>
          <p:spPr>
            <a:xfrm>
              <a:off x="12208554" y="2493309"/>
              <a:ext cx="2831224" cy="1323439"/>
            </a:xfrm>
            <a:prstGeom prst="rect">
              <a:avLst/>
            </a:prstGeom>
            <a:noFill/>
          </p:spPr>
          <p:txBody>
            <a:bodyPr wrap="none" rtlCol="0">
              <a:spAutoFit/>
            </a:bodyPr>
            <a:lstStyle/>
            <a:p>
              <a:pPr algn="ctr"/>
              <a:r>
                <a:rPr lang="en-US" dirty="0">
                  <a:solidFill>
                    <a:srgbClr val="92D050"/>
                  </a:solidFill>
                  <a:latin typeface="Oswald" panose="00000500000000000000" pitchFamily="2" charset="0"/>
                </a:rPr>
                <a:t>Azure Stack</a:t>
              </a:r>
            </a:p>
            <a:p>
              <a:pPr algn="ctr"/>
              <a:r>
                <a:rPr lang="en-US" sz="3200" i="1" dirty="0">
                  <a:solidFill>
                    <a:srgbClr val="FF6600"/>
                  </a:solidFill>
                </a:rPr>
                <a:t>On Premises</a:t>
              </a:r>
            </a:p>
          </p:txBody>
        </p:sp>
        <p:sp>
          <p:nvSpPr>
            <p:cNvPr id="409" name="TextBox 408">
              <a:extLst>
                <a:ext uri="{FF2B5EF4-FFF2-40B4-BE49-F238E27FC236}">
                  <a16:creationId xmlns:a16="http://schemas.microsoft.com/office/drawing/2014/main" id="{C0EF9C7D-54BE-4834-BA9F-2812CE8F3128}"/>
                </a:ext>
              </a:extLst>
            </p:cNvPr>
            <p:cNvSpPr txBox="1"/>
            <p:nvPr/>
          </p:nvSpPr>
          <p:spPr>
            <a:xfrm>
              <a:off x="12078707" y="7327560"/>
              <a:ext cx="3090911" cy="3539430"/>
            </a:xfrm>
            <a:prstGeom prst="rect">
              <a:avLst/>
            </a:prstGeom>
            <a:noFill/>
          </p:spPr>
          <p:txBody>
            <a:bodyPr wrap="square" rtlCol="0">
              <a:spAutoFit/>
            </a:bodyPr>
            <a:lstStyle/>
            <a:p>
              <a:pPr algn="ctr"/>
              <a:r>
                <a:rPr lang="en-US" sz="2800" dirty="0">
                  <a:solidFill>
                    <a:schemeClr val="bg1"/>
                  </a:solidFill>
                </a:rPr>
                <a:t>Leverage cloud innovations in on-premises infrastructure. Azure Stack brings the power of Azure to your data centers.</a:t>
              </a:r>
            </a:p>
          </p:txBody>
        </p:sp>
      </p:grpSp>
      <p:cxnSp>
        <p:nvCxnSpPr>
          <p:cNvPr id="410" name="Straight Connector 409">
            <a:extLst>
              <a:ext uri="{FF2B5EF4-FFF2-40B4-BE49-F238E27FC236}">
                <a16:creationId xmlns:a16="http://schemas.microsoft.com/office/drawing/2014/main" id="{8020BE8D-DF57-493A-A9C9-A54BB46FC5BB}"/>
              </a:ext>
            </a:extLst>
          </p:cNvPr>
          <p:cNvCxnSpPr>
            <a:cxnSpLocks/>
          </p:cNvCxnSpPr>
          <p:nvPr/>
        </p:nvCxnSpPr>
        <p:spPr>
          <a:xfrm>
            <a:off x="15715466" y="2139834"/>
            <a:ext cx="0" cy="9046005"/>
          </a:xfrm>
          <a:prstGeom prst="line">
            <a:avLst/>
          </a:prstGeom>
        </p:spPr>
        <p:style>
          <a:lnRef idx="1">
            <a:schemeClr val="accent1"/>
          </a:lnRef>
          <a:fillRef idx="0">
            <a:schemeClr val="accent1"/>
          </a:fillRef>
          <a:effectRef idx="0">
            <a:schemeClr val="accent1"/>
          </a:effectRef>
          <a:fontRef idx="minor">
            <a:schemeClr val="tx1"/>
          </a:fontRef>
        </p:style>
      </p:cxnSp>
      <p:grpSp>
        <p:nvGrpSpPr>
          <p:cNvPr id="426" name="Group 425">
            <a:extLst>
              <a:ext uri="{FF2B5EF4-FFF2-40B4-BE49-F238E27FC236}">
                <a16:creationId xmlns:a16="http://schemas.microsoft.com/office/drawing/2014/main" id="{2B4470F4-9A52-486F-BC61-CF441E490770}"/>
              </a:ext>
            </a:extLst>
          </p:cNvPr>
          <p:cNvGrpSpPr/>
          <p:nvPr/>
        </p:nvGrpSpPr>
        <p:grpSpPr>
          <a:xfrm>
            <a:off x="15722241" y="2478074"/>
            <a:ext cx="3808105" cy="7081020"/>
            <a:chOff x="15722241" y="2478074"/>
            <a:chExt cx="3808105" cy="7081020"/>
          </a:xfrm>
        </p:grpSpPr>
        <p:pic>
          <p:nvPicPr>
            <p:cNvPr id="411" name="Picture 410">
              <a:extLst>
                <a:ext uri="{FF2B5EF4-FFF2-40B4-BE49-F238E27FC236}">
                  <a16:creationId xmlns:a16="http://schemas.microsoft.com/office/drawing/2014/main" id="{50B41D6C-FC9A-4B2B-8A0C-567D3133C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5962" y="5097952"/>
              <a:ext cx="2126164" cy="2126164"/>
            </a:xfrm>
            <a:prstGeom prst="rect">
              <a:avLst/>
            </a:prstGeom>
          </p:spPr>
        </p:pic>
        <p:sp>
          <p:nvSpPr>
            <p:cNvPr id="412" name="TextBox 411">
              <a:extLst>
                <a:ext uri="{FF2B5EF4-FFF2-40B4-BE49-F238E27FC236}">
                  <a16:creationId xmlns:a16="http://schemas.microsoft.com/office/drawing/2014/main" id="{3E7623AD-EA28-400D-9C09-890FA7CC3E5F}"/>
                </a:ext>
              </a:extLst>
            </p:cNvPr>
            <p:cNvSpPr txBox="1"/>
            <p:nvPr/>
          </p:nvSpPr>
          <p:spPr>
            <a:xfrm>
              <a:off x="15722241" y="2478074"/>
              <a:ext cx="3808105" cy="2554545"/>
            </a:xfrm>
            <a:prstGeom prst="rect">
              <a:avLst/>
            </a:prstGeom>
            <a:noFill/>
          </p:spPr>
          <p:txBody>
            <a:bodyPr wrap="square" rtlCol="0">
              <a:spAutoFit/>
            </a:bodyPr>
            <a:lstStyle/>
            <a:p>
              <a:pPr algn="ctr"/>
              <a:r>
                <a:rPr lang="en-US" dirty="0">
                  <a:solidFill>
                    <a:srgbClr val="92D050"/>
                  </a:solidFill>
                  <a:latin typeface="Oswald" panose="00000500000000000000" pitchFamily="2" charset="0"/>
                </a:rPr>
                <a:t>Azure Functions</a:t>
              </a:r>
            </a:p>
            <a:p>
              <a:pPr algn="ctr"/>
              <a:r>
                <a:rPr lang="en-US" dirty="0">
                  <a:solidFill>
                    <a:srgbClr val="92D050"/>
                  </a:solidFill>
                  <a:latin typeface="Oswald" panose="00000500000000000000" pitchFamily="2" charset="0"/>
                </a:rPr>
                <a:t>Runtime</a:t>
              </a:r>
            </a:p>
            <a:p>
              <a:pPr algn="ctr"/>
              <a:r>
                <a:rPr lang="en-US" sz="3200" i="1" dirty="0">
                  <a:solidFill>
                    <a:srgbClr val="FF6600"/>
                  </a:solidFill>
                </a:rPr>
                <a:t>Functions on your Server</a:t>
              </a:r>
            </a:p>
          </p:txBody>
        </p:sp>
        <p:sp>
          <p:nvSpPr>
            <p:cNvPr id="413" name="TextBox 412">
              <a:extLst>
                <a:ext uri="{FF2B5EF4-FFF2-40B4-BE49-F238E27FC236}">
                  <a16:creationId xmlns:a16="http://schemas.microsoft.com/office/drawing/2014/main" id="{5AE9D1C3-D8FC-4BF7-9491-744E84C6F7BD}"/>
                </a:ext>
              </a:extLst>
            </p:cNvPr>
            <p:cNvSpPr txBox="1"/>
            <p:nvPr/>
          </p:nvSpPr>
          <p:spPr>
            <a:xfrm>
              <a:off x="15893589" y="7312325"/>
              <a:ext cx="3090911" cy="2246769"/>
            </a:xfrm>
            <a:prstGeom prst="rect">
              <a:avLst/>
            </a:prstGeom>
            <a:noFill/>
          </p:spPr>
          <p:txBody>
            <a:bodyPr wrap="square" rtlCol="0">
              <a:spAutoFit/>
            </a:bodyPr>
            <a:lstStyle/>
            <a:p>
              <a:pPr algn="ctr"/>
              <a:r>
                <a:rPr lang="en-US" sz="2800" dirty="0">
                  <a:solidFill>
                    <a:schemeClr val="bg1"/>
                  </a:solidFill>
                </a:rPr>
                <a:t>Run your Azure Functions on our local server (without the rest of Azure)</a:t>
              </a:r>
            </a:p>
          </p:txBody>
        </p:sp>
      </p:grpSp>
      <p:cxnSp>
        <p:nvCxnSpPr>
          <p:cNvPr id="414" name="Straight Connector 413">
            <a:extLst>
              <a:ext uri="{FF2B5EF4-FFF2-40B4-BE49-F238E27FC236}">
                <a16:creationId xmlns:a16="http://schemas.microsoft.com/office/drawing/2014/main" id="{C3975B43-736B-4A6B-8387-5775057D8B18}"/>
              </a:ext>
            </a:extLst>
          </p:cNvPr>
          <p:cNvCxnSpPr>
            <a:cxnSpLocks/>
          </p:cNvCxnSpPr>
          <p:nvPr/>
        </p:nvCxnSpPr>
        <p:spPr>
          <a:xfrm>
            <a:off x="19530348" y="2124599"/>
            <a:ext cx="0" cy="9046005"/>
          </a:xfrm>
          <a:prstGeom prst="line">
            <a:avLst/>
          </a:prstGeom>
        </p:spPr>
        <p:style>
          <a:lnRef idx="1">
            <a:schemeClr val="accent1"/>
          </a:lnRef>
          <a:fillRef idx="0">
            <a:schemeClr val="accent1"/>
          </a:fillRef>
          <a:effectRef idx="0">
            <a:schemeClr val="accent1"/>
          </a:effectRef>
          <a:fontRef idx="minor">
            <a:schemeClr val="tx1"/>
          </a:fontRef>
        </p:style>
      </p:cxnSp>
      <p:grpSp>
        <p:nvGrpSpPr>
          <p:cNvPr id="427" name="Group 426">
            <a:extLst>
              <a:ext uri="{FF2B5EF4-FFF2-40B4-BE49-F238E27FC236}">
                <a16:creationId xmlns:a16="http://schemas.microsoft.com/office/drawing/2014/main" id="{E393BC49-9653-413D-9185-2AAA01F15516}"/>
              </a:ext>
            </a:extLst>
          </p:cNvPr>
          <p:cNvGrpSpPr/>
          <p:nvPr/>
        </p:nvGrpSpPr>
        <p:grpSpPr>
          <a:xfrm>
            <a:off x="19671210" y="2478074"/>
            <a:ext cx="3808105" cy="6650133"/>
            <a:chOff x="19671210" y="2478074"/>
            <a:chExt cx="3808105" cy="6650133"/>
          </a:xfrm>
        </p:grpSpPr>
        <p:pic>
          <p:nvPicPr>
            <p:cNvPr id="418" name="Picture 417">
              <a:extLst>
                <a:ext uri="{FF2B5EF4-FFF2-40B4-BE49-F238E27FC236}">
                  <a16:creationId xmlns:a16="http://schemas.microsoft.com/office/drawing/2014/main" id="{F194F521-ACF9-4A80-BB60-A20FBC513A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4931" y="5097952"/>
              <a:ext cx="2126164" cy="2126164"/>
            </a:xfrm>
            <a:prstGeom prst="rect">
              <a:avLst/>
            </a:prstGeom>
          </p:spPr>
        </p:pic>
        <p:sp>
          <p:nvSpPr>
            <p:cNvPr id="419" name="TextBox 418">
              <a:extLst>
                <a:ext uri="{FF2B5EF4-FFF2-40B4-BE49-F238E27FC236}">
                  <a16:creationId xmlns:a16="http://schemas.microsoft.com/office/drawing/2014/main" id="{2DD4A708-FE55-49F9-A895-F8844BEE24F4}"/>
                </a:ext>
              </a:extLst>
            </p:cNvPr>
            <p:cNvSpPr txBox="1"/>
            <p:nvPr/>
          </p:nvSpPr>
          <p:spPr>
            <a:xfrm>
              <a:off x="19671210" y="2478074"/>
              <a:ext cx="3808105" cy="1323439"/>
            </a:xfrm>
            <a:prstGeom prst="rect">
              <a:avLst/>
            </a:prstGeom>
            <a:noFill/>
          </p:spPr>
          <p:txBody>
            <a:bodyPr wrap="square" rtlCol="0">
              <a:spAutoFit/>
            </a:bodyPr>
            <a:lstStyle/>
            <a:p>
              <a:pPr algn="ctr"/>
              <a:r>
                <a:rPr lang="en-US" dirty="0">
                  <a:solidFill>
                    <a:srgbClr val="92D050"/>
                  </a:solidFill>
                  <a:latin typeface="Oswald" panose="00000500000000000000" pitchFamily="2" charset="0"/>
                </a:rPr>
                <a:t>Azure IoT Edge</a:t>
              </a:r>
            </a:p>
            <a:p>
              <a:pPr algn="ctr"/>
              <a:r>
                <a:rPr lang="en-US" sz="3200" i="1" dirty="0">
                  <a:solidFill>
                    <a:srgbClr val="FF6600"/>
                  </a:solidFill>
                </a:rPr>
                <a:t>On Devices</a:t>
              </a:r>
            </a:p>
          </p:txBody>
        </p:sp>
        <p:sp>
          <p:nvSpPr>
            <p:cNvPr id="420" name="TextBox 419">
              <a:extLst>
                <a:ext uri="{FF2B5EF4-FFF2-40B4-BE49-F238E27FC236}">
                  <a16:creationId xmlns:a16="http://schemas.microsoft.com/office/drawing/2014/main" id="{83FD91FB-A516-4939-BD55-8F62DCDFF659}"/>
                </a:ext>
              </a:extLst>
            </p:cNvPr>
            <p:cNvSpPr txBox="1"/>
            <p:nvPr/>
          </p:nvSpPr>
          <p:spPr>
            <a:xfrm>
              <a:off x="19842558" y="7312325"/>
              <a:ext cx="3090911" cy="1815882"/>
            </a:xfrm>
            <a:prstGeom prst="rect">
              <a:avLst/>
            </a:prstGeom>
            <a:noFill/>
          </p:spPr>
          <p:txBody>
            <a:bodyPr wrap="square" rtlCol="0">
              <a:spAutoFit/>
            </a:bodyPr>
            <a:lstStyle/>
            <a:p>
              <a:pPr algn="ctr"/>
              <a:r>
                <a:rPr lang="en-US" sz="2800" dirty="0">
                  <a:solidFill>
                    <a:schemeClr val="bg1"/>
                  </a:solidFill>
                </a:rPr>
                <a:t>Run on IoT Devices by deploying custom modules.</a:t>
              </a:r>
            </a:p>
          </p:txBody>
        </p:sp>
      </p:grpSp>
    </p:spTree>
    <p:extLst>
      <p:ext uri="{BB962C8B-B14F-4D97-AF65-F5344CB8AC3E}">
        <p14:creationId xmlns:p14="http://schemas.microsoft.com/office/powerpoint/2010/main" val="187077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500"/>
                                        <p:tgtEl>
                                          <p:spTgt spid="422"/>
                                        </p:tgtEl>
                                      </p:cBhvr>
                                    </p:animEffect>
                                  </p:childTnLst>
                                </p:cTn>
                              </p:par>
                              <p:par>
                                <p:cTn id="8" presetID="10" presetClass="entr" presetSubtype="0" fill="hold" nodeType="withEffect">
                                  <p:stCondLst>
                                    <p:cond delay="0"/>
                                  </p:stCondLst>
                                  <p:childTnLst>
                                    <p:set>
                                      <p:cBhvr>
                                        <p:cTn id="9" dur="1" fill="hold">
                                          <p:stCondLst>
                                            <p:cond delay="0"/>
                                          </p:stCondLst>
                                        </p:cTn>
                                        <p:tgtEl>
                                          <p:spTgt spid="395"/>
                                        </p:tgtEl>
                                        <p:attrNameLst>
                                          <p:attrName>style.visibility</p:attrName>
                                        </p:attrNameLst>
                                      </p:cBhvr>
                                      <p:to>
                                        <p:strVal val="visible"/>
                                      </p:to>
                                    </p:set>
                                    <p:animEffect transition="in" filter="fade">
                                      <p:cBhvr>
                                        <p:cTn id="10" dur="500"/>
                                        <p:tgtEl>
                                          <p:spTgt spid="395"/>
                                        </p:tgtEl>
                                      </p:cBhvr>
                                    </p:animEffect>
                                  </p:childTnLst>
                                </p:cTn>
                              </p:par>
                              <p:par>
                                <p:cTn id="11" presetID="10" presetClass="entr" presetSubtype="0" fill="hold" nodeType="withEffect">
                                  <p:stCondLst>
                                    <p:cond delay="0"/>
                                  </p:stCondLst>
                                  <p:childTnLst>
                                    <p:set>
                                      <p:cBhvr>
                                        <p:cTn id="12" dur="1" fill="hold">
                                          <p:stCondLst>
                                            <p:cond delay="0"/>
                                          </p:stCondLst>
                                        </p:cTn>
                                        <p:tgtEl>
                                          <p:spTgt spid="428"/>
                                        </p:tgtEl>
                                        <p:attrNameLst>
                                          <p:attrName>style.visibility</p:attrName>
                                        </p:attrNameLst>
                                      </p:cBhvr>
                                      <p:to>
                                        <p:strVal val="visible"/>
                                      </p:to>
                                    </p:set>
                                    <p:animEffect transition="in" filter="fade">
                                      <p:cBhvr>
                                        <p:cTn id="13" dur="500"/>
                                        <p:tgtEl>
                                          <p:spTgt spid="4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24"/>
                                        </p:tgtEl>
                                        <p:attrNameLst>
                                          <p:attrName>style.visibility</p:attrName>
                                        </p:attrNameLst>
                                      </p:cBhvr>
                                      <p:to>
                                        <p:strVal val="visible"/>
                                      </p:to>
                                    </p:set>
                                    <p:animEffect transition="in" filter="fade">
                                      <p:cBhvr>
                                        <p:cTn id="18" dur="500"/>
                                        <p:tgtEl>
                                          <p:spTgt spid="424"/>
                                        </p:tgtEl>
                                      </p:cBhvr>
                                    </p:animEffect>
                                  </p:childTnLst>
                                </p:cTn>
                              </p:par>
                              <p:par>
                                <p:cTn id="19" presetID="10" presetClass="entr" presetSubtype="0" fill="hold" nodeType="withEffect">
                                  <p:stCondLst>
                                    <p:cond delay="0"/>
                                  </p:stCondLst>
                                  <p:childTnLst>
                                    <p:set>
                                      <p:cBhvr>
                                        <p:cTn id="20" dur="1" fill="hold">
                                          <p:stCondLst>
                                            <p:cond delay="0"/>
                                          </p:stCondLst>
                                        </p:cTn>
                                        <p:tgtEl>
                                          <p:spTgt spid="402"/>
                                        </p:tgtEl>
                                        <p:attrNameLst>
                                          <p:attrName>style.visibility</p:attrName>
                                        </p:attrNameLst>
                                      </p:cBhvr>
                                      <p:to>
                                        <p:strVal val="visible"/>
                                      </p:to>
                                    </p:set>
                                    <p:animEffect transition="in" filter="fade">
                                      <p:cBhvr>
                                        <p:cTn id="21" dur="500"/>
                                        <p:tgtEl>
                                          <p:spTgt spid="40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25"/>
                                        </p:tgtEl>
                                        <p:attrNameLst>
                                          <p:attrName>style.visibility</p:attrName>
                                        </p:attrNameLst>
                                      </p:cBhvr>
                                      <p:to>
                                        <p:strVal val="visible"/>
                                      </p:to>
                                    </p:set>
                                    <p:animEffect transition="in" filter="fade">
                                      <p:cBhvr>
                                        <p:cTn id="25" dur="500"/>
                                        <p:tgtEl>
                                          <p:spTgt spid="425"/>
                                        </p:tgtEl>
                                      </p:cBhvr>
                                    </p:animEffect>
                                  </p:childTnLst>
                                </p:cTn>
                              </p:par>
                              <p:par>
                                <p:cTn id="26" presetID="10" presetClass="entr" presetSubtype="0" fill="hold" nodeType="withEffect">
                                  <p:stCondLst>
                                    <p:cond delay="0"/>
                                  </p:stCondLst>
                                  <p:childTnLst>
                                    <p:set>
                                      <p:cBhvr>
                                        <p:cTn id="27" dur="1" fill="hold">
                                          <p:stCondLst>
                                            <p:cond delay="0"/>
                                          </p:stCondLst>
                                        </p:cTn>
                                        <p:tgtEl>
                                          <p:spTgt spid="406"/>
                                        </p:tgtEl>
                                        <p:attrNameLst>
                                          <p:attrName>style.visibility</p:attrName>
                                        </p:attrNameLst>
                                      </p:cBhvr>
                                      <p:to>
                                        <p:strVal val="visible"/>
                                      </p:to>
                                    </p:set>
                                    <p:animEffect transition="in" filter="fade">
                                      <p:cBhvr>
                                        <p:cTn id="28" dur="500"/>
                                        <p:tgtEl>
                                          <p:spTgt spid="406"/>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426"/>
                                        </p:tgtEl>
                                        <p:attrNameLst>
                                          <p:attrName>style.visibility</p:attrName>
                                        </p:attrNameLst>
                                      </p:cBhvr>
                                      <p:to>
                                        <p:strVal val="visible"/>
                                      </p:to>
                                    </p:set>
                                    <p:animEffect transition="in" filter="fade">
                                      <p:cBhvr>
                                        <p:cTn id="32" dur="500"/>
                                        <p:tgtEl>
                                          <p:spTgt spid="426"/>
                                        </p:tgtEl>
                                      </p:cBhvr>
                                    </p:animEffect>
                                  </p:childTnLst>
                                </p:cTn>
                              </p:par>
                              <p:par>
                                <p:cTn id="33" presetID="10" presetClass="entr" presetSubtype="0" fill="hold" nodeType="withEffect">
                                  <p:stCondLst>
                                    <p:cond delay="0"/>
                                  </p:stCondLst>
                                  <p:childTnLst>
                                    <p:set>
                                      <p:cBhvr>
                                        <p:cTn id="34" dur="1" fill="hold">
                                          <p:stCondLst>
                                            <p:cond delay="0"/>
                                          </p:stCondLst>
                                        </p:cTn>
                                        <p:tgtEl>
                                          <p:spTgt spid="410"/>
                                        </p:tgtEl>
                                        <p:attrNameLst>
                                          <p:attrName>style.visibility</p:attrName>
                                        </p:attrNameLst>
                                      </p:cBhvr>
                                      <p:to>
                                        <p:strVal val="visible"/>
                                      </p:to>
                                    </p:set>
                                    <p:animEffect transition="in" filter="fade">
                                      <p:cBhvr>
                                        <p:cTn id="35" dur="500"/>
                                        <p:tgtEl>
                                          <p:spTgt spid="410"/>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427"/>
                                        </p:tgtEl>
                                        <p:attrNameLst>
                                          <p:attrName>style.visibility</p:attrName>
                                        </p:attrNameLst>
                                      </p:cBhvr>
                                      <p:to>
                                        <p:strVal val="visible"/>
                                      </p:to>
                                    </p:set>
                                    <p:animEffect transition="in" filter="fade">
                                      <p:cBhvr>
                                        <p:cTn id="39" dur="500"/>
                                        <p:tgtEl>
                                          <p:spTgt spid="427"/>
                                        </p:tgtEl>
                                      </p:cBhvr>
                                    </p:animEffect>
                                  </p:childTnLst>
                                </p:cTn>
                              </p:par>
                              <p:par>
                                <p:cTn id="40" presetID="10" presetClass="entr" presetSubtype="0" fill="hold" nodeType="withEffect">
                                  <p:stCondLst>
                                    <p:cond delay="0"/>
                                  </p:stCondLst>
                                  <p:childTnLst>
                                    <p:set>
                                      <p:cBhvr>
                                        <p:cTn id="41" dur="1" fill="hold">
                                          <p:stCondLst>
                                            <p:cond delay="0"/>
                                          </p:stCondLst>
                                        </p:cTn>
                                        <p:tgtEl>
                                          <p:spTgt spid="414"/>
                                        </p:tgtEl>
                                        <p:attrNameLst>
                                          <p:attrName>style.visibility</p:attrName>
                                        </p:attrNameLst>
                                      </p:cBhvr>
                                      <p:to>
                                        <p:strVal val="visible"/>
                                      </p:to>
                                    </p:set>
                                    <p:animEffect transition="in" filter="fade">
                                      <p:cBhvr>
                                        <p:cTn id="42" dur="500"/>
                                        <p:tgtEl>
                                          <p:spTgt spid="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Marcador de posición de imagen 22">
            <a:extLst>
              <a:ext uri="{FF2B5EF4-FFF2-40B4-BE49-F238E27FC236}">
                <a16:creationId xmlns:a16="http://schemas.microsoft.com/office/drawing/2014/main" id="{133D384B-F1A2-41FF-8BA3-020A7548154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820" y="0"/>
            <a:ext cx="24387407" cy="13717588"/>
          </a:xfrm>
        </p:spPr>
      </p:pic>
      <p:sp>
        <p:nvSpPr>
          <p:cNvPr id="6" name="18 Rectángulo"/>
          <p:cNvSpPr/>
          <p:nvPr/>
        </p:nvSpPr>
        <p:spPr bwMode="auto">
          <a:xfrm>
            <a:off x="0" y="-1"/>
            <a:ext cx="24387407" cy="13717589"/>
          </a:xfrm>
          <a:prstGeom prst="rect">
            <a:avLst/>
          </a:prstGeom>
          <a:solidFill>
            <a:schemeClr val="tx1">
              <a:lumMod val="95000"/>
              <a:lumOff val="5000"/>
              <a:alpha val="84000"/>
            </a:schemeClr>
          </a:solidFill>
          <a:ln>
            <a:noFill/>
          </a:ln>
          <a:extLst/>
        </p:spPr>
        <p:txBody>
          <a:bodyPr lIns="0" tIns="0" rIns="0" bIns="0" rtlCol="0" anchor="ctr"/>
          <a:lstStyle/>
          <a:p>
            <a:pPr algn="ctr"/>
            <a:endParaRPr lang="es-SV" sz="2900" dirty="0">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24" name="Textbox 1">
            <a:extLst>
              <a:ext uri="{FF2B5EF4-FFF2-40B4-BE49-F238E27FC236}">
                <a16:creationId xmlns:a16="http://schemas.microsoft.com/office/drawing/2014/main" id="{76A13EC0-1DAE-43EA-A55B-929B21512444}"/>
              </a:ext>
            </a:extLst>
          </p:cNvPr>
          <p:cNvSpPr/>
          <p:nvPr/>
        </p:nvSpPr>
        <p:spPr>
          <a:xfrm>
            <a:off x="1" y="6479707"/>
            <a:ext cx="24385588" cy="1352074"/>
          </a:xfrm>
          <a:prstGeom prst="rect">
            <a:avLst/>
          </a:prstGeom>
        </p:spPr>
        <p:txBody>
          <a:bodyPr wrap="square" lIns="241719" tIns="120859" rIns="241719" bIns="120859">
            <a:spAutoFit/>
          </a:bodyPr>
          <a:lstStyle/>
          <a:p>
            <a:pPr algn="ctr"/>
            <a:r>
              <a:rPr lang="en-US" sz="7200" spc="300" dirty="0">
                <a:solidFill>
                  <a:schemeClr val="bg1"/>
                </a:solidFill>
                <a:latin typeface="Oswald bold" panose="02000803000000000000" pitchFamily="2" charset="0"/>
                <a:ea typeface="Roboto Light" panose="02000000000000000000" pitchFamily="2" charset="0"/>
                <a:cs typeface="Roboto Light" panose="02000000000000000000" pitchFamily="2" charset="0"/>
              </a:rPr>
              <a:t>Azure Functions in Action</a:t>
            </a:r>
          </a:p>
        </p:txBody>
      </p:sp>
      <p:sp>
        <p:nvSpPr>
          <p:cNvPr id="25" name="Textbox 1">
            <a:extLst>
              <a:ext uri="{FF2B5EF4-FFF2-40B4-BE49-F238E27FC236}">
                <a16:creationId xmlns:a16="http://schemas.microsoft.com/office/drawing/2014/main" id="{CC416B4A-0742-4993-B692-327D1A874071}"/>
              </a:ext>
            </a:extLst>
          </p:cNvPr>
          <p:cNvSpPr/>
          <p:nvPr/>
        </p:nvSpPr>
        <p:spPr>
          <a:xfrm>
            <a:off x="4699462" y="8425678"/>
            <a:ext cx="14986665" cy="903105"/>
          </a:xfrm>
          <a:prstGeom prst="rect">
            <a:avLst/>
          </a:prstGeom>
        </p:spPr>
        <p:txBody>
          <a:bodyPr wrap="square" lIns="241719" tIns="120859" rIns="241719" bIns="120859">
            <a:spAutoFit/>
          </a:bodyPr>
          <a:lstStyle/>
          <a:p>
            <a:pPr algn="ctr">
              <a:lnSpc>
                <a:spcPct val="150000"/>
              </a:lnSpc>
            </a:pPr>
            <a:r>
              <a:rPr lang="en-US" sz="3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p>
        </p:txBody>
      </p:sp>
      <p:cxnSp>
        <p:nvCxnSpPr>
          <p:cNvPr id="26" name="2 Conector recto">
            <a:extLst>
              <a:ext uri="{FF2B5EF4-FFF2-40B4-BE49-F238E27FC236}">
                <a16:creationId xmlns:a16="http://schemas.microsoft.com/office/drawing/2014/main" id="{16E05DC8-E265-492B-B9B0-1CFF80388497}"/>
              </a:ext>
            </a:extLst>
          </p:cNvPr>
          <p:cNvCxnSpPr>
            <a:cxnSpLocks/>
          </p:cNvCxnSpPr>
          <p:nvPr/>
        </p:nvCxnSpPr>
        <p:spPr>
          <a:xfrm>
            <a:off x="6117119" y="8128729"/>
            <a:ext cx="121063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88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1250" fill="hold"/>
                                        <p:tgtEl>
                                          <p:spTgt spid="24"/>
                                        </p:tgtEl>
                                        <p:attrNameLst>
                                          <p:attrName>ppt_x</p:attrName>
                                        </p:attrNameLst>
                                      </p:cBhvr>
                                      <p:tavLst>
                                        <p:tav tm="0">
                                          <p:val>
                                            <p:strVal val="#ppt_x"/>
                                          </p:val>
                                        </p:tav>
                                        <p:tav tm="100000">
                                          <p:val>
                                            <p:strVal val="#ppt_x"/>
                                          </p:val>
                                        </p:tav>
                                      </p:tavLst>
                                    </p:anim>
                                    <p:anim calcmode="lin" valueType="num">
                                      <p:cBhvr additive="base">
                                        <p:cTn id="11" dur="1250" fill="hold"/>
                                        <p:tgtEl>
                                          <p:spTgt spid="24"/>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22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1250" fill="hold"/>
                                        <p:tgtEl>
                                          <p:spTgt spid="25"/>
                                        </p:tgtEl>
                                        <p:attrNameLst>
                                          <p:attrName>ppt_x</p:attrName>
                                        </p:attrNameLst>
                                      </p:cBhvr>
                                      <p:tavLst>
                                        <p:tav tm="0">
                                          <p:val>
                                            <p:strVal val="#ppt_x"/>
                                          </p:val>
                                        </p:tav>
                                        <p:tav tm="100000">
                                          <p:val>
                                            <p:strVal val="#ppt_x"/>
                                          </p:val>
                                        </p:tav>
                                      </p:tavLst>
                                    </p:anim>
                                    <p:anim calcmode="lin" valueType="num">
                                      <p:cBhvr additive="base">
                                        <p:cTn id="15" dur="1250" fill="hold"/>
                                        <p:tgtEl>
                                          <p:spTgt spid="25"/>
                                        </p:tgtEl>
                                        <p:attrNameLst>
                                          <p:attrName>ppt_y</p:attrName>
                                        </p:attrNameLst>
                                      </p:cBhvr>
                                      <p:tavLst>
                                        <p:tav tm="0">
                                          <p:val>
                                            <p:strVal val="1+#ppt_h/2"/>
                                          </p:val>
                                        </p:tav>
                                        <p:tav tm="100000">
                                          <p:val>
                                            <p:strVal val="#ppt_y"/>
                                          </p:val>
                                        </p:tav>
                                      </p:tavLst>
                                    </p:anim>
                                  </p:childTnLst>
                                </p:cTn>
                              </p:par>
                              <p:par>
                                <p:cTn id="16" presetID="2" presetClass="entr" presetSubtype="4" decel="100000" fill="hold" nodeType="withEffect">
                                  <p:stCondLst>
                                    <p:cond delay="22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1250" fill="hold"/>
                                        <p:tgtEl>
                                          <p:spTgt spid="26"/>
                                        </p:tgtEl>
                                        <p:attrNameLst>
                                          <p:attrName>ppt_x</p:attrName>
                                        </p:attrNameLst>
                                      </p:cBhvr>
                                      <p:tavLst>
                                        <p:tav tm="0">
                                          <p:val>
                                            <p:strVal val="#ppt_x"/>
                                          </p:val>
                                        </p:tav>
                                        <p:tav tm="100000">
                                          <p:val>
                                            <p:strVal val="#ppt_x"/>
                                          </p:val>
                                        </p:tav>
                                      </p:tavLst>
                                    </p:anim>
                                    <p:anim calcmode="lin" valueType="num">
                                      <p:cBhvr additive="base">
                                        <p:cTn id="19" dur="12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85000">
              <a:schemeClr val="accent1">
                <a:lumMod val="75000"/>
              </a:schemeClr>
            </a:gs>
            <a:gs pos="0">
              <a:schemeClr val="accent1"/>
            </a:gs>
          </a:gsLst>
          <a:path path="circle">
            <a:fillToRect l="50000" t="50000" r="50000" b="50000"/>
          </a:path>
        </a:gradFill>
        <a:effectLst/>
      </p:bgPr>
    </p:bg>
    <p:spTree>
      <p:nvGrpSpPr>
        <p:cNvPr id="1" name=""/>
        <p:cNvGrpSpPr/>
        <p:nvPr/>
      </p:nvGrpSpPr>
      <p:grpSpPr>
        <a:xfrm>
          <a:off x="0" y="0"/>
          <a:ext cx="0" cy="0"/>
          <a:chOff x="0" y="0"/>
          <a:chExt cx="0" cy="0"/>
        </a:xfrm>
      </p:grpSpPr>
      <p:grpSp>
        <p:nvGrpSpPr>
          <p:cNvPr id="591" name="Grupo 590">
            <a:extLst>
              <a:ext uri="{FF2B5EF4-FFF2-40B4-BE49-F238E27FC236}">
                <a16:creationId xmlns:a16="http://schemas.microsoft.com/office/drawing/2014/main" id="{4246C2AC-5DE0-440C-9C12-C9C616C027CE}"/>
              </a:ext>
            </a:extLst>
          </p:cNvPr>
          <p:cNvGrpSpPr/>
          <p:nvPr/>
        </p:nvGrpSpPr>
        <p:grpSpPr>
          <a:xfrm>
            <a:off x="1588" y="812800"/>
            <a:ext cx="18711863" cy="12091988"/>
            <a:chOff x="1588" y="420688"/>
            <a:chExt cx="18711863" cy="12091988"/>
          </a:xfrm>
        </p:grpSpPr>
        <p:sp>
          <p:nvSpPr>
            <p:cNvPr id="393" name="Freeform 7">
              <a:extLst>
                <a:ext uri="{FF2B5EF4-FFF2-40B4-BE49-F238E27FC236}">
                  <a16:creationId xmlns:a16="http://schemas.microsoft.com/office/drawing/2014/main" id="{8BC158E8-1605-4AE0-A38C-36B252355B92}"/>
                </a:ext>
              </a:extLst>
            </p:cNvPr>
            <p:cNvSpPr>
              <a:spLocks/>
            </p:cNvSpPr>
            <p:nvPr/>
          </p:nvSpPr>
          <p:spPr bwMode="auto">
            <a:xfrm>
              <a:off x="3806825" y="9798051"/>
              <a:ext cx="555625" cy="257175"/>
            </a:xfrm>
            <a:custGeom>
              <a:avLst/>
              <a:gdLst>
                <a:gd name="T0" fmla="*/ 339 w 350"/>
                <a:gd name="T1" fmla="*/ 162 h 162"/>
                <a:gd name="T2" fmla="*/ 350 w 350"/>
                <a:gd name="T3" fmla="*/ 134 h 162"/>
                <a:gd name="T4" fmla="*/ 12 w 350"/>
                <a:gd name="T5" fmla="*/ 0 h 162"/>
                <a:gd name="T6" fmla="*/ 0 w 350"/>
                <a:gd name="T7" fmla="*/ 28 h 162"/>
                <a:gd name="T8" fmla="*/ 339 w 350"/>
                <a:gd name="T9" fmla="*/ 162 h 162"/>
              </a:gdLst>
              <a:ahLst/>
              <a:cxnLst>
                <a:cxn ang="0">
                  <a:pos x="T0" y="T1"/>
                </a:cxn>
                <a:cxn ang="0">
                  <a:pos x="T2" y="T3"/>
                </a:cxn>
                <a:cxn ang="0">
                  <a:pos x="T4" y="T5"/>
                </a:cxn>
                <a:cxn ang="0">
                  <a:pos x="T6" y="T7"/>
                </a:cxn>
                <a:cxn ang="0">
                  <a:pos x="T8" y="T9"/>
                </a:cxn>
              </a:cxnLst>
              <a:rect l="0" t="0" r="r" b="b"/>
              <a:pathLst>
                <a:path w="350" h="162">
                  <a:moveTo>
                    <a:pt x="339" y="162"/>
                  </a:moveTo>
                  <a:lnTo>
                    <a:pt x="350" y="134"/>
                  </a:lnTo>
                  <a:lnTo>
                    <a:pt x="12" y="0"/>
                  </a:lnTo>
                  <a:lnTo>
                    <a:pt x="0" y="28"/>
                  </a:lnTo>
                  <a:lnTo>
                    <a:pt x="339" y="16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8">
              <a:extLst>
                <a:ext uri="{FF2B5EF4-FFF2-40B4-BE49-F238E27FC236}">
                  <a16:creationId xmlns:a16="http://schemas.microsoft.com/office/drawing/2014/main" id="{8B40D980-DB74-42AB-9E89-A6DB5A2DC4A7}"/>
                </a:ext>
              </a:extLst>
            </p:cNvPr>
            <p:cNvSpPr>
              <a:spLocks/>
            </p:cNvSpPr>
            <p:nvPr/>
          </p:nvSpPr>
          <p:spPr bwMode="auto">
            <a:xfrm>
              <a:off x="3806825" y="9796463"/>
              <a:ext cx="46038" cy="55563"/>
            </a:xfrm>
            <a:custGeom>
              <a:avLst/>
              <a:gdLst>
                <a:gd name="T0" fmla="*/ 11 w 29"/>
                <a:gd name="T1" fmla="*/ 0 h 35"/>
                <a:gd name="T2" fmla="*/ 0 w 29"/>
                <a:gd name="T3" fmla="*/ 28 h 35"/>
                <a:gd name="T4" fmla="*/ 18 w 29"/>
                <a:gd name="T5" fmla="*/ 35 h 35"/>
                <a:gd name="T6" fmla="*/ 29 w 29"/>
                <a:gd name="T7" fmla="*/ 7 h 35"/>
                <a:gd name="T8" fmla="*/ 11 w 29"/>
                <a:gd name="T9" fmla="*/ 0 h 35"/>
              </a:gdLst>
              <a:ahLst/>
              <a:cxnLst>
                <a:cxn ang="0">
                  <a:pos x="T0" y="T1"/>
                </a:cxn>
                <a:cxn ang="0">
                  <a:pos x="T2" y="T3"/>
                </a:cxn>
                <a:cxn ang="0">
                  <a:pos x="T4" y="T5"/>
                </a:cxn>
                <a:cxn ang="0">
                  <a:pos x="T6" y="T7"/>
                </a:cxn>
                <a:cxn ang="0">
                  <a:pos x="T8" y="T9"/>
                </a:cxn>
              </a:cxnLst>
              <a:rect l="0" t="0" r="r" b="b"/>
              <a:pathLst>
                <a:path w="29" h="35">
                  <a:moveTo>
                    <a:pt x="11" y="0"/>
                  </a:moveTo>
                  <a:lnTo>
                    <a:pt x="0" y="28"/>
                  </a:lnTo>
                  <a:lnTo>
                    <a:pt x="18" y="35"/>
                  </a:lnTo>
                  <a:lnTo>
                    <a:pt x="29" y="7"/>
                  </a:lnTo>
                  <a:lnTo>
                    <a:pt x="11"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9">
              <a:extLst>
                <a:ext uri="{FF2B5EF4-FFF2-40B4-BE49-F238E27FC236}">
                  <a16:creationId xmlns:a16="http://schemas.microsoft.com/office/drawing/2014/main" id="{561362F2-8A25-4733-9F83-9FE8718AB170}"/>
                </a:ext>
              </a:extLst>
            </p:cNvPr>
            <p:cNvSpPr>
              <a:spLocks/>
            </p:cNvSpPr>
            <p:nvPr/>
          </p:nvSpPr>
          <p:spPr bwMode="auto">
            <a:xfrm>
              <a:off x="3640138" y="9691688"/>
              <a:ext cx="214313" cy="201613"/>
            </a:xfrm>
            <a:custGeom>
              <a:avLst/>
              <a:gdLst>
                <a:gd name="T0" fmla="*/ 191 w 251"/>
                <a:gd name="T1" fmla="*/ 228 h 234"/>
                <a:gd name="T2" fmla="*/ 249 w 251"/>
                <a:gd name="T3" fmla="*/ 81 h 234"/>
                <a:gd name="T4" fmla="*/ 245 w 251"/>
                <a:gd name="T5" fmla="*/ 71 h 234"/>
                <a:gd name="T6" fmla="*/ 70 w 251"/>
                <a:gd name="T7" fmla="*/ 1 h 234"/>
                <a:gd name="T8" fmla="*/ 60 w 251"/>
                <a:gd name="T9" fmla="*/ 5 h 234"/>
                <a:gd name="T10" fmla="*/ 1 w 251"/>
                <a:gd name="T11" fmla="*/ 153 h 234"/>
                <a:gd name="T12" fmla="*/ 6 w 251"/>
                <a:gd name="T13" fmla="*/ 163 h 234"/>
                <a:gd name="T14" fmla="*/ 181 w 251"/>
                <a:gd name="T15" fmla="*/ 232 h 234"/>
                <a:gd name="T16" fmla="*/ 191 w 251"/>
                <a:gd name="T17"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34">
                  <a:moveTo>
                    <a:pt x="191" y="228"/>
                  </a:moveTo>
                  <a:cubicBezTo>
                    <a:pt x="249" y="81"/>
                    <a:pt x="249" y="81"/>
                    <a:pt x="249" y="81"/>
                  </a:cubicBezTo>
                  <a:cubicBezTo>
                    <a:pt x="251" y="77"/>
                    <a:pt x="249" y="72"/>
                    <a:pt x="245" y="71"/>
                  </a:cubicBezTo>
                  <a:cubicBezTo>
                    <a:pt x="70" y="1"/>
                    <a:pt x="70" y="1"/>
                    <a:pt x="70" y="1"/>
                  </a:cubicBezTo>
                  <a:cubicBezTo>
                    <a:pt x="66" y="0"/>
                    <a:pt x="62" y="2"/>
                    <a:pt x="60" y="5"/>
                  </a:cubicBezTo>
                  <a:cubicBezTo>
                    <a:pt x="1" y="153"/>
                    <a:pt x="1" y="153"/>
                    <a:pt x="1" y="153"/>
                  </a:cubicBezTo>
                  <a:cubicBezTo>
                    <a:pt x="0" y="157"/>
                    <a:pt x="2" y="161"/>
                    <a:pt x="6" y="163"/>
                  </a:cubicBezTo>
                  <a:cubicBezTo>
                    <a:pt x="181" y="232"/>
                    <a:pt x="181" y="232"/>
                    <a:pt x="181" y="232"/>
                  </a:cubicBezTo>
                  <a:cubicBezTo>
                    <a:pt x="185" y="234"/>
                    <a:pt x="189" y="232"/>
                    <a:pt x="191" y="2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10">
              <a:extLst>
                <a:ext uri="{FF2B5EF4-FFF2-40B4-BE49-F238E27FC236}">
                  <a16:creationId xmlns:a16="http://schemas.microsoft.com/office/drawing/2014/main" id="{4CAF5963-71FD-43C0-AEA1-D315169356D4}"/>
                </a:ext>
              </a:extLst>
            </p:cNvPr>
            <p:cNvSpPr>
              <a:spLocks/>
            </p:cNvSpPr>
            <p:nvPr/>
          </p:nvSpPr>
          <p:spPr bwMode="auto">
            <a:xfrm>
              <a:off x="3271838" y="9507538"/>
              <a:ext cx="452438" cy="374650"/>
            </a:xfrm>
            <a:custGeom>
              <a:avLst/>
              <a:gdLst>
                <a:gd name="T0" fmla="*/ 439 w 527"/>
                <a:gd name="T1" fmla="*/ 404 h 437"/>
                <a:gd name="T2" fmla="*/ 519 w 527"/>
                <a:gd name="T3" fmla="*/ 203 h 437"/>
                <a:gd name="T4" fmla="*/ 495 w 527"/>
                <a:gd name="T5" fmla="*/ 149 h 437"/>
                <a:gd name="T6" fmla="*/ 143 w 527"/>
                <a:gd name="T7" fmla="*/ 9 h 437"/>
                <a:gd name="T8" fmla="*/ 88 w 527"/>
                <a:gd name="T9" fmla="*/ 32 h 437"/>
                <a:gd name="T10" fmla="*/ 8 w 527"/>
                <a:gd name="T11" fmla="*/ 233 h 437"/>
                <a:gd name="T12" fmla="*/ 32 w 527"/>
                <a:gd name="T13" fmla="*/ 288 h 437"/>
                <a:gd name="T14" fmla="*/ 384 w 527"/>
                <a:gd name="T15" fmla="*/ 428 h 437"/>
                <a:gd name="T16" fmla="*/ 439 w 527"/>
                <a:gd name="T17" fmla="*/ 404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437">
                  <a:moveTo>
                    <a:pt x="439" y="404"/>
                  </a:moveTo>
                  <a:cubicBezTo>
                    <a:pt x="519" y="203"/>
                    <a:pt x="519" y="203"/>
                    <a:pt x="519" y="203"/>
                  </a:cubicBezTo>
                  <a:cubicBezTo>
                    <a:pt x="527" y="182"/>
                    <a:pt x="517" y="157"/>
                    <a:pt x="495" y="149"/>
                  </a:cubicBezTo>
                  <a:cubicBezTo>
                    <a:pt x="143" y="9"/>
                    <a:pt x="143" y="9"/>
                    <a:pt x="143" y="9"/>
                  </a:cubicBezTo>
                  <a:cubicBezTo>
                    <a:pt x="121" y="0"/>
                    <a:pt x="97" y="11"/>
                    <a:pt x="88" y="32"/>
                  </a:cubicBezTo>
                  <a:cubicBezTo>
                    <a:pt x="8" y="233"/>
                    <a:pt x="8" y="233"/>
                    <a:pt x="8" y="233"/>
                  </a:cubicBezTo>
                  <a:cubicBezTo>
                    <a:pt x="0" y="255"/>
                    <a:pt x="10" y="279"/>
                    <a:pt x="32" y="288"/>
                  </a:cubicBezTo>
                  <a:cubicBezTo>
                    <a:pt x="384" y="428"/>
                    <a:pt x="384" y="428"/>
                    <a:pt x="384" y="428"/>
                  </a:cubicBezTo>
                  <a:cubicBezTo>
                    <a:pt x="406" y="437"/>
                    <a:pt x="430" y="426"/>
                    <a:pt x="439" y="404"/>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11">
              <a:extLst>
                <a:ext uri="{FF2B5EF4-FFF2-40B4-BE49-F238E27FC236}">
                  <a16:creationId xmlns:a16="http://schemas.microsoft.com/office/drawing/2014/main" id="{094515E2-A8F5-45CC-8FFF-DAC15BC2DB02}"/>
                </a:ext>
              </a:extLst>
            </p:cNvPr>
            <p:cNvSpPr>
              <a:spLocks noEditPoints="1"/>
            </p:cNvSpPr>
            <p:nvPr/>
          </p:nvSpPr>
          <p:spPr bwMode="auto">
            <a:xfrm>
              <a:off x="3268663" y="9502776"/>
              <a:ext cx="461963" cy="381000"/>
            </a:xfrm>
            <a:custGeom>
              <a:avLst/>
              <a:gdLst>
                <a:gd name="T0" fmla="*/ 404 w 540"/>
                <a:gd name="T1" fmla="*/ 443 h 443"/>
                <a:gd name="T2" fmla="*/ 385 w 540"/>
                <a:gd name="T3" fmla="*/ 439 h 443"/>
                <a:gd name="T4" fmla="*/ 33 w 540"/>
                <a:gd name="T5" fmla="*/ 299 h 443"/>
                <a:gd name="T6" fmla="*/ 5 w 540"/>
                <a:gd name="T7" fmla="*/ 273 h 443"/>
                <a:gd name="T8" fmla="*/ 5 w 540"/>
                <a:gd name="T9" fmla="*/ 234 h 443"/>
                <a:gd name="T10" fmla="*/ 85 w 540"/>
                <a:gd name="T11" fmla="*/ 33 h 443"/>
                <a:gd name="T12" fmla="*/ 111 w 540"/>
                <a:gd name="T13" fmla="*/ 6 h 443"/>
                <a:gd name="T14" fmla="*/ 150 w 540"/>
                <a:gd name="T15" fmla="*/ 5 h 443"/>
                <a:gd name="T16" fmla="*/ 502 w 540"/>
                <a:gd name="T17" fmla="*/ 145 h 443"/>
                <a:gd name="T18" fmla="*/ 530 w 540"/>
                <a:gd name="T19" fmla="*/ 210 h 443"/>
                <a:gd name="T20" fmla="*/ 450 w 540"/>
                <a:gd name="T21" fmla="*/ 411 h 443"/>
                <a:gd name="T22" fmla="*/ 404 w 540"/>
                <a:gd name="T23" fmla="*/ 443 h 443"/>
                <a:gd name="T24" fmla="*/ 131 w 540"/>
                <a:gd name="T25" fmla="*/ 18 h 443"/>
                <a:gd name="T26" fmla="*/ 118 w 540"/>
                <a:gd name="T27" fmla="*/ 20 h 443"/>
                <a:gd name="T28" fmla="*/ 100 w 540"/>
                <a:gd name="T29" fmla="*/ 39 h 443"/>
                <a:gd name="T30" fmla="*/ 20 w 540"/>
                <a:gd name="T31" fmla="*/ 240 h 443"/>
                <a:gd name="T32" fmla="*/ 20 w 540"/>
                <a:gd name="T33" fmla="*/ 266 h 443"/>
                <a:gd name="T34" fmla="*/ 39 w 540"/>
                <a:gd name="T35" fmla="*/ 284 h 443"/>
                <a:gd name="T36" fmla="*/ 391 w 540"/>
                <a:gd name="T37" fmla="*/ 425 h 443"/>
                <a:gd name="T38" fmla="*/ 435 w 540"/>
                <a:gd name="T39" fmla="*/ 406 h 443"/>
                <a:gd name="T40" fmla="*/ 515 w 540"/>
                <a:gd name="T41" fmla="*/ 204 h 443"/>
                <a:gd name="T42" fmla="*/ 496 w 540"/>
                <a:gd name="T43" fmla="*/ 160 h 443"/>
                <a:gd name="T44" fmla="*/ 144 w 540"/>
                <a:gd name="T45" fmla="*/ 20 h 443"/>
                <a:gd name="T46" fmla="*/ 131 w 540"/>
                <a:gd name="T47" fmla="*/ 18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0" h="443">
                  <a:moveTo>
                    <a:pt x="404" y="443"/>
                  </a:moveTo>
                  <a:cubicBezTo>
                    <a:pt x="397" y="443"/>
                    <a:pt x="391" y="442"/>
                    <a:pt x="385" y="439"/>
                  </a:cubicBezTo>
                  <a:cubicBezTo>
                    <a:pt x="33" y="299"/>
                    <a:pt x="33" y="299"/>
                    <a:pt x="33" y="299"/>
                  </a:cubicBezTo>
                  <a:cubicBezTo>
                    <a:pt x="20" y="294"/>
                    <a:pt x="11" y="285"/>
                    <a:pt x="5" y="273"/>
                  </a:cubicBezTo>
                  <a:cubicBezTo>
                    <a:pt x="0" y="260"/>
                    <a:pt x="0" y="247"/>
                    <a:pt x="5" y="234"/>
                  </a:cubicBezTo>
                  <a:cubicBezTo>
                    <a:pt x="85" y="33"/>
                    <a:pt x="85" y="33"/>
                    <a:pt x="85" y="33"/>
                  </a:cubicBezTo>
                  <a:cubicBezTo>
                    <a:pt x="90" y="21"/>
                    <a:pt x="99" y="11"/>
                    <a:pt x="111" y="6"/>
                  </a:cubicBezTo>
                  <a:cubicBezTo>
                    <a:pt x="124" y="0"/>
                    <a:pt x="137" y="0"/>
                    <a:pt x="150" y="5"/>
                  </a:cubicBezTo>
                  <a:cubicBezTo>
                    <a:pt x="502" y="145"/>
                    <a:pt x="502" y="145"/>
                    <a:pt x="502" y="145"/>
                  </a:cubicBezTo>
                  <a:cubicBezTo>
                    <a:pt x="528" y="155"/>
                    <a:pt x="540" y="185"/>
                    <a:pt x="530" y="210"/>
                  </a:cubicBezTo>
                  <a:cubicBezTo>
                    <a:pt x="450" y="411"/>
                    <a:pt x="450" y="411"/>
                    <a:pt x="450" y="411"/>
                  </a:cubicBezTo>
                  <a:cubicBezTo>
                    <a:pt x="442" y="431"/>
                    <a:pt x="424" y="443"/>
                    <a:pt x="404" y="443"/>
                  </a:cubicBezTo>
                  <a:moveTo>
                    <a:pt x="131" y="18"/>
                  </a:moveTo>
                  <a:cubicBezTo>
                    <a:pt x="127" y="18"/>
                    <a:pt x="122" y="18"/>
                    <a:pt x="118" y="20"/>
                  </a:cubicBezTo>
                  <a:cubicBezTo>
                    <a:pt x="109" y="24"/>
                    <a:pt x="103" y="31"/>
                    <a:pt x="100" y="39"/>
                  </a:cubicBezTo>
                  <a:cubicBezTo>
                    <a:pt x="20" y="240"/>
                    <a:pt x="20" y="240"/>
                    <a:pt x="20" y="240"/>
                  </a:cubicBezTo>
                  <a:cubicBezTo>
                    <a:pt x="16" y="249"/>
                    <a:pt x="16" y="258"/>
                    <a:pt x="20" y="266"/>
                  </a:cubicBezTo>
                  <a:cubicBezTo>
                    <a:pt x="24" y="275"/>
                    <a:pt x="30" y="281"/>
                    <a:pt x="39" y="284"/>
                  </a:cubicBezTo>
                  <a:cubicBezTo>
                    <a:pt x="391" y="425"/>
                    <a:pt x="391" y="425"/>
                    <a:pt x="391" y="425"/>
                  </a:cubicBezTo>
                  <a:cubicBezTo>
                    <a:pt x="409" y="431"/>
                    <a:pt x="428" y="423"/>
                    <a:pt x="435" y="406"/>
                  </a:cubicBezTo>
                  <a:cubicBezTo>
                    <a:pt x="515" y="204"/>
                    <a:pt x="515" y="204"/>
                    <a:pt x="515" y="204"/>
                  </a:cubicBezTo>
                  <a:cubicBezTo>
                    <a:pt x="522" y="187"/>
                    <a:pt x="514" y="167"/>
                    <a:pt x="496" y="160"/>
                  </a:cubicBezTo>
                  <a:cubicBezTo>
                    <a:pt x="144" y="20"/>
                    <a:pt x="144" y="20"/>
                    <a:pt x="144" y="20"/>
                  </a:cubicBezTo>
                  <a:cubicBezTo>
                    <a:pt x="140" y="18"/>
                    <a:pt x="136" y="18"/>
                    <a:pt x="131" y="18"/>
                  </a:cubicBezTo>
                </a:path>
              </a:pathLst>
            </a:custGeom>
            <a:solidFill>
              <a:srgbClr val="E0E0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12">
              <a:extLst>
                <a:ext uri="{FF2B5EF4-FFF2-40B4-BE49-F238E27FC236}">
                  <a16:creationId xmlns:a16="http://schemas.microsoft.com/office/drawing/2014/main" id="{F820CD6D-751D-458D-AA3A-060FD18A292B}"/>
                </a:ext>
              </a:extLst>
            </p:cNvPr>
            <p:cNvSpPr>
              <a:spLocks/>
            </p:cNvSpPr>
            <p:nvPr/>
          </p:nvSpPr>
          <p:spPr bwMode="auto">
            <a:xfrm>
              <a:off x="563563" y="7937501"/>
              <a:ext cx="3060700" cy="2397125"/>
            </a:xfrm>
            <a:custGeom>
              <a:avLst/>
              <a:gdLst>
                <a:gd name="T0" fmla="*/ 567 w 3571"/>
                <a:gd name="T1" fmla="*/ 145 h 2796"/>
                <a:gd name="T2" fmla="*/ 39 w 3571"/>
                <a:gd name="T3" fmla="*/ 1472 h 2796"/>
                <a:gd name="T4" fmla="*/ 145 w 3571"/>
                <a:gd name="T5" fmla="*/ 1719 h 2796"/>
                <a:gd name="T6" fmla="*/ 2758 w 3571"/>
                <a:gd name="T7" fmla="*/ 2758 h 2796"/>
                <a:gd name="T8" fmla="*/ 3004 w 3571"/>
                <a:gd name="T9" fmla="*/ 2652 h 2796"/>
                <a:gd name="T10" fmla="*/ 3532 w 3571"/>
                <a:gd name="T11" fmla="*/ 1324 h 2796"/>
                <a:gd name="T12" fmla="*/ 3426 w 3571"/>
                <a:gd name="T13" fmla="*/ 1078 h 2796"/>
                <a:gd name="T14" fmla="*/ 813 w 3571"/>
                <a:gd name="T15" fmla="*/ 39 h 2796"/>
                <a:gd name="T16" fmla="*/ 567 w 3571"/>
                <a:gd name="T17" fmla="*/ 145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1" h="2796">
                  <a:moveTo>
                    <a:pt x="567" y="145"/>
                  </a:moveTo>
                  <a:cubicBezTo>
                    <a:pt x="39" y="1472"/>
                    <a:pt x="39" y="1472"/>
                    <a:pt x="39" y="1472"/>
                  </a:cubicBezTo>
                  <a:cubicBezTo>
                    <a:pt x="0" y="1570"/>
                    <a:pt x="48" y="1680"/>
                    <a:pt x="145" y="1719"/>
                  </a:cubicBezTo>
                  <a:cubicBezTo>
                    <a:pt x="2758" y="2758"/>
                    <a:pt x="2758" y="2758"/>
                    <a:pt x="2758" y="2758"/>
                  </a:cubicBezTo>
                  <a:cubicBezTo>
                    <a:pt x="2855" y="2796"/>
                    <a:pt x="2965" y="2749"/>
                    <a:pt x="3004" y="2652"/>
                  </a:cubicBezTo>
                  <a:cubicBezTo>
                    <a:pt x="3532" y="1324"/>
                    <a:pt x="3532" y="1324"/>
                    <a:pt x="3532" y="1324"/>
                  </a:cubicBezTo>
                  <a:cubicBezTo>
                    <a:pt x="3571" y="1227"/>
                    <a:pt x="3523" y="1116"/>
                    <a:pt x="3426" y="1078"/>
                  </a:cubicBezTo>
                  <a:cubicBezTo>
                    <a:pt x="813" y="39"/>
                    <a:pt x="813" y="39"/>
                    <a:pt x="813" y="39"/>
                  </a:cubicBezTo>
                  <a:cubicBezTo>
                    <a:pt x="716" y="0"/>
                    <a:pt x="606" y="48"/>
                    <a:pt x="567" y="145"/>
                  </a:cubicBezTo>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13">
              <a:extLst>
                <a:ext uri="{FF2B5EF4-FFF2-40B4-BE49-F238E27FC236}">
                  <a16:creationId xmlns:a16="http://schemas.microsoft.com/office/drawing/2014/main" id="{1D65317B-E638-4A02-9B3A-1DFD6F23242F}"/>
                </a:ext>
              </a:extLst>
            </p:cNvPr>
            <p:cNvSpPr>
              <a:spLocks/>
            </p:cNvSpPr>
            <p:nvPr/>
          </p:nvSpPr>
          <p:spPr bwMode="auto">
            <a:xfrm>
              <a:off x="839788" y="8064501"/>
              <a:ext cx="2519363" cy="2146300"/>
            </a:xfrm>
            <a:custGeom>
              <a:avLst/>
              <a:gdLst>
                <a:gd name="T0" fmla="*/ 340 w 1587"/>
                <a:gd name="T1" fmla="*/ 0 h 1352"/>
                <a:gd name="T2" fmla="*/ 0 w 1587"/>
                <a:gd name="T3" fmla="*/ 856 h 1352"/>
                <a:gd name="T4" fmla="*/ 1246 w 1587"/>
                <a:gd name="T5" fmla="*/ 1352 h 1352"/>
                <a:gd name="T6" fmla="*/ 1587 w 1587"/>
                <a:gd name="T7" fmla="*/ 495 h 1352"/>
                <a:gd name="T8" fmla="*/ 340 w 1587"/>
                <a:gd name="T9" fmla="*/ 0 h 1352"/>
              </a:gdLst>
              <a:ahLst/>
              <a:cxnLst>
                <a:cxn ang="0">
                  <a:pos x="T0" y="T1"/>
                </a:cxn>
                <a:cxn ang="0">
                  <a:pos x="T2" y="T3"/>
                </a:cxn>
                <a:cxn ang="0">
                  <a:pos x="T4" y="T5"/>
                </a:cxn>
                <a:cxn ang="0">
                  <a:pos x="T6" y="T7"/>
                </a:cxn>
                <a:cxn ang="0">
                  <a:pos x="T8" y="T9"/>
                </a:cxn>
              </a:cxnLst>
              <a:rect l="0" t="0" r="r" b="b"/>
              <a:pathLst>
                <a:path w="1587" h="1352">
                  <a:moveTo>
                    <a:pt x="340" y="0"/>
                  </a:moveTo>
                  <a:lnTo>
                    <a:pt x="0" y="856"/>
                  </a:lnTo>
                  <a:lnTo>
                    <a:pt x="1246" y="1352"/>
                  </a:lnTo>
                  <a:lnTo>
                    <a:pt x="1587" y="495"/>
                  </a:lnTo>
                  <a:lnTo>
                    <a:pt x="34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14">
              <a:extLst>
                <a:ext uri="{FF2B5EF4-FFF2-40B4-BE49-F238E27FC236}">
                  <a16:creationId xmlns:a16="http://schemas.microsoft.com/office/drawing/2014/main" id="{DB70B2A6-007A-4DA0-8CEB-94F89FC26F58}"/>
                </a:ext>
              </a:extLst>
            </p:cNvPr>
            <p:cNvSpPr>
              <a:spLocks/>
            </p:cNvSpPr>
            <p:nvPr/>
          </p:nvSpPr>
          <p:spPr bwMode="auto">
            <a:xfrm>
              <a:off x="839788" y="8064501"/>
              <a:ext cx="2519363" cy="2146300"/>
            </a:xfrm>
            <a:custGeom>
              <a:avLst/>
              <a:gdLst>
                <a:gd name="T0" fmla="*/ 340 w 1587"/>
                <a:gd name="T1" fmla="*/ 0 h 1352"/>
                <a:gd name="T2" fmla="*/ 0 w 1587"/>
                <a:gd name="T3" fmla="*/ 856 h 1352"/>
                <a:gd name="T4" fmla="*/ 1246 w 1587"/>
                <a:gd name="T5" fmla="*/ 1352 h 1352"/>
                <a:gd name="T6" fmla="*/ 1587 w 1587"/>
                <a:gd name="T7" fmla="*/ 495 h 1352"/>
                <a:gd name="T8" fmla="*/ 340 w 1587"/>
                <a:gd name="T9" fmla="*/ 0 h 1352"/>
              </a:gdLst>
              <a:ahLst/>
              <a:cxnLst>
                <a:cxn ang="0">
                  <a:pos x="T0" y="T1"/>
                </a:cxn>
                <a:cxn ang="0">
                  <a:pos x="T2" y="T3"/>
                </a:cxn>
                <a:cxn ang="0">
                  <a:pos x="T4" y="T5"/>
                </a:cxn>
                <a:cxn ang="0">
                  <a:pos x="T6" y="T7"/>
                </a:cxn>
                <a:cxn ang="0">
                  <a:pos x="T8" y="T9"/>
                </a:cxn>
              </a:cxnLst>
              <a:rect l="0" t="0" r="r" b="b"/>
              <a:pathLst>
                <a:path w="1587" h="1352">
                  <a:moveTo>
                    <a:pt x="340" y="0"/>
                  </a:moveTo>
                  <a:lnTo>
                    <a:pt x="0" y="856"/>
                  </a:lnTo>
                  <a:lnTo>
                    <a:pt x="1246" y="1352"/>
                  </a:lnTo>
                  <a:lnTo>
                    <a:pt x="1587" y="495"/>
                  </a:lnTo>
                  <a:lnTo>
                    <a:pt x="34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 name="Freeform 15">
              <a:extLst>
                <a:ext uri="{FF2B5EF4-FFF2-40B4-BE49-F238E27FC236}">
                  <a16:creationId xmlns:a16="http://schemas.microsoft.com/office/drawing/2014/main" id="{4EBD161F-C9CB-4492-A867-F9462C3790D1}"/>
                </a:ext>
              </a:extLst>
            </p:cNvPr>
            <p:cNvSpPr>
              <a:spLocks/>
            </p:cNvSpPr>
            <p:nvPr/>
          </p:nvSpPr>
          <p:spPr bwMode="auto">
            <a:xfrm>
              <a:off x="3122613" y="9367838"/>
              <a:ext cx="201613" cy="430213"/>
            </a:xfrm>
            <a:custGeom>
              <a:avLst/>
              <a:gdLst>
                <a:gd name="T0" fmla="*/ 181 w 236"/>
                <a:gd name="T1" fmla="*/ 20 h 502"/>
                <a:gd name="T2" fmla="*/ 5 w 236"/>
                <a:gd name="T3" fmla="*/ 462 h 502"/>
                <a:gd name="T4" fmla="*/ 20 w 236"/>
                <a:gd name="T5" fmla="*/ 497 h 502"/>
                <a:gd name="T6" fmla="*/ 55 w 236"/>
                <a:gd name="T7" fmla="*/ 482 h 502"/>
                <a:gd name="T8" fmla="*/ 231 w 236"/>
                <a:gd name="T9" fmla="*/ 40 h 502"/>
                <a:gd name="T10" fmla="*/ 216 w 236"/>
                <a:gd name="T11" fmla="*/ 5 h 502"/>
                <a:gd name="T12" fmla="*/ 181 w 236"/>
                <a:gd name="T13" fmla="*/ 20 h 502"/>
              </a:gdLst>
              <a:ahLst/>
              <a:cxnLst>
                <a:cxn ang="0">
                  <a:pos x="T0" y="T1"/>
                </a:cxn>
                <a:cxn ang="0">
                  <a:pos x="T2" y="T3"/>
                </a:cxn>
                <a:cxn ang="0">
                  <a:pos x="T4" y="T5"/>
                </a:cxn>
                <a:cxn ang="0">
                  <a:pos x="T6" y="T7"/>
                </a:cxn>
                <a:cxn ang="0">
                  <a:pos x="T8" y="T9"/>
                </a:cxn>
                <a:cxn ang="0">
                  <a:pos x="T10" y="T11"/>
                </a:cxn>
                <a:cxn ang="0">
                  <a:pos x="T12" y="T13"/>
                </a:cxn>
              </a:cxnLst>
              <a:rect l="0" t="0" r="r" b="b"/>
              <a:pathLst>
                <a:path w="236" h="502">
                  <a:moveTo>
                    <a:pt x="181" y="20"/>
                  </a:moveTo>
                  <a:cubicBezTo>
                    <a:pt x="5" y="462"/>
                    <a:pt x="5" y="462"/>
                    <a:pt x="5" y="462"/>
                  </a:cubicBezTo>
                  <a:cubicBezTo>
                    <a:pt x="0" y="476"/>
                    <a:pt x="6" y="491"/>
                    <a:pt x="20" y="497"/>
                  </a:cubicBezTo>
                  <a:cubicBezTo>
                    <a:pt x="34" y="502"/>
                    <a:pt x="49" y="495"/>
                    <a:pt x="55" y="482"/>
                  </a:cubicBezTo>
                  <a:cubicBezTo>
                    <a:pt x="231" y="40"/>
                    <a:pt x="231" y="40"/>
                    <a:pt x="231" y="40"/>
                  </a:cubicBezTo>
                  <a:cubicBezTo>
                    <a:pt x="236" y="26"/>
                    <a:pt x="229" y="11"/>
                    <a:pt x="216" y="5"/>
                  </a:cubicBezTo>
                  <a:cubicBezTo>
                    <a:pt x="202" y="0"/>
                    <a:pt x="186" y="7"/>
                    <a:pt x="181" y="20"/>
                  </a:cubicBezTo>
                </a:path>
              </a:pathLst>
            </a:custGeom>
            <a:solidFill>
              <a:srgbClr val="9E9E9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16">
              <a:extLst>
                <a:ext uri="{FF2B5EF4-FFF2-40B4-BE49-F238E27FC236}">
                  <a16:creationId xmlns:a16="http://schemas.microsoft.com/office/drawing/2014/main" id="{D70BCF92-87AC-474D-BD6B-E4D26041E4DE}"/>
                </a:ext>
              </a:extLst>
            </p:cNvPr>
            <p:cNvSpPr>
              <a:spLocks noEditPoints="1"/>
            </p:cNvSpPr>
            <p:nvPr/>
          </p:nvSpPr>
          <p:spPr bwMode="auto">
            <a:xfrm>
              <a:off x="1149350" y="7958138"/>
              <a:ext cx="2452688" cy="1038225"/>
            </a:xfrm>
            <a:custGeom>
              <a:avLst/>
              <a:gdLst>
                <a:gd name="T0" fmla="*/ 1701 w 2861"/>
                <a:gd name="T1" fmla="*/ 639 h 1210"/>
                <a:gd name="T2" fmla="*/ 2743 w 2861"/>
                <a:gd name="T3" fmla="*/ 1053 h 1210"/>
                <a:gd name="T4" fmla="*/ 2861 w 2861"/>
                <a:gd name="T5" fmla="*/ 1210 h 1210"/>
                <a:gd name="T6" fmla="*/ 2743 w 2861"/>
                <a:gd name="T7" fmla="*/ 1052 h 1210"/>
                <a:gd name="T8" fmla="*/ 1703 w 2861"/>
                <a:gd name="T9" fmla="*/ 639 h 1210"/>
                <a:gd name="T10" fmla="*/ 1701 w 2861"/>
                <a:gd name="T11" fmla="*/ 639 h 1210"/>
                <a:gd name="T12" fmla="*/ 61 w 2861"/>
                <a:gd name="T13" fmla="*/ 0 h 1210"/>
                <a:gd name="T14" fmla="*/ 0 w 2861"/>
                <a:gd name="T15" fmla="*/ 10 h 1210"/>
                <a:gd name="T16" fmla="*/ 60 w 2861"/>
                <a:gd name="T17" fmla="*/ 0 h 1210"/>
                <a:gd name="T18" fmla="*/ 130 w 2861"/>
                <a:gd name="T19" fmla="*/ 14 h 1210"/>
                <a:gd name="T20" fmla="*/ 1696 w 2861"/>
                <a:gd name="T21" fmla="*/ 637 h 1210"/>
                <a:gd name="T22" fmla="*/ 1696 w 2861"/>
                <a:gd name="T23" fmla="*/ 636 h 1210"/>
                <a:gd name="T24" fmla="*/ 131 w 2861"/>
                <a:gd name="T25" fmla="*/ 13 h 1210"/>
                <a:gd name="T26" fmla="*/ 61 w 2861"/>
                <a:gd name="T27" fmla="*/ 0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1" h="1210">
                  <a:moveTo>
                    <a:pt x="1701" y="639"/>
                  </a:moveTo>
                  <a:cubicBezTo>
                    <a:pt x="2743" y="1053"/>
                    <a:pt x="2743" y="1053"/>
                    <a:pt x="2743" y="1053"/>
                  </a:cubicBezTo>
                  <a:cubicBezTo>
                    <a:pt x="2811" y="1080"/>
                    <a:pt x="2854" y="1142"/>
                    <a:pt x="2861" y="1210"/>
                  </a:cubicBezTo>
                  <a:cubicBezTo>
                    <a:pt x="2854" y="1141"/>
                    <a:pt x="2811" y="1079"/>
                    <a:pt x="2743" y="1052"/>
                  </a:cubicBezTo>
                  <a:cubicBezTo>
                    <a:pt x="1703" y="639"/>
                    <a:pt x="1703" y="639"/>
                    <a:pt x="1703" y="639"/>
                  </a:cubicBezTo>
                  <a:cubicBezTo>
                    <a:pt x="1701" y="639"/>
                    <a:pt x="1701" y="639"/>
                    <a:pt x="1701" y="639"/>
                  </a:cubicBezTo>
                  <a:moveTo>
                    <a:pt x="61" y="0"/>
                  </a:moveTo>
                  <a:cubicBezTo>
                    <a:pt x="40" y="0"/>
                    <a:pt x="20" y="3"/>
                    <a:pt x="0" y="10"/>
                  </a:cubicBezTo>
                  <a:cubicBezTo>
                    <a:pt x="19" y="4"/>
                    <a:pt x="40" y="0"/>
                    <a:pt x="60" y="0"/>
                  </a:cubicBezTo>
                  <a:cubicBezTo>
                    <a:pt x="83" y="0"/>
                    <a:pt x="107" y="5"/>
                    <a:pt x="130" y="14"/>
                  </a:cubicBezTo>
                  <a:cubicBezTo>
                    <a:pt x="1696" y="637"/>
                    <a:pt x="1696" y="637"/>
                    <a:pt x="1696" y="637"/>
                  </a:cubicBezTo>
                  <a:cubicBezTo>
                    <a:pt x="1696" y="636"/>
                    <a:pt x="1696" y="636"/>
                    <a:pt x="1696" y="636"/>
                  </a:cubicBezTo>
                  <a:cubicBezTo>
                    <a:pt x="131" y="13"/>
                    <a:pt x="131" y="13"/>
                    <a:pt x="131" y="13"/>
                  </a:cubicBezTo>
                  <a:cubicBezTo>
                    <a:pt x="108" y="4"/>
                    <a:pt x="84" y="0"/>
                    <a:pt x="61" y="0"/>
                  </a:cubicBezTo>
                </a:path>
              </a:pathLst>
            </a:custGeom>
            <a:solidFill>
              <a:srgbClr val="E2731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17">
              <a:extLst>
                <a:ext uri="{FF2B5EF4-FFF2-40B4-BE49-F238E27FC236}">
                  <a16:creationId xmlns:a16="http://schemas.microsoft.com/office/drawing/2014/main" id="{D2BBC319-2D9A-4B12-9C2C-CB0A9F6FD7A7}"/>
                </a:ext>
              </a:extLst>
            </p:cNvPr>
            <p:cNvSpPr>
              <a:spLocks/>
            </p:cNvSpPr>
            <p:nvPr/>
          </p:nvSpPr>
          <p:spPr bwMode="auto">
            <a:xfrm>
              <a:off x="3324225" y="9740901"/>
              <a:ext cx="1588" cy="3175"/>
            </a:xfrm>
            <a:custGeom>
              <a:avLst/>
              <a:gdLst>
                <a:gd name="T0" fmla="*/ 1 w 1"/>
                <a:gd name="T1" fmla="*/ 0 h 2"/>
                <a:gd name="T2" fmla="*/ 0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0" y="2"/>
                  </a:lnTo>
                  <a:lnTo>
                    <a:pt x="1" y="0"/>
                  </a:lnTo>
                  <a:close/>
                </a:path>
              </a:pathLst>
            </a:custGeom>
            <a:solidFill>
              <a:srgbClr val="EBEBE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18">
              <a:extLst>
                <a:ext uri="{FF2B5EF4-FFF2-40B4-BE49-F238E27FC236}">
                  <a16:creationId xmlns:a16="http://schemas.microsoft.com/office/drawing/2014/main" id="{BA46933C-8293-4A9D-ABEE-502B5591BC56}"/>
                </a:ext>
              </a:extLst>
            </p:cNvPr>
            <p:cNvSpPr>
              <a:spLocks/>
            </p:cNvSpPr>
            <p:nvPr/>
          </p:nvSpPr>
          <p:spPr bwMode="auto">
            <a:xfrm>
              <a:off x="3324225" y="9740901"/>
              <a:ext cx="1588" cy="3175"/>
            </a:xfrm>
            <a:custGeom>
              <a:avLst/>
              <a:gdLst>
                <a:gd name="T0" fmla="*/ 1 w 1"/>
                <a:gd name="T1" fmla="*/ 0 h 2"/>
                <a:gd name="T2" fmla="*/ 0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0" y="2"/>
                  </a:lnTo>
                  <a:lnTo>
                    <a:pt x="1"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 name="Freeform 19">
              <a:extLst>
                <a:ext uri="{FF2B5EF4-FFF2-40B4-BE49-F238E27FC236}">
                  <a16:creationId xmlns:a16="http://schemas.microsoft.com/office/drawing/2014/main" id="{762E47F2-F291-43F6-99AB-C613BD09688D}"/>
                </a:ext>
              </a:extLst>
            </p:cNvPr>
            <p:cNvSpPr>
              <a:spLocks/>
            </p:cNvSpPr>
            <p:nvPr/>
          </p:nvSpPr>
          <p:spPr bwMode="auto">
            <a:xfrm>
              <a:off x="989013" y="7958138"/>
              <a:ext cx="2616200" cy="1785938"/>
            </a:xfrm>
            <a:custGeom>
              <a:avLst/>
              <a:gdLst>
                <a:gd name="T0" fmla="*/ 248 w 3052"/>
                <a:gd name="T1" fmla="*/ 0 h 2082"/>
                <a:gd name="T2" fmla="*/ 188 w 3052"/>
                <a:gd name="T3" fmla="*/ 10 h 2082"/>
                <a:gd name="T4" fmla="*/ 72 w 3052"/>
                <a:gd name="T5" fmla="*/ 120 h 2082"/>
                <a:gd name="T6" fmla="*/ 0 w 3052"/>
                <a:gd name="T7" fmla="*/ 301 h 2082"/>
                <a:gd name="T8" fmla="*/ 306 w 3052"/>
                <a:gd name="T9" fmla="*/ 501 h 2082"/>
                <a:gd name="T10" fmla="*/ 456 w 3052"/>
                <a:gd name="T11" fmla="*/ 124 h 2082"/>
                <a:gd name="T12" fmla="*/ 2765 w 3052"/>
                <a:gd name="T13" fmla="*/ 1041 h 2082"/>
                <a:gd name="T14" fmla="*/ 2428 w 3052"/>
                <a:gd name="T15" fmla="*/ 1888 h 2082"/>
                <a:gd name="T16" fmla="*/ 2549 w 3052"/>
                <a:gd name="T17" fmla="*/ 1967 h 2082"/>
                <a:gd name="T18" fmla="*/ 2670 w 3052"/>
                <a:gd name="T19" fmla="*/ 1664 h 2082"/>
                <a:gd name="T20" fmla="*/ 2695 w 3052"/>
                <a:gd name="T21" fmla="*/ 1647 h 2082"/>
                <a:gd name="T22" fmla="*/ 2705 w 3052"/>
                <a:gd name="T23" fmla="*/ 1649 h 2082"/>
                <a:gd name="T24" fmla="*/ 2720 w 3052"/>
                <a:gd name="T25" fmla="*/ 1684 h 2082"/>
                <a:gd name="T26" fmla="*/ 2595 w 3052"/>
                <a:gd name="T27" fmla="*/ 1997 h 2082"/>
                <a:gd name="T28" fmla="*/ 2725 w 3052"/>
                <a:gd name="T29" fmla="*/ 2082 h 2082"/>
                <a:gd name="T30" fmla="*/ 2727 w 3052"/>
                <a:gd name="T31" fmla="*/ 2078 h 2082"/>
                <a:gd name="T32" fmla="*/ 3037 w 3052"/>
                <a:gd name="T33" fmla="*/ 1299 h 2082"/>
                <a:gd name="T34" fmla="*/ 3049 w 3052"/>
                <a:gd name="T35" fmla="*/ 1210 h 2082"/>
                <a:gd name="T36" fmla="*/ 2931 w 3052"/>
                <a:gd name="T37" fmla="*/ 1053 h 2082"/>
                <a:gd name="T38" fmla="*/ 1889 w 3052"/>
                <a:gd name="T39" fmla="*/ 639 h 2082"/>
                <a:gd name="T40" fmla="*/ 1884 w 3052"/>
                <a:gd name="T41" fmla="*/ 638 h 2082"/>
                <a:gd name="T42" fmla="*/ 1884 w 3052"/>
                <a:gd name="T43" fmla="*/ 637 h 2082"/>
                <a:gd name="T44" fmla="*/ 318 w 3052"/>
                <a:gd name="T45" fmla="*/ 14 h 2082"/>
                <a:gd name="T46" fmla="*/ 248 w 3052"/>
                <a:gd name="T47" fmla="*/ 0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52" h="2082">
                  <a:moveTo>
                    <a:pt x="248" y="0"/>
                  </a:moveTo>
                  <a:cubicBezTo>
                    <a:pt x="228" y="0"/>
                    <a:pt x="207" y="4"/>
                    <a:pt x="188" y="10"/>
                  </a:cubicBezTo>
                  <a:cubicBezTo>
                    <a:pt x="137" y="27"/>
                    <a:pt x="94" y="66"/>
                    <a:pt x="72" y="120"/>
                  </a:cubicBezTo>
                  <a:cubicBezTo>
                    <a:pt x="0" y="301"/>
                    <a:pt x="0" y="301"/>
                    <a:pt x="0" y="301"/>
                  </a:cubicBezTo>
                  <a:cubicBezTo>
                    <a:pt x="306" y="501"/>
                    <a:pt x="306" y="501"/>
                    <a:pt x="306" y="501"/>
                  </a:cubicBezTo>
                  <a:cubicBezTo>
                    <a:pt x="456" y="124"/>
                    <a:pt x="456" y="124"/>
                    <a:pt x="456" y="124"/>
                  </a:cubicBezTo>
                  <a:cubicBezTo>
                    <a:pt x="2765" y="1041"/>
                    <a:pt x="2765" y="1041"/>
                    <a:pt x="2765" y="1041"/>
                  </a:cubicBezTo>
                  <a:cubicBezTo>
                    <a:pt x="2428" y="1888"/>
                    <a:pt x="2428" y="1888"/>
                    <a:pt x="2428" y="1888"/>
                  </a:cubicBezTo>
                  <a:cubicBezTo>
                    <a:pt x="2549" y="1967"/>
                    <a:pt x="2549" y="1967"/>
                    <a:pt x="2549" y="1967"/>
                  </a:cubicBezTo>
                  <a:cubicBezTo>
                    <a:pt x="2670" y="1664"/>
                    <a:pt x="2670" y="1664"/>
                    <a:pt x="2670" y="1664"/>
                  </a:cubicBezTo>
                  <a:cubicBezTo>
                    <a:pt x="2674" y="1654"/>
                    <a:pt x="2684" y="1647"/>
                    <a:pt x="2695" y="1647"/>
                  </a:cubicBezTo>
                  <a:cubicBezTo>
                    <a:pt x="2698" y="1647"/>
                    <a:pt x="2701" y="1648"/>
                    <a:pt x="2705" y="1649"/>
                  </a:cubicBezTo>
                  <a:cubicBezTo>
                    <a:pt x="2718" y="1655"/>
                    <a:pt x="2725" y="1670"/>
                    <a:pt x="2720" y="1684"/>
                  </a:cubicBezTo>
                  <a:cubicBezTo>
                    <a:pt x="2595" y="1997"/>
                    <a:pt x="2595" y="1997"/>
                    <a:pt x="2595" y="1997"/>
                  </a:cubicBezTo>
                  <a:cubicBezTo>
                    <a:pt x="2725" y="2082"/>
                    <a:pt x="2725" y="2082"/>
                    <a:pt x="2725" y="2082"/>
                  </a:cubicBezTo>
                  <a:cubicBezTo>
                    <a:pt x="2727" y="2078"/>
                    <a:pt x="2727" y="2078"/>
                    <a:pt x="2727" y="2078"/>
                  </a:cubicBezTo>
                  <a:cubicBezTo>
                    <a:pt x="3037" y="1299"/>
                    <a:pt x="3037" y="1299"/>
                    <a:pt x="3037" y="1299"/>
                  </a:cubicBezTo>
                  <a:cubicBezTo>
                    <a:pt x="3048" y="1270"/>
                    <a:pt x="3052" y="1239"/>
                    <a:pt x="3049" y="1210"/>
                  </a:cubicBezTo>
                  <a:cubicBezTo>
                    <a:pt x="3042" y="1142"/>
                    <a:pt x="2999" y="1080"/>
                    <a:pt x="2931" y="1053"/>
                  </a:cubicBezTo>
                  <a:cubicBezTo>
                    <a:pt x="1889" y="639"/>
                    <a:pt x="1889" y="639"/>
                    <a:pt x="1889" y="639"/>
                  </a:cubicBezTo>
                  <a:cubicBezTo>
                    <a:pt x="1884" y="638"/>
                    <a:pt x="1884" y="638"/>
                    <a:pt x="1884" y="638"/>
                  </a:cubicBezTo>
                  <a:cubicBezTo>
                    <a:pt x="1884" y="637"/>
                    <a:pt x="1884" y="637"/>
                    <a:pt x="1884" y="637"/>
                  </a:cubicBezTo>
                  <a:cubicBezTo>
                    <a:pt x="318" y="14"/>
                    <a:pt x="318" y="14"/>
                    <a:pt x="318" y="14"/>
                  </a:cubicBezTo>
                  <a:cubicBezTo>
                    <a:pt x="295" y="5"/>
                    <a:pt x="271" y="0"/>
                    <a:pt x="248" y="0"/>
                  </a:cubicBezTo>
                </a:path>
              </a:pathLst>
            </a:custGeom>
            <a:solidFill>
              <a:srgbClr val="DBDBD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20">
              <a:extLst>
                <a:ext uri="{FF2B5EF4-FFF2-40B4-BE49-F238E27FC236}">
                  <a16:creationId xmlns:a16="http://schemas.microsoft.com/office/drawing/2014/main" id="{8CC479AD-8D12-4C50-B4FB-6EE23EBF6EB0}"/>
                </a:ext>
              </a:extLst>
            </p:cNvPr>
            <p:cNvSpPr>
              <a:spLocks/>
            </p:cNvSpPr>
            <p:nvPr/>
          </p:nvSpPr>
          <p:spPr bwMode="auto">
            <a:xfrm>
              <a:off x="1250950" y="8064501"/>
              <a:ext cx="2108200" cy="1512888"/>
            </a:xfrm>
            <a:custGeom>
              <a:avLst/>
              <a:gdLst>
                <a:gd name="T0" fmla="*/ 81 w 1328"/>
                <a:gd name="T1" fmla="*/ 0 h 953"/>
                <a:gd name="T2" fmla="*/ 0 w 1328"/>
                <a:gd name="T3" fmla="*/ 204 h 953"/>
                <a:gd name="T4" fmla="*/ 1146 w 1328"/>
                <a:gd name="T5" fmla="*/ 953 h 953"/>
                <a:gd name="T6" fmla="*/ 1328 w 1328"/>
                <a:gd name="T7" fmla="*/ 495 h 953"/>
                <a:gd name="T8" fmla="*/ 81 w 1328"/>
                <a:gd name="T9" fmla="*/ 0 h 953"/>
              </a:gdLst>
              <a:ahLst/>
              <a:cxnLst>
                <a:cxn ang="0">
                  <a:pos x="T0" y="T1"/>
                </a:cxn>
                <a:cxn ang="0">
                  <a:pos x="T2" y="T3"/>
                </a:cxn>
                <a:cxn ang="0">
                  <a:pos x="T4" y="T5"/>
                </a:cxn>
                <a:cxn ang="0">
                  <a:pos x="T6" y="T7"/>
                </a:cxn>
                <a:cxn ang="0">
                  <a:pos x="T8" y="T9"/>
                </a:cxn>
              </a:cxnLst>
              <a:rect l="0" t="0" r="r" b="b"/>
              <a:pathLst>
                <a:path w="1328" h="953">
                  <a:moveTo>
                    <a:pt x="81" y="0"/>
                  </a:moveTo>
                  <a:lnTo>
                    <a:pt x="0" y="204"/>
                  </a:lnTo>
                  <a:lnTo>
                    <a:pt x="1146" y="953"/>
                  </a:lnTo>
                  <a:lnTo>
                    <a:pt x="1328" y="495"/>
                  </a:lnTo>
                  <a:lnTo>
                    <a:pt x="81" y="0"/>
                  </a:lnTo>
                  <a:close/>
                </a:path>
              </a:pathLst>
            </a:custGeom>
            <a:solidFill>
              <a:srgbClr val="88888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21">
              <a:extLst>
                <a:ext uri="{FF2B5EF4-FFF2-40B4-BE49-F238E27FC236}">
                  <a16:creationId xmlns:a16="http://schemas.microsoft.com/office/drawing/2014/main" id="{554F774D-73E8-41CE-9399-53AC938E283A}"/>
                </a:ext>
              </a:extLst>
            </p:cNvPr>
            <p:cNvSpPr>
              <a:spLocks/>
            </p:cNvSpPr>
            <p:nvPr/>
          </p:nvSpPr>
          <p:spPr bwMode="auto">
            <a:xfrm>
              <a:off x="1250950" y="8064501"/>
              <a:ext cx="2108200" cy="1512888"/>
            </a:xfrm>
            <a:custGeom>
              <a:avLst/>
              <a:gdLst>
                <a:gd name="T0" fmla="*/ 81 w 1328"/>
                <a:gd name="T1" fmla="*/ 0 h 953"/>
                <a:gd name="T2" fmla="*/ 0 w 1328"/>
                <a:gd name="T3" fmla="*/ 204 h 953"/>
                <a:gd name="T4" fmla="*/ 1146 w 1328"/>
                <a:gd name="T5" fmla="*/ 953 h 953"/>
                <a:gd name="T6" fmla="*/ 1328 w 1328"/>
                <a:gd name="T7" fmla="*/ 495 h 953"/>
                <a:gd name="T8" fmla="*/ 81 w 1328"/>
                <a:gd name="T9" fmla="*/ 0 h 953"/>
              </a:gdLst>
              <a:ahLst/>
              <a:cxnLst>
                <a:cxn ang="0">
                  <a:pos x="T0" y="T1"/>
                </a:cxn>
                <a:cxn ang="0">
                  <a:pos x="T2" y="T3"/>
                </a:cxn>
                <a:cxn ang="0">
                  <a:pos x="T4" y="T5"/>
                </a:cxn>
                <a:cxn ang="0">
                  <a:pos x="T6" y="T7"/>
                </a:cxn>
                <a:cxn ang="0">
                  <a:pos x="T8" y="T9"/>
                </a:cxn>
              </a:cxnLst>
              <a:rect l="0" t="0" r="r" b="b"/>
              <a:pathLst>
                <a:path w="1328" h="953">
                  <a:moveTo>
                    <a:pt x="81" y="0"/>
                  </a:moveTo>
                  <a:lnTo>
                    <a:pt x="0" y="204"/>
                  </a:lnTo>
                  <a:lnTo>
                    <a:pt x="1146" y="953"/>
                  </a:lnTo>
                  <a:lnTo>
                    <a:pt x="1328" y="495"/>
                  </a:lnTo>
                  <a:lnTo>
                    <a:pt x="81"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 name="Freeform 22">
              <a:extLst>
                <a:ext uri="{FF2B5EF4-FFF2-40B4-BE49-F238E27FC236}">
                  <a16:creationId xmlns:a16="http://schemas.microsoft.com/office/drawing/2014/main" id="{E3B50E76-3618-402A-B34C-61042A736291}"/>
                </a:ext>
              </a:extLst>
            </p:cNvPr>
            <p:cNvSpPr>
              <a:spLocks/>
            </p:cNvSpPr>
            <p:nvPr/>
          </p:nvSpPr>
          <p:spPr bwMode="auto">
            <a:xfrm>
              <a:off x="3173413" y="9371013"/>
              <a:ext cx="150813" cy="300038"/>
            </a:xfrm>
            <a:custGeom>
              <a:avLst/>
              <a:gdLst>
                <a:gd name="T0" fmla="*/ 146 w 176"/>
                <a:gd name="T1" fmla="*/ 0 h 350"/>
                <a:gd name="T2" fmla="*/ 121 w 176"/>
                <a:gd name="T3" fmla="*/ 17 h 350"/>
                <a:gd name="T4" fmla="*/ 0 w 176"/>
                <a:gd name="T5" fmla="*/ 320 h 350"/>
                <a:gd name="T6" fmla="*/ 46 w 176"/>
                <a:gd name="T7" fmla="*/ 350 h 350"/>
                <a:gd name="T8" fmla="*/ 171 w 176"/>
                <a:gd name="T9" fmla="*/ 37 h 350"/>
                <a:gd name="T10" fmla="*/ 156 w 176"/>
                <a:gd name="T11" fmla="*/ 2 h 350"/>
                <a:gd name="T12" fmla="*/ 146 w 176"/>
                <a:gd name="T13" fmla="*/ 0 h 350"/>
              </a:gdLst>
              <a:ahLst/>
              <a:cxnLst>
                <a:cxn ang="0">
                  <a:pos x="T0" y="T1"/>
                </a:cxn>
                <a:cxn ang="0">
                  <a:pos x="T2" y="T3"/>
                </a:cxn>
                <a:cxn ang="0">
                  <a:pos x="T4" y="T5"/>
                </a:cxn>
                <a:cxn ang="0">
                  <a:pos x="T6" y="T7"/>
                </a:cxn>
                <a:cxn ang="0">
                  <a:pos x="T8" y="T9"/>
                </a:cxn>
                <a:cxn ang="0">
                  <a:pos x="T10" y="T11"/>
                </a:cxn>
                <a:cxn ang="0">
                  <a:pos x="T12" y="T13"/>
                </a:cxn>
              </a:cxnLst>
              <a:rect l="0" t="0" r="r" b="b"/>
              <a:pathLst>
                <a:path w="176" h="350">
                  <a:moveTo>
                    <a:pt x="146" y="0"/>
                  </a:moveTo>
                  <a:cubicBezTo>
                    <a:pt x="135" y="0"/>
                    <a:pt x="125" y="7"/>
                    <a:pt x="121" y="17"/>
                  </a:cubicBezTo>
                  <a:cubicBezTo>
                    <a:pt x="0" y="320"/>
                    <a:pt x="0" y="320"/>
                    <a:pt x="0" y="320"/>
                  </a:cubicBezTo>
                  <a:cubicBezTo>
                    <a:pt x="46" y="350"/>
                    <a:pt x="46" y="350"/>
                    <a:pt x="46" y="350"/>
                  </a:cubicBezTo>
                  <a:cubicBezTo>
                    <a:pt x="171" y="37"/>
                    <a:pt x="171" y="37"/>
                    <a:pt x="171" y="37"/>
                  </a:cubicBezTo>
                  <a:cubicBezTo>
                    <a:pt x="176" y="23"/>
                    <a:pt x="169" y="8"/>
                    <a:pt x="156" y="2"/>
                  </a:cubicBezTo>
                  <a:cubicBezTo>
                    <a:pt x="152" y="1"/>
                    <a:pt x="149" y="0"/>
                    <a:pt x="146" y="0"/>
                  </a:cubicBezTo>
                </a:path>
              </a:pathLst>
            </a:custGeom>
            <a:solidFill>
              <a:srgbClr val="92929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23">
              <a:extLst>
                <a:ext uri="{FF2B5EF4-FFF2-40B4-BE49-F238E27FC236}">
                  <a16:creationId xmlns:a16="http://schemas.microsoft.com/office/drawing/2014/main" id="{C9C866BF-A313-457F-8EED-14217ED43324}"/>
                </a:ext>
              </a:extLst>
            </p:cNvPr>
            <p:cNvSpPr>
              <a:spLocks/>
            </p:cNvSpPr>
            <p:nvPr/>
          </p:nvSpPr>
          <p:spPr bwMode="auto">
            <a:xfrm>
              <a:off x="3430588" y="9647238"/>
              <a:ext cx="180975" cy="109538"/>
            </a:xfrm>
            <a:custGeom>
              <a:avLst/>
              <a:gdLst>
                <a:gd name="T0" fmla="*/ 12 w 114"/>
                <a:gd name="T1" fmla="*/ 0 h 69"/>
                <a:gd name="T2" fmla="*/ 0 w 114"/>
                <a:gd name="T3" fmla="*/ 28 h 69"/>
                <a:gd name="T4" fmla="*/ 103 w 114"/>
                <a:gd name="T5" fmla="*/ 69 h 69"/>
                <a:gd name="T6" fmla="*/ 114 w 114"/>
                <a:gd name="T7" fmla="*/ 41 h 69"/>
                <a:gd name="T8" fmla="*/ 12 w 114"/>
                <a:gd name="T9" fmla="*/ 0 h 69"/>
              </a:gdLst>
              <a:ahLst/>
              <a:cxnLst>
                <a:cxn ang="0">
                  <a:pos x="T0" y="T1"/>
                </a:cxn>
                <a:cxn ang="0">
                  <a:pos x="T2" y="T3"/>
                </a:cxn>
                <a:cxn ang="0">
                  <a:pos x="T4" y="T5"/>
                </a:cxn>
                <a:cxn ang="0">
                  <a:pos x="T6" y="T7"/>
                </a:cxn>
                <a:cxn ang="0">
                  <a:pos x="T8" y="T9"/>
                </a:cxn>
              </a:cxnLst>
              <a:rect l="0" t="0" r="r" b="b"/>
              <a:pathLst>
                <a:path w="114" h="69">
                  <a:moveTo>
                    <a:pt x="12" y="0"/>
                  </a:moveTo>
                  <a:lnTo>
                    <a:pt x="0" y="28"/>
                  </a:lnTo>
                  <a:lnTo>
                    <a:pt x="103" y="69"/>
                  </a:lnTo>
                  <a:lnTo>
                    <a:pt x="114" y="41"/>
                  </a:lnTo>
                  <a:lnTo>
                    <a:pt x="12" y="0"/>
                  </a:lnTo>
                  <a:close/>
                </a:path>
              </a:pathLst>
            </a:custGeom>
            <a:solidFill>
              <a:srgbClr val="E0E0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24">
              <a:extLst>
                <a:ext uri="{FF2B5EF4-FFF2-40B4-BE49-F238E27FC236}">
                  <a16:creationId xmlns:a16="http://schemas.microsoft.com/office/drawing/2014/main" id="{73801DDF-5227-4E76-8163-86C6EDB7B0C7}"/>
                </a:ext>
              </a:extLst>
            </p:cNvPr>
            <p:cNvSpPr>
              <a:spLocks noEditPoints="1"/>
            </p:cNvSpPr>
            <p:nvPr/>
          </p:nvSpPr>
          <p:spPr bwMode="auto">
            <a:xfrm>
              <a:off x="1819275" y="9755188"/>
              <a:ext cx="3232150" cy="1893888"/>
            </a:xfrm>
            <a:custGeom>
              <a:avLst/>
              <a:gdLst>
                <a:gd name="T0" fmla="*/ 328 w 3770"/>
                <a:gd name="T1" fmla="*/ 1307 h 2208"/>
                <a:gd name="T2" fmla="*/ 535 w 3770"/>
                <a:gd name="T3" fmla="*/ 967 h 2208"/>
                <a:gd name="T4" fmla="*/ 953 w 3770"/>
                <a:gd name="T5" fmla="*/ 403 h 2208"/>
                <a:gd name="T6" fmla="*/ 1533 w 3770"/>
                <a:gd name="T7" fmla="*/ 464 h 2208"/>
                <a:gd name="T8" fmla="*/ 2220 w 3770"/>
                <a:gd name="T9" fmla="*/ 691 h 2208"/>
                <a:gd name="T10" fmla="*/ 3032 w 3770"/>
                <a:gd name="T11" fmla="*/ 385 h 2208"/>
                <a:gd name="T12" fmla="*/ 2930 w 3770"/>
                <a:gd name="T13" fmla="*/ 283 h 2208"/>
                <a:gd name="T14" fmla="*/ 3086 w 3770"/>
                <a:gd name="T15" fmla="*/ 324 h 2208"/>
                <a:gd name="T16" fmla="*/ 3530 w 3770"/>
                <a:gd name="T17" fmla="*/ 1 h 2208"/>
                <a:gd name="T18" fmla="*/ 3691 w 3770"/>
                <a:gd name="T19" fmla="*/ 411 h 2208"/>
                <a:gd name="T20" fmla="*/ 3205 w 3770"/>
                <a:gd name="T21" fmla="*/ 455 h 2208"/>
                <a:gd name="T22" fmla="*/ 2805 w 3770"/>
                <a:gd name="T23" fmla="*/ 655 h 2208"/>
                <a:gd name="T24" fmla="*/ 1640 w 3770"/>
                <a:gd name="T25" fmla="*/ 572 h 2208"/>
                <a:gd name="T26" fmla="*/ 1304 w 3770"/>
                <a:gd name="T27" fmla="*/ 432 h 2208"/>
                <a:gd name="T28" fmla="*/ 765 w 3770"/>
                <a:gd name="T29" fmla="*/ 669 h 2208"/>
                <a:gd name="T30" fmla="*/ 547 w 3770"/>
                <a:gd name="T31" fmla="*/ 1149 h 2208"/>
                <a:gd name="T32" fmla="*/ 916 w 3770"/>
                <a:gd name="T33" fmla="*/ 1080 h 2208"/>
                <a:gd name="T34" fmla="*/ 1115 w 3770"/>
                <a:gd name="T35" fmla="*/ 1570 h 2208"/>
                <a:gd name="T36" fmla="*/ 502 w 3770"/>
                <a:gd name="T37" fmla="*/ 1348 h 2208"/>
                <a:gd name="T38" fmla="*/ 364 w 3770"/>
                <a:gd name="T39" fmla="*/ 1350 h 2208"/>
                <a:gd name="T40" fmla="*/ 86 w 3770"/>
                <a:gd name="T41" fmla="*/ 1936 h 2208"/>
                <a:gd name="T42" fmla="*/ 136 w 3770"/>
                <a:gd name="T43" fmla="*/ 2059 h 2208"/>
                <a:gd name="T44" fmla="*/ 64 w 3770"/>
                <a:gd name="T45" fmla="*/ 2166 h 2208"/>
                <a:gd name="T46" fmla="*/ 55 w 3770"/>
                <a:gd name="T47" fmla="*/ 2005 h 2208"/>
                <a:gd name="T48" fmla="*/ 47 w 3770"/>
                <a:gd name="T49" fmla="*/ 1652 h 2208"/>
                <a:gd name="T50" fmla="*/ 1115 w 3770"/>
                <a:gd name="T51" fmla="*/ 1309 h 2208"/>
                <a:gd name="T52" fmla="*/ 616 w 3770"/>
                <a:gd name="T53" fmla="*/ 1176 h 2208"/>
                <a:gd name="T54" fmla="*/ 557 w 3770"/>
                <a:gd name="T55" fmla="*/ 1335 h 2208"/>
                <a:gd name="T56" fmla="*/ 1072 w 3770"/>
                <a:gd name="T57" fmla="*/ 1533 h 2208"/>
                <a:gd name="T58" fmla="*/ 1115 w 3770"/>
                <a:gd name="T59" fmla="*/ 1309 h 2208"/>
                <a:gd name="T60" fmla="*/ 3530 w 3770"/>
                <a:gd name="T61" fmla="*/ 57 h 2208"/>
                <a:gd name="T62" fmla="*/ 3128 w 3770"/>
                <a:gd name="T63" fmla="*/ 362 h 2208"/>
                <a:gd name="T64" fmla="*/ 3226 w 3770"/>
                <a:gd name="T65" fmla="*/ 403 h 2208"/>
                <a:gd name="T66" fmla="*/ 3648 w 3770"/>
                <a:gd name="T67" fmla="*/ 375 h 2208"/>
                <a:gd name="T68" fmla="*/ 3687 w 3770"/>
                <a:gd name="T69" fmla="*/ 17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70" h="2208">
                  <a:moveTo>
                    <a:pt x="80" y="1583"/>
                  </a:moveTo>
                  <a:cubicBezTo>
                    <a:pt x="142" y="1473"/>
                    <a:pt x="236" y="1385"/>
                    <a:pt x="328" y="1307"/>
                  </a:cubicBezTo>
                  <a:cubicBezTo>
                    <a:pt x="378" y="1265"/>
                    <a:pt x="430" y="1222"/>
                    <a:pt x="488" y="1184"/>
                  </a:cubicBezTo>
                  <a:cubicBezTo>
                    <a:pt x="492" y="1114"/>
                    <a:pt x="507" y="1041"/>
                    <a:pt x="535" y="967"/>
                  </a:cubicBezTo>
                  <a:cubicBezTo>
                    <a:pt x="580" y="844"/>
                    <a:pt x="654" y="731"/>
                    <a:pt x="719" y="637"/>
                  </a:cubicBezTo>
                  <a:cubicBezTo>
                    <a:pt x="779" y="551"/>
                    <a:pt x="851" y="455"/>
                    <a:pt x="953" y="403"/>
                  </a:cubicBezTo>
                  <a:cubicBezTo>
                    <a:pt x="1054" y="350"/>
                    <a:pt x="1184" y="342"/>
                    <a:pt x="1318" y="378"/>
                  </a:cubicBezTo>
                  <a:cubicBezTo>
                    <a:pt x="1391" y="397"/>
                    <a:pt x="1463" y="431"/>
                    <a:pt x="1533" y="464"/>
                  </a:cubicBezTo>
                  <a:cubicBezTo>
                    <a:pt x="1577" y="485"/>
                    <a:pt x="1619" y="504"/>
                    <a:pt x="1660" y="520"/>
                  </a:cubicBezTo>
                  <a:cubicBezTo>
                    <a:pt x="1840" y="590"/>
                    <a:pt x="2027" y="662"/>
                    <a:pt x="2220" y="691"/>
                  </a:cubicBezTo>
                  <a:cubicBezTo>
                    <a:pt x="2370" y="713"/>
                    <a:pt x="2588" y="716"/>
                    <a:pt x="2777" y="607"/>
                  </a:cubicBezTo>
                  <a:cubicBezTo>
                    <a:pt x="2875" y="550"/>
                    <a:pt x="2954" y="471"/>
                    <a:pt x="3032" y="385"/>
                  </a:cubicBezTo>
                  <a:cubicBezTo>
                    <a:pt x="2909" y="335"/>
                    <a:pt x="2909" y="335"/>
                    <a:pt x="2909" y="335"/>
                  </a:cubicBezTo>
                  <a:cubicBezTo>
                    <a:pt x="2930" y="283"/>
                    <a:pt x="2930" y="283"/>
                    <a:pt x="2930" y="283"/>
                  </a:cubicBezTo>
                  <a:cubicBezTo>
                    <a:pt x="3072" y="341"/>
                    <a:pt x="3072" y="341"/>
                    <a:pt x="3072" y="341"/>
                  </a:cubicBezTo>
                  <a:cubicBezTo>
                    <a:pt x="3076" y="335"/>
                    <a:pt x="3081" y="330"/>
                    <a:pt x="3086" y="324"/>
                  </a:cubicBezTo>
                  <a:cubicBezTo>
                    <a:pt x="3160" y="240"/>
                    <a:pt x="3238" y="153"/>
                    <a:pt x="3329" y="83"/>
                  </a:cubicBezTo>
                  <a:cubicBezTo>
                    <a:pt x="3376" y="47"/>
                    <a:pt x="3447" y="0"/>
                    <a:pt x="3530" y="1"/>
                  </a:cubicBezTo>
                  <a:cubicBezTo>
                    <a:pt x="3622" y="2"/>
                    <a:pt x="3708" y="66"/>
                    <a:pt x="3740" y="155"/>
                  </a:cubicBezTo>
                  <a:cubicBezTo>
                    <a:pt x="3770" y="239"/>
                    <a:pt x="3751" y="339"/>
                    <a:pt x="3691" y="411"/>
                  </a:cubicBezTo>
                  <a:cubicBezTo>
                    <a:pt x="3636" y="477"/>
                    <a:pt x="3548" y="518"/>
                    <a:pt x="3456" y="519"/>
                  </a:cubicBezTo>
                  <a:cubicBezTo>
                    <a:pt x="3366" y="520"/>
                    <a:pt x="3280" y="485"/>
                    <a:pt x="3205" y="455"/>
                  </a:cubicBezTo>
                  <a:cubicBezTo>
                    <a:pt x="3087" y="407"/>
                    <a:pt x="3087" y="407"/>
                    <a:pt x="3087" y="407"/>
                  </a:cubicBezTo>
                  <a:cubicBezTo>
                    <a:pt x="3004" y="500"/>
                    <a:pt x="2916" y="592"/>
                    <a:pt x="2805" y="655"/>
                  </a:cubicBezTo>
                  <a:cubicBezTo>
                    <a:pt x="2602" y="773"/>
                    <a:pt x="2370" y="770"/>
                    <a:pt x="2212" y="746"/>
                  </a:cubicBezTo>
                  <a:cubicBezTo>
                    <a:pt x="2012" y="717"/>
                    <a:pt x="1823" y="643"/>
                    <a:pt x="1640" y="572"/>
                  </a:cubicBezTo>
                  <a:cubicBezTo>
                    <a:pt x="1597" y="556"/>
                    <a:pt x="1552" y="535"/>
                    <a:pt x="1509" y="515"/>
                  </a:cubicBezTo>
                  <a:cubicBezTo>
                    <a:pt x="1442" y="483"/>
                    <a:pt x="1371" y="450"/>
                    <a:pt x="1304" y="432"/>
                  </a:cubicBezTo>
                  <a:cubicBezTo>
                    <a:pt x="1183" y="399"/>
                    <a:pt x="1068" y="407"/>
                    <a:pt x="979" y="452"/>
                  </a:cubicBezTo>
                  <a:cubicBezTo>
                    <a:pt x="888" y="499"/>
                    <a:pt x="824" y="585"/>
                    <a:pt x="765" y="669"/>
                  </a:cubicBezTo>
                  <a:cubicBezTo>
                    <a:pt x="698" y="765"/>
                    <a:pt x="631" y="869"/>
                    <a:pt x="587" y="986"/>
                  </a:cubicBezTo>
                  <a:cubicBezTo>
                    <a:pt x="567" y="1041"/>
                    <a:pt x="554" y="1096"/>
                    <a:pt x="547" y="1149"/>
                  </a:cubicBezTo>
                  <a:cubicBezTo>
                    <a:pt x="562" y="1141"/>
                    <a:pt x="577" y="1133"/>
                    <a:pt x="593" y="1126"/>
                  </a:cubicBezTo>
                  <a:cubicBezTo>
                    <a:pt x="670" y="1090"/>
                    <a:pt x="790" y="1053"/>
                    <a:pt x="916" y="1080"/>
                  </a:cubicBezTo>
                  <a:cubicBezTo>
                    <a:pt x="1034" y="1106"/>
                    <a:pt x="1132" y="1189"/>
                    <a:pt x="1168" y="1291"/>
                  </a:cubicBezTo>
                  <a:cubicBezTo>
                    <a:pt x="1200" y="1385"/>
                    <a:pt x="1179" y="1494"/>
                    <a:pt x="1115" y="1570"/>
                  </a:cubicBezTo>
                  <a:cubicBezTo>
                    <a:pt x="1029" y="1670"/>
                    <a:pt x="873" y="1703"/>
                    <a:pt x="742" y="1647"/>
                  </a:cubicBezTo>
                  <a:cubicBezTo>
                    <a:pt x="627" y="1598"/>
                    <a:pt x="535" y="1484"/>
                    <a:pt x="502" y="1348"/>
                  </a:cubicBezTo>
                  <a:cubicBezTo>
                    <a:pt x="495" y="1317"/>
                    <a:pt x="490" y="1285"/>
                    <a:pt x="488" y="1252"/>
                  </a:cubicBezTo>
                  <a:cubicBezTo>
                    <a:pt x="444" y="1283"/>
                    <a:pt x="403" y="1316"/>
                    <a:pt x="364" y="1350"/>
                  </a:cubicBezTo>
                  <a:cubicBezTo>
                    <a:pt x="276" y="1424"/>
                    <a:pt x="186" y="1508"/>
                    <a:pt x="128" y="1610"/>
                  </a:cubicBezTo>
                  <a:cubicBezTo>
                    <a:pt x="66" y="1720"/>
                    <a:pt x="51" y="1839"/>
                    <a:pt x="86" y="1936"/>
                  </a:cubicBezTo>
                  <a:cubicBezTo>
                    <a:pt x="92" y="1951"/>
                    <a:pt x="99" y="1966"/>
                    <a:pt x="106" y="1982"/>
                  </a:cubicBezTo>
                  <a:cubicBezTo>
                    <a:pt x="117" y="2006"/>
                    <a:pt x="129" y="2032"/>
                    <a:pt x="136" y="2059"/>
                  </a:cubicBezTo>
                  <a:cubicBezTo>
                    <a:pt x="148" y="2106"/>
                    <a:pt x="145" y="2170"/>
                    <a:pt x="100" y="2208"/>
                  </a:cubicBezTo>
                  <a:cubicBezTo>
                    <a:pt x="64" y="2166"/>
                    <a:pt x="64" y="2166"/>
                    <a:pt x="64" y="2166"/>
                  </a:cubicBezTo>
                  <a:cubicBezTo>
                    <a:pt x="89" y="2144"/>
                    <a:pt x="89" y="2102"/>
                    <a:pt x="82" y="2073"/>
                  </a:cubicBezTo>
                  <a:cubicBezTo>
                    <a:pt x="76" y="2050"/>
                    <a:pt x="66" y="2028"/>
                    <a:pt x="55" y="2005"/>
                  </a:cubicBezTo>
                  <a:cubicBezTo>
                    <a:pt x="48" y="1989"/>
                    <a:pt x="40" y="1973"/>
                    <a:pt x="34" y="1955"/>
                  </a:cubicBezTo>
                  <a:cubicBezTo>
                    <a:pt x="0" y="1863"/>
                    <a:pt x="5" y="1756"/>
                    <a:pt x="47" y="1652"/>
                  </a:cubicBezTo>
                  <a:cubicBezTo>
                    <a:pt x="56" y="1628"/>
                    <a:pt x="67" y="1605"/>
                    <a:pt x="80" y="1583"/>
                  </a:cubicBezTo>
                  <a:close/>
                  <a:moveTo>
                    <a:pt x="1115" y="1309"/>
                  </a:moveTo>
                  <a:cubicBezTo>
                    <a:pt x="1086" y="1225"/>
                    <a:pt x="1003" y="1156"/>
                    <a:pt x="904" y="1135"/>
                  </a:cubicBezTo>
                  <a:cubicBezTo>
                    <a:pt x="793" y="1111"/>
                    <a:pt x="686" y="1144"/>
                    <a:pt x="616" y="1176"/>
                  </a:cubicBezTo>
                  <a:cubicBezTo>
                    <a:pt x="591" y="1188"/>
                    <a:pt x="567" y="1201"/>
                    <a:pt x="543" y="1216"/>
                  </a:cubicBezTo>
                  <a:cubicBezTo>
                    <a:pt x="543" y="1257"/>
                    <a:pt x="547" y="1297"/>
                    <a:pt x="557" y="1335"/>
                  </a:cubicBezTo>
                  <a:cubicBezTo>
                    <a:pt x="585" y="1454"/>
                    <a:pt x="665" y="1553"/>
                    <a:pt x="764" y="1596"/>
                  </a:cubicBezTo>
                  <a:cubicBezTo>
                    <a:pt x="871" y="1641"/>
                    <a:pt x="1003" y="1614"/>
                    <a:pt x="1072" y="1533"/>
                  </a:cubicBezTo>
                  <a:cubicBezTo>
                    <a:pt x="1088" y="1515"/>
                    <a:pt x="1101" y="1493"/>
                    <a:pt x="1110" y="1471"/>
                  </a:cubicBezTo>
                  <a:cubicBezTo>
                    <a:pt x="1130" y="1420"/>
                    <a:pt x="1132" y="1361"/>
                    <a:pt x="1115" y="1309"/>
                  </a:cubicBezTo>
                  <a:close/>
                  <a:moveTo>
                    <a:pt x="3687" y="174"/>
                  </a:moveTo>
                  <a:cubicBezTo>
                    <a:pt x="3663" y="107"/>
                    <a:pt x="3597" y="58"/>
                    <a:pt x="3530" y="57"/>
                  </a:cubicBezTo>
                  <a:cubicBezTo>
                    <a:pt x="3479" y="57"/>
                    <a:pt x="3427" y="79"/>
                    <a:pt x="3363" y="127"/>
                  </a:cubicBezTo>
                  <a:cubicBezTo>
                    <a:pt x="3276" y="194"/>
                    <a:pt x="3201" y="279"/>
                    <a:pt x="3128" y="362"/>
                  </a:cubicBezTo>
                  <a:cubicBezTo>
                    <a:pt x="3127" y="362"/>
                    <a:pt x="3127" y="362"/>
                    <a:pt x="3127" y="363"/>
                  </a:cubicBezTo>
                  <a:cubicBezTo>
                    <a:pt x="3226" y="403"/>
                    <a:pt x="3226" y="403"/>
                    <a:pt x="3226" y="403"/>
                  </a:cubicBezTo>
                  <a:cubicBezTo>
                    <a:pt x="3296" y="432"/>
                    <a:pt x="3376" y="464"/>
                    <a:pt x="3455" y="463"/>
                  </a:cubicBezTo>
                  <a:cubicBezTo>
                    <a:pt x="3531" y="462"/>
                    <a:pt x="3603" y="429"/>
                    <a:pt x="3648" y="375"/>
                  </a:cubicBezTo>
                  <a:cubicBezTo>
                    <a:pt x="3663" y="357"/>
                    <a:pt x="3675" y="337"/>
                    <a:pt x="3683" y="316"/>
                  </a:cubicBezTo>
                  <a:cubicBezTo>
                    <a:pt x="3701" y="270"/>
                    <a:pt x="3703" y="219"/>
                    <a:pt x="3687" y="17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25">
              <a:extLst>
                <a:ext uri="{FF2B5EF4-FFF2-40B4-BE49-F238E27FC236}">
                  <a16:creationId xmlns:a16="http://schemas.microsoft.com/office/drawing/2014/main" id="{1EF2B94E-30FE-4018-917C-B9E6FAF013E0}"/>
                </a:ext>
              </a:extLst>
            </p:cNvPr>
            <p:cNvSpPr>
              <a:spLocks/>
            </p:cNvSpPr>
            <p:nvPr/>
          </p:nvSpPr>
          <p:spPr bwMode="auto">
            <a:xfrm>
              <a:off x="1122363" y="11553826"/>
              <a:ext cx="1147763" cy="668338"/>
            </a:xfrm>
            <a:custGeom>
              <a:avLst/>
              <a:gdLst>
                <a:gd name="T0" fmla="*/ 1326 w 1338"/>
                <a:gd name="T1" fmla="*/ 778 h 778"/>
                <a:gd name="T2" fmla="*/ 942 w 1338"/>
                <a:gd name="T3" fmla="*/ 599 h 778"/>
                <a:gd name="T4" fmla="*/ 814 w 1338"/>
                <a:gd name="T5" fmla="*/ 213 h 778"/>
                <a:gd name="T6" fmla="*/ 778 w 1338"/>
                <a:gd name="T7" fmla="*/ 239 h 778"/>
                <a:gd name="T8" fmla="*/ 12 w 1338"/>
                <a:gd name="T9" fmla="*/ 588 h 778"/>
                <a:gd name="T10" fmla="*/ 0 w 1338"/>
                <a:gd name="T11" fmla="*/ 533 h 778"/>
                <a:gd name="T12" fmla="*/ 745 w 1338"/>
                <a:gd name="T13" fmla="*/ 194 h 778"/>
                <a:gd name="T14" fmla="*/ 898 w 1338"/>
                <a:gd name="T15" fmla="*/ 3 h 778"/>
                <a:gd name="T16" fmla="*/ 954 w 1338"/>
                <a:gd name="T17" fmla="*/ 0 h 778"/>
                <a:gd name="T18" fmla="*/ 910 w 1338"/>
                <a:gd name="T19" fmla="*/ 141 h 778"/>
                <a:gd name="T20" fmla="*/ 872 w 1338"/>
                <a:gd name="T21" fmla="*/ 214 h 778"/>
                <a:gd name="T22" fmla="*/ 981 w 1338"/>
                <a:gd name="T23" fmla="*/ 559 h 778"/>
                <a:gd name="T24" fmla="*/ 1338 w 1338"/>
                <a:gd name="T25" fmla="*/ 723 h 778"/>
                <a:gd name="T26" fmla="*/ 1326 w 1338"/>
                <a:gd name="T27" fmla="*/ 778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8" h="778">
                  <a:moveTo>
                    <a:pt x="1326" y="778"/>
                  </a:moveTo>
                  <a:cubicBezTo>
                    <a:pt x="1154" y="741"/>
                    <a:pt x="1032" y="684"/>
                    <a:pt x="942" y="599"/>
                  </a:cubicBezTo>
                  <a:cubicBezTo>
                    <a:pt x="830" y="494"/>
                    <a:pt x="780" y="341"/>
                    <a:pt x="814" y="213"/>
                  </a:cubicBezTo>
                  <a:cubicBezTo>
                    <a:pt x="802" y="222"/>
                    <a:pt x="790" y="231"/>
                    <a:pt x="778" y="239"/>
                  </a:cubicBezTo>
                  <a:cubicBezTo>
                    <a:pt x="550" y="403"/>
                    <a:pt x="285" y="524"/>
                    <a:pt x="12" y="588"/>
                  </a:cubicBezTo>
                  <a:cubicBezTo>
                    <a:pt x="0" y="533"/>
                    <a:pt x="0" y="533"/>
                    <a:pt x="0" y="533"/>
                  </a:cubicBezTo>
                  <a:cubicBezTo>
                    <a:pt x="265" y="471"/>
                    <a:pt x="523" y="353"/>
                    <a:pt x="745" y="194"/>
                  </a:cubicBezTo>
                  <a:cubicBezTo>
                    <a:pt x="819" y="141"/>
                    <a:pt x="898" y="78"/>
                    <a:pt x="898" y="3"/>
                  </a:cubicBezTo>
                  <a:cubicBezTo>
                    <a:pt x="954" y="0"/>
                    <a:pt x="954" y="0"/>
                    <a:pt x="954" y="0"/>
                  </a:cubicBezTo>
                  <a:cubicBezTo>
                    <a:pt x="961" y="62"/>
                    <a:pt x="935" y="102"/>
                    <a:pt x="910" y="141"/>
                  </a:cubicBezTo>
                  <a:cubicBezTo>
                    <a:pt x="896" y="163"/>
                    <a:pt x="881" y="186"/>
                    <a:pt x="872" y="214"/>
                  </a:cubicBezTo>
                  <a:cubicBezTo>
                    <a:pt x="830" y="342"/>
                    <a:pt x="896" y="480"/>
                    <a:pt x="981" y="559"/>
                  </a:cubicBezTo>
                  <a:cubicBezTo>
                    <a:pt x="1063" y="636"/>
                    <a:pt x="1177" y="688"/>
                    <a:pt x="1338" y="723"/>
                  </a:cubicBezTo>
                  <a:lnTo>
                    <a:pt x="1326" y="77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26">
              <a:extLst>
                <a:ext uri="{FF2B5EF4-FFF2-40B4-BE49-F238E27FC236}">
                  <a16:creationId xmlns:a16="http://schemas.microsoft.com/office/drawing/2014/main" id="{D43F2CBE-06A4-45FA-ACA6-36FF09344D97}"/>
                </a:ext>
              </a:extLst>
            </p:cNvPr>
            <p:cNvSpPr>
              <a:spLocks/>
            </p:cNvSpPr>
            <p:nvPr/>
          </p:nvSpPr>
          <p:spPr bwMode="auto">
            <a:xfrm>
              <a:off x="547688" y="11820526"/>
              <a:ext cx="409575" cy="201613"/>
            </a:xfrm>
            <a:custGeom>
              <a:avLst/>
              <a:gdLst>
                <a:gd name="T0" fmla="*/ 219 w 477"/>
                <a:gd name="T1" fmla="*/ 69 h 234"/>
                <a:gd name="T2" fmla="*/ 466 w 477"/>
                <a:gd name="T3" fmla="*/ 26 h 234"/>
                <a:gd name="T4" fmla="*/ 257 w 477"/>
                <a:gd name="T5" fmla="*/ 164 h 234"/>
                <a:gd name="T6" fmla="*/ 10 w 477"/>
                <a:gd name="T7" fmla="*/ 208 h 234"/>
                <a:gd name="T8" fmla="*/ 219 w 477"/>
                <a:gd name="T9" fmla="*/ 69 h 234"/>
              </a:gdLst>
              <a:ahLst/>
              <a:cxnLst>
                <a:cxn ang="0">
                  <a:pos x="T0" y="T1"/>
                </a:cxn>
                <a:cxn ang="0">
                  <a:pos x="T2" y="T3"/>
                </a:cxn>
                <a:cxn ang="0">
                  <a:pos x="T4" y="T5"/>
                </a:cxn>
                <a:cxn ang="0">
                  <a:pos x="T6" y="T7"/>
                </a:cxn>
                <a:cxn ang="0">
                  <a:pos x="T8" y="T9"/>
                </a:cxn>
              </a:cxnLst>
              <a:rect l="0" t="0" r="r" b="b"/>
              <a:pathLst>
                <a:path w="477" h="234">
                  <a:moveTo>
                    <a:pt x="219" y="69"/>
                  </a:moveTo>
                  <a:cubicBezTo>
                    <a:pt x="345" y="19"/>
                    <a:pt x="456" y="0"/>
                    <a:pt x="466" y="26"/>
                  </a:cubicBezTo>
                  <a:cubicBezTo>
                    <a:pt x="477" y="52"/>
                    <a:pt x="383" y="114"/>
                    <a:pt x="257" y="164"/>
                  </a:cubicBezTo>
                  <a:cubicBezTo>
                    <a:pt x="131" y="214"/>
                    <a:pt x="21" y="234"/>
                    <a:pt x="10" y="208"/>
                  </a:cubicBezTo>
                  <a:cubicBezTo>
                    <a:pt x="0" y="181"/>
                    <a:pt x="93" y="119"/>
                    <a:pt x="219" y="69"/>
                  </a:cubicBez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27">
              <a:extLst>
                <a:ext uri="{FF2B5EF4-FFF2-40B4-BE49-F238E27FC236}">
                  <a16:creationId xmlns:a16="http://schemas.microsoft.com/office/drawing/2014/main" id="{0824CFA0-72C6-4288-9366-305985EF2711}"/>
                </a:ext>
              </a:extLst>
            </p:cNvPr>
            <p:cNvSpPr>
              <a:spLocks/>
            </p:cNvSpPr>
            <p:nvPr/>
          </p:nvSpPr>
          <p:spPr bwMode="auto">
            <a:xfrm>
              <a:off x="512763" y="11825288"/>
              <a:ext cx="714375" cy="474663"/>
            </a:xfrm>
            <a:custGeom>
              <a:avLst/>
              <a:gdLst>
                <a:gd name="T0" fmla="*/ 82 w 833"/>
                <a:gd name="T1" fmla="*/ 167 h 553"/>
                <a:gd name="T2" fmla="*/ 53 w 833"/>
                <a:gd name="T3" fmla="*/ 309 h 553"/>
                <a:gd name="T4" fmla="*/ 218 w 833"/>
                <a:gd name="T5" fmla="*/ 400 h 553"/>
                <a:gd name="T6" fmla="*/ 123 w 833"/>
                <a:gd name="T7" fmla="*/ 438 h 553"/>
                <a:gd name="T8" fmla="*/ 97 w 833"/>
                <a:gd name="T9" fmla="*/ 506 h 553"/>
                <a:gd name="T10" fmla="*/ 99 w 833"/>
                <a:gd name="T11" fmla="*/ 512 h 553"/>
                <a:gd name="T12" fmla="*/ 165 w 833"/>
                <a:gd name="T13" fmla="*/ 542 h 553"/>
                <a:gd name="T14" fmla="*/ 833 w 833"/>
                <a:gd name="T15" fmla="*/ 276 h 553"/>
                <a:gd name="T16" fmla="*/ 792 w 833"/>
                <a:gd name="T17" fmla="*/ 172 h 553"/>
                <a:gd name="T18" fmla="*/ 514 w 833"/>
                <a:gd name="T19" fmla="*/ 282 h 553"/>
                <a:gd name="T20" fmla="*/ 565 w 833"/>
                <a:gd name="T21" fmla="*/ 120 h 553"/>
                <a:gd name="T22" fmla="*/ 560 w 833"/>
                <a:gd name="T23" fmla="*/ 50 h 553"/>
                <a:gd name="T24" fmla="*/ 538 w 833"/>
                <a:gd name="T25" fmla="*/ 24 h 553"/>
                <a:gd name="T26" fmla="*/ 467 w 833"/>
                <a:gd name="T27" fmla="*/ 14 h 553"/>
                <a:gd name="T28" fmla="*/ 82 w 833"/>
                <a:gd name="T29" fmla="*/ 16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553">
                  <a:moveTo>
                    <a:pt x="82" y="167"/>
                  </a:moveTo>
                  <a:cubicBezTo>
                    <a:pt x="31" y="183"/>
                    <a:pt x="0" y="273"/>
                    <a:pt x="53" y="309"/>
                  </a:cubicBezTo>
                  <a:cubicBezTo>
                    <a:pt x="124" y="357"/>
                    <a:pt x="201" y="393"/>
                    <a:pt x="218" y="400"/>
                  </a:cubicBezTo>
                  <a:cubicBezTo>
                    <a:pt x="123" y="438"/>
                    <a:pt x="123" y="438"/>
                    <a:pt x="123" y="438"/>
                  </a:cubicBezTo>
                  <a:cubicBezTo>
                    <a:pt x="97" y="448"/>
                    <a:pt x="86" y="479"/>
                    <a:pt x="97" y="506"/>
                  </a:cubicBezTo>
                  <a:cubicBezTo>
                    <a:pt x="99" y="512"/>
                    <a:pt x="99" y="512"/>
                    <a:pt x="99" y="512"/>
                  </a:cubicBezTo>
                  <a:cubicBezTo>
                    <a:pt x="110" y="539"/>
                    <a:pt x="139" y="553"/>
                    <a:pt x="165" y="542"/>
                  </a:cubicBezTo>
                  <a:cubicBezTo>
                    <a:pt x="833" y="276"/>
                    <a:pt x="833" y="276"/>
                    <a:pt x="833" y="276"/>
                  </a:cubicBezTo>
                  <a:cubicBezTo>
                    <a:pt x="792" y="172"/>
                    <a:pt x="792" y="172"/>
                    <a:pt x="792" y="172"/>
                  </a:cubicBezTo>
                  <a:cubicBezTo>
                    <a:pt x="514" y="282"/>
                    <a:pt x="514" y="282"/>
                    <a:pt x="514" y="282"/>
                  </a:cubicBezTo>
                  <a:cubicBezTo>
                    <a:pt x="521" y="261"/>
                    <a:pt x="554" y="149"/>
                    <a:pt x="565" y="120"/>
                  </a:cubicBezTo>
                  <a:cubicBezTo>
                    <a:pt x="578" y="80"/>
                    <a:pt x="560" y="50"/>
                    <a:pt x="560" y="50"/>
                  </a:cubicBezTo>
                  <a:cubicBezTo>
                    <a:pt x="554" y="38"/>
                    <a:pt x="546" y="30"/>
                    <a:pt x="538" y="24"/>
                  </a:cubicBezTo>
                  <a:cubicBezTo>
                    <a:pt x="517" y="8"/>
                    <a:pt x="488" y="0"/>
                    <a:pt x="467" y="14"/>
                  </a:cubicBezTo>
                  <a:cubicBezTo>
                    <a:pt x="399" y="58"/>
                    <a:pt x="139" y="149"/>
                    <a:pt x="82" y="16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28">
              <a:extLst>
                <a:ext uri="{FF2B5EF4-FFF2-40B4-BE49-F238E27FC236}">
                  <a16:creationId xmlns:a16="http://schemas.microsoft.com/office/drawing/2014/main" id="{1051B827-302F-40C2-8B24-3DD2B1B75853}"/>
                </a:ext>
              </a:extLst>
            </p:cNvPr>
            <p:cNvSpPr>
              <a:spLocks/>
            </p:cNvSpPr>
            <p:nvPr/>
          </p:nvSpPr>
          <p:spPr bwMode="auto">
            <a:xfrm>
              <a:off x="1128713" y="11885613"/>
              <a:ext cx="320675" cy="201613"/>
            </a:xfrm>
            <a:custGeom>
              <a:avLst/>
              <a:gdLst>
                <a:gd name="T0" fmla="*/ 345 w 374"/>
                <a:gd name="T1" fmla="*/ 19 h 235"/>
                <a:gd name="T2" fmla="*/ 368 w 374"/>
                <a:gd name="T3" fmla="*/ 78 h 235"/>
                <a:gd name="T4" fmla="*/ 354 w 374"/>
                <a:gd name="T5" fmla="*/ 111 h 235"/>
                <a:gd name="T6" fmla="*/ 42 w 374"/>
                <a:gd name="T7" fmla="*/ 235 h 235"/>
                <a:gd name="T8" fmla="*/ 0 w 374"/>
                <a:gd name="T9" fmla="*/ 130 h 235"/>
                <a:gd name="T10" fmla="*/ 312 w 374"/>
                <a:gd name="T11" fmla="*/ 5 h 235"/>
                <a:gd name="T12" fmla="*/ 345 w 374"/>
                <a:gd name="T13" fmla="*/ 19 h 235"/>
              </a:gdLst>
              <a:ahLst/>
              <a:cxnLst>
                <a:cxn ang="0">
                  <a:pos x="T0" y="T1"/>
                </a:cxn>
                <a:cxn ang="0">
                  <a:pos x="T2" y="T3"/>
                </a:cxn>
                <a:cxn ang="0">
                  <a:pos x="T4" y="T5"/>
                </a:cxn>
                <a:cxn ang="0">
                  <a:pos x="T6" y="T7"/>
                </a:cxn>
                <a:cxn ang="0">
                  <a:pos x="T8" y="T9"/>
                </a:cxn>
                <a:cxn ang="0">
                  <a:pos x="T10" y="T11"/>
                </a:cxn>
                <a:cxn ang="0">
                  <a:pos x="T12" y="T13"/>
                </a:cxn>
              </a:cxnLst>
              <a:rect l="0" t="0" r="r" b="b"/>
              <a:pathLst>
                <a:path w="374" h="235">
                  <a:moveTo>
                    <a:pt x="345" y="19"/>
                  </a:moveTo>
                  <a:cubicBezTo>
                    <a:pt x="368" y="78"/>
                    <a:pt x="368" y="78"/>
                    <a:pt x="368" y="78"/>
                  </a:cubicBezTo>
                  <a:cubicBezTo>
                    <a:pt x="374" y="91"/>
                    <a:pt x="367" y="106"/>
                    <a:pt x="354" y="111"/>
                  </a:cubicBezTo>
                  <a:cubicBezTo>
                    <a:pt x="42" y="235"/>
                    <a:pt x="42" y="235"/>
                    <a:pt x="42" y="235"/>
                  </a:cubicBezTo>
                  <a:cubicBezTo>
                    <a:pt x="0" y="130"/>
                    <a:pt x="0" y="130"/>
                    <a:pt x="0" y="130"/>
                  </a:cubicBezTo>
                  <a:cubicBezTo>
                    <a:pt x="312" y="5"/>
                    <a:pt x="312" y="5"/>
                    <a:pt x="312" y="5"/>
                  </a:cubicBezTo>
                  <a:cubicBezTo>
                    <a:pt x="325" y="0"/>
                    <a:pt x="340" y="6"/>
                    <a:pt x="345" y="19"/>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29">
              <a:extLst>
                <a:ext uri="{FF2B5EF4-FFF2-40B4-BE49-F238E27FC236}">
                  <a16:creationId xmlns:a16="http://schemas.microsoft.com/office/drawing/2014/main" id="{87AA3207-7EE2-4CE2-8C7E-087437D34333}"/>
                </a:ext>
              </a:extLst>
            </p:cNvPr>
            <p:cNvSpPr>
              <a:spLocks/>
            </p:cNvSpPr>
            <p:nvPr/>
          </p:nvSpPr>
          <p:spPr bwMode="auto">
            <a:xfrm>
              <a:off x="2566988" y="12034838"/>
              <a:ext cx="409575" cy="200025"/>
            </a:xfrm>
            <a:custGeom>
              <a:avLst/>
              <a:gdLst>
                <a:gd name="T0" fmla="*/ 257 w 477"/>
                <a:gd name="T1" fmla="*/ 70 h 234"/>
                <a:gd name="T2" fmla="*/ 10 w 477"/>
                <a:gd name="T3" fmla="*/ 26 h 234"/>
                <a:gd name="T4" fmla="*/ 220 w 477"/>
                <a:gd name="T5" fmla="*/ 164 h 234"/>
                <a:gd name="T6" fmla="*/ 467 w 477"/>
                <a:gd name="T7" fmla="*/ 208 h 234"/>
                <a:gd name="T8" fmla="*/ 257 w 477"/>
                <a:gd name="T9" fmla="*/ 70 h 234"/>
              </a:gdLst>
              <a:ahLst/>
              <a:cxnLst>
                <a:cxn ang="0">
                  <a:pos x="T0" y="T1"/>
                </a:cxn>
                <a:cxn ang="0">
                  <a:pos x="T2" y="T3"/>
                </a:cxn>
                <a:cxn ang="0">
                  <a:pos x="T4" y="T5"/>
                </a:cxn>
                <a:cxn ang="0">
                  <a:pos x="T6" y="T7"/>
                </a:cxn>
                <a:cxn ang="0">
                  <a:pos x="T8" y="T9"/>
                </a:cxn>
              </a:cxnLst>
              <a:rect l="0" t="0" r="r" b="b"/>
              <a:pathLst>
                <a:path w="477" h="234">
                  <a:moveTo>
                    <a:pt x="257" y="70"/>
                  </a:moveTo>
                  <a:cubicBezTo>
                    <a:pt x="131" y="19"/>
                    <a:pt x="21" y="0"/>
                    <a:pt x="10" y="26"/>
                  </a:cubicBezTo>
                  <a:cubicBezTo>
                    <a:pt x="0" y="52"/>
                    <a:pt x="94" y="114"/>
                    <a:pt x="220" y="164"/>
                  </a:cubicBezTo>
                  <a:cubicBezTo>
                    <a:pt x="346" y="215"/>
                    <a:pt x="456" y="234"/>
                    <a:pt x="467" y="208"/>
                  </a:cubicBezTo>
                  <a:cubicBezTo>
                    <a:pt x="477" y="182"/>
                    <a:pt x="383" y="120"/>
                    <a:pt x="257" y="70"/>
                  </a:cubicBez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30">
              <a:extLst>
                <a:ext uri="{FF2B5EF4-FFF2-40B4-BE49-F238E27FC236}">
                  <a16:creationId xmlns:a16="http://schemas.microsoft.com/office/drawing/2014/main" id="{92A0AC7A-E95A-4D35-97DE-B45D10427763}"/>
                </a:ext>
              </a:extLst>
            </p:cNvPr>
            <p:cNvSpPr>
              <a:spLocks/>
            </p:cNvSpPr>
            <p:nvPr/>
          </p:nvSpPr>
          <p:spPr bwMode="auto">
            <a:xfrm>
              <a:off x="2297113" y="12039601"/>
              <a:ext cx="714375" cy="473075"/>
            </a:xfrm>
            <a:custGeom>
              <a:avLst/>
              <a:gdLst>
                <a:gd name="T0" fmla="*/ 751 w 833"/>
                <a:gd name="T1" fmla="*/ 167 h 553"/>
                <a:gd name="T2" fmla="*/ 780 w 833"/>
                <a:gd name="T3" fmla="*/ 309 h 553"/>
                <a:gd name="T4" fmla="*/ 615 w 833"/>
                <a:gd name="T5" fmla="*/ 400 h 553"/>
                <a:gd name="T6" fmla="*/ 710 w 833"/>
                <a:gd name="T7" fmla="*/ 438 h 553"/>
                <a:gd name="T8" fmla="*/ 736 w 833"/>
                <a:gd name="T9" fmla="*/ 506 h 553"/>
                <a:gd name="T10" fmla="*/ 734 w 833"/>
                <a:gd name="T11" fmla="*/ 512 h 553"/>
                <a:gd name="T12" fmla="*/ 668 w 833"/>
                <a:gd name="T13" fmla="*/ 543 h 553"/>
                <a:gd name="T14" fmla="*/ 0 w 833"/>
                <a:gd name="T15" fmla="*/ 277 h 553"/>
                <a:gd name="T16" fmla="*/ 41 w 833"/>
                <a:gd name="T17" fmla="*/ 172 h 553"/>
                <a:gd name="T18" fmla="*/ 319 w 833"/>
                <a:gd name="T19" fmla="*/ 283 h 553"/>
                <a:gd name="T20" fmla="*/ 268 w 833"/>
                <a:gd name="T21" fmla="*/ 120 h 553"/>
                <a:gd name="T22" fmla="*/ 273 w 833"/>
                <a:gd name="T23" fmla="*/ 50 h 553"/>
                <a:gd name="T24" fmla="*/ 295 w 833"/>
                <a:gd name="T25" fmla="*/ 24 h 553"/>
                <a:gd name="T26" fmla="*/ 366 w 833"/>
                <a:gd name="T27" fmla="*/ 14 h 553"/>
                <a:gd name="T28" fmla="*/ 751 w 833"/>
                <a:gd name="T29" fmla="*/ 16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553">
                  <a:moveTo>
                    <a:pt x="751" y="167"/>
                  </a:moveTo>
                  <a:cubicBezTo>
                    <a:pt x="802" y="183"/>
                    <a:pt x="833" y="273"/>
                    <a:pt x="780" y="309"/>
                  </a:cubicBezTo>
                  <a:cubicBezTo>
                    <a:pt x="709" y="357"/>
                    <a:pt x="632" y="393"/>
                    <a:pt x="615" y="400"/>
                  </a:cubicBezTo>
                  <a:cubicBezTo>
                    <a:pt x="710" y="438"/>
                    <a:pt x="710" y="438"/>
                    <a:pt x="710" y="438"/>
                  </a:cubicBezTo>
                  <a:cubicBezTo>
                    <a:pt x="736" y="448"/>
                    <a:pt x="747" y="479"/>
                    <a:pt x="736" y="506"/>
                  </a:cubicBezTo>
                  <a:cubicBezTo>
                    <a:pt x="734" y="512"/>
                    <a:pt x="734" y="512"/>
                    <a:pt x="734" y="512"/>
                  </a:cubicBezTo>
                  <a:cubicBezTo>
                    <a:pt x="723" y="539"/>
                    <a:pt x="694" y="553"/>
                    <a:pt x="668" y="543"/>
                  </a:cubicBezTo>
                  <a:cubicBezTo>
                    <a:pt x="0" y="277"/>
                    <a:pt x="0" y="277"/>
                    <a:pt x="0" y="277"/>
                  </a:cubicBezTo>
                  <a:cubicBezTo>
                    <a:pt x="41" y="172"/>
                    <a:pt x="41" y="172"/>
                    <a:pt x="41" y="172"/>
                  </a:cubicBezTo>
                  <a:cubicBezTo>
                    <a:pt x="319" y="283"/>
                    <a:pt x="319" y="283"/>
                    <a:pt x="319" y="283"/>
                  </a:cubicBezTo>
                  <a:cubicBezTo>
                    <a:pt x="312" y="261"/>
                    <a:pt x="278" y="149"/>
                    <a:pt x="268" y="120"/>
                  </a:cubicBezTo>
                  <a:cubicBezTo>
                    <a:pt x="254" y="81"/>
                    <a:pt x="273" y="50"/>
                    <a:pt x="273" y="50"/>
                  </a:cubicBezTo>
                  <a:cubicBezTo>
                    <a:pt x="279" y="39"/>
                    <a:pt x="287" y="30"/>
                    <a:pt x="295" y="24"/>
                  </a:cubicBezTo>
                  <a:cubicBezTo>
                    <a:pt x="316" y="8"/>
                    <a:pt x="345" y="0"/>
                    <a:pt x="366" y="14"/>
                  </a:cubicBezTo>
                  <a:cubicBezTo>
                    <a:pt x="434" y="58"/>
                    <a:pt x="694" y="149"/>
                    <a:pt x="751" y="16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Freeform 31">
              <a:extLst>
                <a:ext uri="{FF2B5EF4-FFF2-40B4-BE49-F238E27FC236}">
                  <a16:creationId xmlns:a16="http://schemas.microsoft.com/office/drawing/2014/main" id="{B11BC5FA-A792-4FF5-99F6-0124D6E2A65C}"/>
                </a:ext>
              </a:extLst>
            </p:cNvPr>
            <p:cNvSpPr>
              <a:spLocks/>
            </p:cNvSpPr>
            <p:nvPr/>
          </p:nvSpPr>
          <p:spPr bwMode="auto">
            <a:xfrm>
              <a:off x="2074863" y="12099926"/>
              <a:ext cx="320675" cy="201613"/>
            </a:xfrm>
            <a:custGeom>
              <a:avLst/>
              <a:gdLst>
                <a:gd name="T0" fmla="*/ 29 w 374"/>
                <a:gd name="T1" fmla="*/ 20 h 235"/>
                <a:gd name="T2" fmla="*/ 6 w 374"/>
                <a:gd name="T3" fmla="*/ 78 h 235"/>
                <a:gd name="T4" fmla="*/ 20 w 374"/>
                <a:gd name="T5" fmla="*/ 111 h 235"/>
                <a:gd name="T6" fmla="*/ 332 w 374"/>
                <a:gd name="T7" fmla="*/ 235 h 235"/>
                <a:gd name="T8" fmla="*/ 374 w 374"/>
                <a:gd name="T9" fmla="*/ 130 h 235"/>
                <a:gd name="T10" fmla="*/ 62 w 374"/>
                <a:gd name="T11" fmla="*/ 6 h 235"/>
                <a:gd name="T12" fmla="*/ 29 w 374"/>
                <a:gd name="T13" fmla="*/ 20 h 235"/>
              </a:gdLst>
              <a:ahLst/>
              <a:cxnLst>
                <a:cxn ang="0">
                  <a:pos x="T0" y="T1"/>
                </a:cxn>
                <a:cxn ang="0">
                  <a:pos x="T2" y="T3"/>
                </a:cxn>
                <a:cxn ang="0">
                  <a:pos x="T4" y="T5"/>
                </a:cxn>
                <a:cxn ang="0">
                  <a:pos x="T6" y="T7"/>
                </a:cxn>
                <a:cxn ang="0">
                  <a:pos x="T8" y="T9"/>
                </a:cxn>
                <a:cxn ang="0">
                  <a:pos x="T10" y="T11"/>
                </a:cxn>
                <a:cxn ang="0">
                  <a:pos x="T12" y="T13"/>
                </a:cxn>
              </a:cxnLst>
              <a:rect l="0" t="0" r="r" b="b"/>
              <a:pathLst>
                <a:path w="374" h="235">
                  <a:moveTo>
                    <a:pt x="29" y="20"/>
                  </a:moveTo>
                  <a:cubicBezTo>
                    <a:pt x="6" y="78"/>
                    <a:pt x="6" y="78"/>
                    <a:pt x="6" y="78"/>
                  </a:cubicBezTo>
                  <a:cubicBezTo>
                    <a:pt x="0" y="91"/>
                    <a:pt x="7" y="106"/>
                    <a:pt x="20" y="111"/>
                  </a:cubicBezTo>
                  <a:cubicBezTo>
                    <a:pt x="332" y="235"/>
                    <a:pt x="332" y="235"/>
                    <a:pt x="332" y="235"/>
                  </a:cubicBezTo>
                  <a:cubicBezTo>
                    <a:pt x="374" y="130"/>
                    <a:pt x="374" y="130"/>
                    <a:pt x="374" y="130"/>
                  </a:cubicBezTo>
                  <a:cubicBezTo>
                    <a:pt x="62" y="6"/>
                    <a:pt x="62" y="6"/>
                    <a:pt x="62" y="6"/>
                  </a:cubicBezTo>
                  <a:cubicBezTo>
                    <a:pt x="49" y="0"/>
                    <a:pt x="34" y="7"/>
                    <a:pt x="29" y="20"/>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32">
              <a:extLst>
                <a:ext uri="{FF2B5EF4-FFF2-40B4-BE49-F238E27FC236}">
                  <a16:creationId xmlns:a16="http://schemas.microsoft.com/office/drawing/2014/main" id="{895ABDF6-20AD-47B7-A5F7-A635134705FA}"/>
                </a:ext>
              </a:extLst>
            </p:cNvPr>
            <p:cNvSpPr>
              <a:spLocks/>
            </p:cNvSpPr>
            <p:nvPr/>
          </p:nvSpPr>
          <p:spPr bwMode="auto">
            <a:xfrm>
              <a:off x="5649913" y="9261476"/>
              <a:ext cx="2667000" cy="2668588"/>
            </a:xfrm>
            <a:custGeom>
              <a:avLst/>
              <a:gdLst>
                <a:gd name="T0" fmla="*/ 3111 w 3111"/>
                <a:gd name="T1" fmla="*/ 1556 h 3112"/>
                <a:gd name="T2" fmla="*/ 3095 w 3111"/>
                <a:gd name="T3" fmla="*/ 1782 h 3112"/>
                <a:gd name="T4" fmla="*/ 1556 w 3111"/>
                <a:gd name="T5" fmla="*/ 3112 h 3112"/>
                <a:gd name="T6" fmla="*/ 1489 w 3111"/>
                <a:gd name="T7" fmla="*/ 3110 h 3112"/>
                <a:gd name="T8" fmla="*/ 0 w 3111"/>
                <a:gd name="T9" fmla="*/ 1556 h 3112"/>
                <a:gd name="T10" fmla="*/ 1556 w 3111"/>
                <a:gd name="T11" fmla="*/ 0 h 3112"/>
                <a:gd name="T12" fmla="*/ 3111 w 3111"/>
                <a:gd name="T13" fmla="*/ 1556 h 3112"/>
              </a:gdLst>
              <a:ahLst/>
              <a:cxnLst>
                <a:cxn ang="0">
                  <a:pos x="T0" y="T1"/>
                </a:cxn>
                <a:cxn ang="0">
                  <a:pos x="T2" y="T3"/>
                </a:cxn>
                <a:cxn ang="0">
                  <a:pos x="T4" y="T5"/>
                </a:cxn>
                <a:cxn ang="0">
                  <a:pos x="T6" y="T7"/>
                </a:cxn>
                <a:cxn ang="0">
                  <a:pos x="T8" y="T9"/>
                </a:cxn>
                <a:cxn ang="0">
                  <a:pos x="T10" y="T11"/>
                </a:cxn>
                <a:cxn ang="0">
                  <a:pos x="T12" y="T13"/>
                </a:cxn>
              </a:cxnLst>
              <a:rect l="0" t="0" r="r" b="b"/>
              <a:pathLst>
                <a:path w="3111" h="3112">
                  <a:moveTo>
                    <a:pt x="3111" y="1556"/>
                  </a:moveTo>
                  <a:cubicBezTo>
                    <a:pt x="3111" y="1633"/>
                    <a:pt x="3106" y="1708"/>
                    <a:pt x="3095" y="1782"/>
                  </a:cubicBezTo>
                  <a:cubicBezTo>
                    <a:pt x="2986" y="2534"/>
                    <a:pt x="2338" y="3112"/>
                    <a:pt x="1556" y="3112"/>
                  </a:cubicBezTo>
                  <a:cubicBezTo>
                    <a:pt x="1533" y="3112"/>
                    <a:pt x="1511" y="3111"/>
                    <a:pt x="1489" y="3110"/>
                  </a:cubicBezTo>
                  <a:cubicBezTo>
                    <a:pt x="660" y="3075"/>
                    <a:pt x="0" y="2393"/>
                    <a:pt x="0" y="1556"/>
                  </a:cubicBezTo>
                  <a:cubicBezTo>
                    <a:pt x="0" y="697"/>
                    <a:pt x="696" y="0"/>
                    <a:pt x="1556" y="0"/>
                  </a:cubicBezTo>
                  <a:cubicBezTo>
                    <a:pt x="2415" y="0"/>
                    <a:pt x="3111" y="697"/>
                    <a:pt x="3111" y="1556"/>
                  </a:cubicBezTo>
                  <a:close/>
                </a:path>
              </a:pathLst>
            </a:custGeom>
            <a:solidFill>
              <a:srgbClr val="E6E7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33">
              <a:extLst>
                <a:ext uri="{FF2B5EF4-FFF2-40B4-BE49-F238E27FC236}">
                  <a16:creationId xmlns:a16="http://schemas.microsoft.com/office/drawing/2014/main" id="{FEDE93E9-063F-44A6-AA6E-F56C4CCACB59}"/>
                </a:ext>
              </a:extLst>
            </p:cNvPr>
            <p:cNvSpPr>
              <a:spLocks/>
            </p:cNvSpPr>
            <p:nvPr/>
          </p:nvSpPr>
          <p:spPr bwMode="auto">
            <a:xfrm>
              <a:off x="5611813" y="9223376"/>
              <a:ext cx="2743200" cy="2744788"/>
            </a:xfrm>
            <a:custGeom>
              <a:avLst/>
              <a:gdLst>
                <a:gd name="T0" fmla="*/ 1601 w 3201"/>
                <a:gd name="T1" fmla="*/ 0 h 3200"/>
                <a:gd name="T2" fmla="*/ 0 w 3201"/>
                <a:gd name="T3" fmla="*/ 1600 h 3200"/>
                <a:gd name="T4" fmla="*/ 1532 w 3201"/>
                <a:gd name="T5" fmla="*/ 3199 h 3200"/>
                <a:gd name="T6" fmla="*/ 1582 w 3201"/>
                <a:gd name="T7" fmla="*/ 3200 h 3200"/>
                <a:gd name="T8" fmla="*/ 1536 w 3201"/>
                <a:gd name="T9" fmla="*/ 3154 h 3200"/>
                <a:gd name="T10" fmla="*/ 1489 w 3201"/>
                <a:gd name="T11" fmla="*/ 3107 h 3200"/>
                <a:gd name="T12" fmla="*/ 89 w 3201"/>
                <a:gd name="T13" fmla="*/ 1600 h 3200"/>
                <a:gd name="T14" fmla="*/ 1601 w 3201"/>
                <a:gd name="T15" fmla="*/ 89 h 3200"/>
                <a:gd name="T16" fmla="*/ 3112 w 3201"/>
                <a:gd name="T17" fmla="*/ 1600 h 3200"/>
                <a:gd name="T18" fmla="*/ 3101 w 3201"/>
                <a:gd name="T19" fmla="*/ 1782 h 3200"/>
                <a:gd name="T20" fmla="*/ 3141 w 3201"/>
                <a:gd name="T21" fmla="*/ 1821 h 3200"/>
                <a:gd name="T22" fmla="*/ 3180 w 3201"/>
                <a:gd name="T23" fmla="*/ 1860 h 3200"/>
                <a:gd name="T24" fmla="*/ 3184 w 3201"/>
                <a:gd name="T25" fmla="*/ 1832 h 3200"/>
                <a:gd name="T26" fmla="*/ 3201 w 3201"/>
                <a:gd name="T27" fmla="*/ 1600 h 3200"/>
                <a:gd name="T28" fmla="*/ 1601 w 3201"/>
                <a:gd name="T29"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1" h="3200">
                  <a:moveTo>
                    <a:pt x="1601" y="0"/>
                  </a:moveTo>
                  <a:cubicBezTo>
                    <a:pt x="718" y="0"/>
                    <a:pt x="0" y="717"/>
                    <a:pt x="0" y="1600"/>
                  </a:cubicBezTo>
                  <a:cubicBezTo>
                    <a:pt x="0" y="2460"/>
                    <a:pt x="673" y="3162"/>
                    <a:pt x="1532" y="3199"/>
                  </a:cubicBezTo>
                  <a:cubicBezTo>
                    <a:pt x="1548" y="3199"/>
                    <a:pt x="1565" y="3200"/>
                    <a:pt x="1582" y="3200"/>
                  </a:cubicBezTo>
                  <a:cubicBezTo>
                    <a:pt x="1536" y="3154"/>
                    <a:pt x="1536" y="3154"/>
                    <a:pt x="1536" y="3154"/>
                  </a:cubicBezTo>
                  <a:cubicBezTo>
                    <a:pt x="1489" y="3107"/>
                    <a:pt x="1489" y="3107"/>
                    <a:pt x="1489" y="3107"/>
                  </a:cubicBezTo>
                  <a:cubicBezTo>
                    <a:pt x="700" y="3050"/>
                    <a:pt x="89" y="2397"/>
                    <a:pt x="89" y="1600"/>
                  </a:cubicBezTo>
                  <a:cubicBezTo>
                    <a:pt x="89" y="767"/>
                    <a:pt x="767" y="89"/>
                    <a:pt x="1601" y="89"/>
                  </a:cubicBezTo>
                  <a:cubicBezTo>
                    <a:pt x="2434" y="89"/>
                    <a:pt x="3112" y="767"/>
                    <a:pt x="3112" y="1600"/>
                  </a:cubicBezTo>
                  <a:cubicBezTo>
                    <a:pt x="3112" y="1660"/>
                    <a:pt x="3108" y="1722"/>
                    <a:pt x="3101" y="1782"/>
                  </a:cubicBezTo>
                  <a:cubicBezTo>
                    <a:pt x="3141" y="1821"/>
                    <a:pt x="3141" y="1821"/>
                    <a:pt x="3141" y="1821"/>
                  </a:cubicBezTo>
                  <a:cubicBezTo>
                    <a:pt x="3180" y="1860"/>
                    <a:pt x="3180" y="1860"/>
                    <a:pt x="3180" y="1860"/>
                  </a:cubicBezTo>
                  <a:cubicBezTo>
                    <a:pt x="3181" y="1851"/>
                    <a:pt x="3183" y="1842"/>
                    <a:pt x="3184" y="1832"/>
                  </a:cubicBezTo>
                  <a:cubicBezTo>
                    <a:pt x="3195" y="1755"/>
                    <a:pt x="3201" y="1677"/>
                    <a:pt x="3201" y="1600"/>
                  </a:cubicBezTo>
                  <a:cubicBezTo>
                    <a:pt x="3201" y="717"/>
                    <a:pt x="2483" y="0"/>
                    <a:pt x="1601"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34">
              <a:extLst>
                <a:ext uri="{FF2B5EF4-FFF2-40B4-BE49-F238E27FC236}">
                  <a16:creationId xmlns:a16="http://schemas.microsoft.com/office/drawing/2014/main" id="{6F0F048B-1FE8-4059-A1BB-B87148C22B8A}"/>
                </a:ext>
              </a:extLst>
            </p:cNvPr>
            <p:cNvSpPr>
              <a:spLocks/>
            </p:cNvSpPr>
            <p:nvPr/>
          </p:nvSpPr>
          <p:spPr bwMode="auto">
            <a:xfrm>
              <a:off x="6888163" y="10752138"/>
              <a:ext cx="1449388" cy="1216025"/>
            </a:xfrm>
            <a:custGeom>
              <a:avLst/>
              <a:gdLst>
                <a:gd name="T0" fmla="*/ 1691 w 1691"/>
                <a:gd name="T1" fmla="*/ 78 h 1418"/>
                <a:gd name="T2" fmla="*/ 112 w 1691"/>
                <a:gd name="T3" fmla="*/ 1418 h 1418"/>
                <a:gd name="T4" fmla="*/ 93 w 1691"/>
                <a:gd name="T5" fmla="*/ 1418 h 1418"/>
                <a:gd name="T6" fmla="*/ 47 w 1691"/>
                <a:gd name="T7" fmla="*/ 1372 h 1418"/>
                <a:gd name="T8" fmla="*/ 0 w 1691"/>
                <a:gd name="T9" fmla="*/ 1325 h 1418"/>
                <a:gd name="T10" fmla="*/ 46 w 1691"/>
                <a:gd name="T11" fmla="*/ 1328 h 1418"/>
                <a:gd name="T12" fmla="*/ 112 w 1691"/>
                <a:gd name="T13" fmla="*/ 1329 h 1418"/>
                <a:gd name="T14" fmla="*/ 1607 w 1691"/>
                <a:gd name="T15" fmla="*/ 37 h 1418"/>
                <a:gd name="T16" fmla="*/ 1612 w 1691"/>
                <a:gd name="T17" fmla="*/ 0 h 1418"/>
                <a:gd name="T18" fmla="*/ 1652 w 1691"/>
                <a:gd name="T19" fmla="*/ 39 h 1418"/>
                <a:gd name="T20" fmla="*/ 1691 w 1691"/>
                <a:gd name="T21" fmla="*/ 78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1" h="1418">
                  <a:moveTo>
                    <a:pt x="1691" y="78"/>
                  </a:moveTo>
                  <a:cubicBezTo>
                    <a:pt x="1565" y="844"/>
                    <a:pt x="891" y="1418"/>
                    <a:pt x="112" y="1418"/>
                  </a:cubicBezTo>
                  <a:cubicBezTo>
                    <a:pt x="105" y="1418"/>
                    <a:pt x="99" y="1418"/>
                    <a:pt x="93" y="1418"/>
                  </a:cubicBezTo>
                  <a:cubicBezTo>
                    <a:pt x="47" y="1372"/>
                    <a:pt x="47" y="1372"/>
                    <a:pt x="47" y="1372"/>
                  </a:cubicBezTo>
                  <a:cubicBezTo>
                    <a:pt x="0" y="1325"/>
                    <a:pt x="0" y="1325"/>
                    <a:pt x="0" y="1325"/>
                  </a:cubicBezTo>
                  <a:cubicBezTo>
                    <a:pt x="15" y="1326"/>
                    <a:pt x="31" y="1327"/>
                    <a:pt x="46" y="1328"/>
                  </a:cubicBezTo>
                  <a:cubicBezTo>
                    <a:pt x="68" y="1328"/>
                    <a:pt x="90" y="1329"/>
                    <a:pt x="112" y="1329"/>
                  </a:cubicBezTo>
                  <a:cubicBezTo>
                    <a:pt x="857" y="1329"/>
                    <a:pt x="1500" y="774"/>
                    <a:pt x="1607" y="37"/>
                  </a:cubicBezTo>
                  <a:cubicBezTo>
                    <a:pt x="1609" y="25"/>
                    <a:pt x="1611" y="12"/>
                    <a:pt x="1612" y="0"/>
                  </a:cubicBezTo>
                  <a:cubicBezTo>
                    <a:pt x="1652" y="39"/>
                    <a:pt x="1652" y="39"/>
                    <a:pt x="1652" y="39"/>
                  </a:cubicBezTo>
                  <a:lnTo>
                    <a:pt x="1691" y="78"/>
                  </a:lnTo>
                  <a:close/>
                </a:path>
              </a:pathLst>
            </a:custGeom>
            <a:solidFill>
              <a:srgbClr val="9E9E9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35">
              <a:extLst>
                <a:ext uri="{FF2B5EF4-FFF2-40B4-BE49-F238E27FC236}">
                  <a16:creationId xmlns:a16="http://schemas.microsoft.com/office/drawing/2014/main" id="{6AC00CEF-0EE4-4366-956F-1380B5D149D9}"/>
                </a:ext>
              </a:extLst>
            </p:cNvPr>
            <p:cNvSpPr>
              <a:spLocks/>
            </p:cNvSpPr>
            <p:nvPr/>
          </p:nvSpPr>
          <p:spPr bwMode="auto">
            <a:xfrm>
              <a:off x="5715000" y="10093326"/>
              <a:ext cx="2554288" cy="1798638"/>
            </a:xfrm>
            <a:custGeom>
              <a:avLst/>
              <a:gdLst>
                <a:gd name="T0" fmla="*/ 2981 w 2981"/>
                <a:gd name="T1" fmla="*/ 768 h 2097"/>
                <a:gd name="T2" fmla="*/ 2976 w 2981"/>
                <a:gd name="T3" fmla="*/ 805 h 2097"/>
                <a:gd name="T4" fmla="*/ 1481 w 2981"/>
                <a:gd name="T5" fmla="*/ 2097 h 2097"/>
                <a:gd name="T6" fmla="*/ 1415 w 2981"/>
                <a:gd name="T7" fmla="*/ 2096 h 2097"/>
                <a:gd name="T8" fmla="*/ 1369 w 2981"/>
                <a:gd name="T9" fmla="*/ 2093 h 2097"/>
                <a:gd name="T10" fmla="*/ 0 w 2981"/>
                <a:gd name="T11" fmla="*/ 711 h 2097"/>
                <a:gd name="T12" fmla="*/ 2211 w 2981"/>
                <a:gd name="T13" fmla="*/ 0 h 2097"/>
                <a:gd name="T14" fmla="*/ 2981 w 2981"/>
                <a:gd name="T15" fmla="*/ 768 h 20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1" h="2097">
                  <a:moveTo>
                    <a:pt x="2981" y="768"/>
                  </a:moveTo>
                  <a:cubicBezTo>
                    <a:pt x="2980" y="780"/>
                    <a:pt x="2978" y="793"/>
                    <a:pt x="2976" y="805"/>
                  </a:cubicBezTo>
                  <a:cubicBezTo>
                    <a:pt x="2869" y="1542"/>
                    <a:pt x="2226" y="2097"/>
                    <a:pt x="1481" y="2097"/>
                  </a:cubicBezTo>
                  <a:cubicBezTo>
                    <a:pt x="1459" y="2097"/>
                    <a:pt x="1437" y="2096"/>
                    <a:pt x="1415" y="2096"/>
                  </a:cubicBezTo>
                  <a:cubicBezTo>
                    <a:pt x="1400" y="2095"/>
                    <a:pt x="1384" y="2094"/>
                    <a:pt x="1369" y="2093"/>
                  </a:cubicBezTo>
                  <a:cubicBezTo>
                    <a:pt x="0" y="711"/>
                    <a:pt x="0" y="711"/>
                    <a:pt x="0" y="711"/>
                  </a:cubicBezTo>
                  <a:cubicBezTo>
                    <a:pt x="2211" y="0"/>
                    <a:pt x="2211" y="0"/>
                    <a:pt x="2211" y="0"/>
                  </a:cubicBezTo>
                  <a:lnTo>
                    <a:pt x="2981" y="768"/>
                  </a:lnTo>
                  <a:close/>
                </a:path>
              </a:pathLst>
            </a:custGeom>
            <a:solidFill>
              <a:srgbClr val="B8B9B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36">
              <a:extLst>
                <a:ext uri="{FF2B5EF4-FFF2-40B4-BE49-F238E27FC236}">
                  <a16:creationId xmlns:a16="http://schemas.microsoft.com/office/drawing/2014/main" id="{951EC3EC-91C9-42D3-8363-FD7F73CD54CB}"/>
                </a:ext>
              </a:extLst>
            </p:cNvPr>
            <p:cNvSpPr>
              <a:spLocks/>
            </p:cNvSpPr>
            <p:nvPr/>
          </p:nvSpPr>
          <p:spPr bwMode="auto">
            <a:xfrm>
              <a:off x="5654675" y="10494963"/>
              <a:ext cx="566738" cy="207963"/>
            </a:xfrm>
            <a:custGeom>
              <a:avLst/>
              <a:gdLst>
                <a:gd name="T0" fmla="*/ 119 w 661"/>
                <a:gd name="T1" fmla="*/ 243 h 243"/>
                <a:gd name="T2" fmla="*/ 659 w 661"/>
                <a:gd name="T3" fmla="*/ 243 h 243"/>
                <a:gd name="T4" fmla="*/ 661 w 661"/>
                <a:gd name="T5" fmla="*/ 241 h 243"/>
                <a:gd name="T6" fmla="*/ 661 w 661"/>
                <a:gd name="T7" fmla="*/ 22 h 243"/>
                <a:gd name="T8" fmla="*/ 640 w 661"/>
                <a:gd name="T9" fmla="*/ 0 h 243"/>
                <a:gd name="T10" fmla="*/ 122 w 661"/>
                <a:gd name="T11" fmla="*/ 0 h 243"/>
                <a:gd name="T12" fmla="*/ 0 w 661"/>
                <a:gd name="T13" fmla="*/ 123 h 243"/>
                <a:gd name="T14" fmla="*/ 119 w 661"/>
                <a:gd name="T15" fmla="*/ 243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1" h="243">
                  <a:moveTo>
                    <a:pt x="119" y="243"/>
                  </a:moveTo>
                  <a:cubicBezTo>
                    <a:pt x="659" y="243"/>
                    <a:pt x="659" y="243"/>
                    <a:pt x="659" y="243"/>
                  </a:cubicBezTo>
                  <a:cubicBezTo>
                    <a:pt x="660" y="243"/>
                    <a:pt x="661" y="242"/>
                    <a:pt x="661" y="241"/>
                  </a:cubicBezTo>
                  <a:cubicBezTo>
                    <a:pt x="661" y="22"/>
                    <a:pt x="661" y="22"/>
                    <a:pt x="661" y="22"/>
                  </a:cubicBezTo>
                  <a:cubicBezTo>
                    <a:pt x="661" y="10"/>
                    <a:pt x="651" y="0"/>
                    <a:pt x="640" y="0"/>
                  </a:cubicBezTo>
                  <a:cubicBezTo>
                    <a:pt x="122" y="0"/>
                    <a:pt x="122" y="0"/>
                    <a:pt x="122" y="0"/>
                  </a:cubicBezTo>
                  <a:cubicBezTo>
                    <a:pt x="55" y="0"/>
                    <a:pt x="0" y="56"/>
                    <a:pt x="0" y="123"/>
                  </a:cubicBezTo>
                  <a:cubicBezTo>
                    <a:pt x="0" y="189"/>
                    <a:pt x="53" y="243"/>
                    <a:pt x="119" y="243"/>
                  </a:cubicBezTo>
                  <a:close/>
                </a:path>
              </a:pathLst>
            </a:cu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Oval 37">
              <a:extLst>
                <a:ext uri="{FF2B5EF4-FFF2-40B4-BE49-F238E27FC236}">
                  <a16:creationId xmlns:a16="http://schemas.microsoft.com/office/drawing/2014/main" id="{93AD5DAB-0D1B-4736-A135-B6ED7B0479CF}"/>
                </a:ext>
              </a:extLst>
            </p:cNvPr>
            <p:cNvSpPr>
              <a:spLocks noChangeArrowheads="1"/>
            </p:cNvSpPr>
            <p:nvPr/>
          </p:nvSpPr>
          <p:spPr bwMode="auto">
            <a:xfrm>
              <a:off x="6184900" y="9796463"/>
              <a:ext cx="1598613" cy="1598613"/>
            </a:xfrm>
            <a:prstGeom prst="ellipse">
              <a:avLst/>
            </a:pr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38">
              <a:extLst>
                <a:ext uri="{FF2B5EF4-FFF2-40B4-BE49-F238E27FC236}">
                  <a16:creationId xmlns:a16="http://schemas.microsoft.com/office/drawing/2014/main" id="{C99113AE-1DD2-496F-96DB-406BA7F19710}"/>
                </a:ext>
              </a:extLst>
            </p:cNvPr>
            <p:cNvSpPr>
              <a:spLocks/>
            </p:cNvSpPr>
            <p:nvPr/>
          </p:nvSpPr>
          <p:spPr bwMode="auto">
            <a:xfrm>
              <a:off x="6324600" y="9936163"/>
              <a:ext cx="1319213" cy="1319213"/>
            </a:xfrm>
            <a:custGeom>
              <a:avLst/>
              <a:gdLst>
                <a:gd name="T0" fmla="*/ 1539 w 1539"/>
                <a:gd name="T1" fmla="*/ 769 h 1538"/>
                <a:gd name="T2" fmla="*/ 770 w 1539"/>
                <a:gd name="T3" fmla="*/ 1538 h 1538"/>
                <a:gd name="T4" fmla="*/ 173 w 1539"/>
                <a:gd name="T5" fmla="*/ 1254 h 1538"/>
                <a:gd name="T6" fmla="*/ 0 w 1539"/>
                <a:gd name="T7" fmla="*/ 769 h 1538"/>
                <a:gd name="T8" fmla="*/ 770 w 1539"/>
                <a:gd name="T9" fmla="*/ 0 h 1538"/>
                <a:gd name="T10" fmla="*/ 1455 w 1539"/>
                <a:gd name="T11" fmla="*/ 420 h 1538"/>
                <a:gd name="T12" fmla="*/ 1539 w 1539"/>
                <a:gd name="T13" fmla="*/ 769 h 1538"/>
              </a:gdLst>
              <a:ahLst/>
              <a:cxnLst>
                <a:cxn ang="0">
                  <a:pos x="T0" y="T1"/>
                </a:cxn>
                <a:cxn ang="0">
                  <a:pos x="T2" y="T3"/>
                </a:cxn>
                <a:cxn ang="0">
                  <a:pos x="T4" y="T5"/>
                </a:cxn>
                <a:cxn ang="0">
                  <a:pos x="T6" y="T7"/>
                </a:cxn>
                <a:cxn ang="0">
                  <a:pos x="T8" y="T9"/>
                </a:cxn>
                <a:cxn ang="0">
                  <a:pos x="T10" y="T11"/>
                </a:cxn>
                <a:cxn ang="0">
                  <a:pos x="T12" y="T13"/>
                </a:cxn>
              </a:cxnLst>
              <a:rect l="0" t="0" r="r" b="b"/>
              <a:pathLst>
                <a:path w="1539" h="1538">
                  <a:moveTo>
                    <a:pt x="1539" y="769"/>
                  </a:moveTo>
                  <a:cubicBezTo>
                    <a:pt x="1539" y="1194"/>
                    <a:pt x="1194" y="1538"/>
                    <a:pt x="770" y="1538"/>
                  </a:cubicBezTo>
                  <a:cubicBezTo>
                    <a:pt x="529" y="1538"/>
                    <a:pt x="314" y="1427"/>
                    <a:pt x="173" y="1254"/>
                  </a:cubicBezTo>
                  <a:cubicBezTo>
                    <a:pt x="65" y="1122"/>
                    <a:pt x="0" y="953"/>
                    <a:pt x="0" y="769"/>
                  </a:cubicBezTo>
                  <a:cubicBezTo>
                    <a:pt x="0" y="344"/>
                    <a:pt x="345" y="0"/>
                    <a:pt x="770" y="0"/>
                  </a:cubicBezTo>
                  <a:cubicBezTo>
                    <a:pt x="1069" y="0"/>
                    <a:pt x="1328" y="171"/>
                    <a:pt x="1455" y="420"/>
                  </a:cubicBezTo>
                  <a:cubicBezTo>
                    <a:pt x="1509" y="525"/>
                    <a:pt x="1539" y="643"/>
                    <a:pt x="1539" y="769"/>
                  </a:cubicBez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39">
              <a:extLst>
                <a:ext uri="{FF2B5EF4-FFF2-40B4-BE49-F238E27FC236}">
                  <a16:creationId xmlns:a16="http://schemas.microsoft.com/office/drawing/2014/main" id="{8E28BA1C-F7D4-48BB-BA2D-30257A8C3954}"/>
                </a:ext>
              </a:extLst>
            </p:cNvPr>
            <p:cNvSpPr>
              <a:spLocks/>
            </p:cNvSpPr>
            <p:nvPr/>
          </p:nvSpPr>
          <p:spPr bwMode="auto">
            <a:xfrm>
              <a:off x="6400800" y="10053638"/>
              <a:ext cx="1243013" cy="1201738"/>
            </a:xfrm>
            <a:custGeom>
              <a:avLst/>
              <a:gdLst>
                <a:gd name="T0" fmla="*/ 1450 w 1450"/>
                <a:gd name="T1" fmla="*/ 633 h 1402"/>
                <a:gd name="T2" fmla="*/ 681 w 1450"/>
                <a:gd name="T3" fmla="*/ 1402 h 1402"/>
                <a:gd name="T4" fmla="*/ 84 w 1450"/>
                <a:gd name="T5" fmla="*/ 1118 h 1402"/>
                <a:gd name="T6" fmla="*/ 0 w 1450"/>
                <a:gd name="T7" fmla="*/ 769 h 1402"/>
                <a:gd name="T8" fmla="*/ 769 w 1450"/>
                <a:gd name="T9" fmla="*/ 0 h 1402"/>
                <a:gd name="T10" fmla="*/ 1366 w 1450"/>
                <a:gd name="T11" fmla="*/ 284 h 1402"/>
                <a:gd name="T12" fmla="*/ 1450 w 1450"/>
                <a:gd name="T13" fmla="*/ 633 h 1402"/>
              </a:gdLst>
              <a:ahLst/>
              <a:cxnLst>
                <a:cxn ang="0">
                  <a:pos x="T0" y="T1"/>
                </a:cxn>
                <a:cxn ang="0">
                  <a:pos x="T2" y="T3"/>
                </a:cxn>
                <a:cxn ang="0">
                  <a:pos x="T4" y="T5"/>
                </a:cxn>
                <a:cxn ang="0">
                  <a:pos x="T6" y="T7"/>
                </a:cxn>
                <a:cxn ang="0">
                  <a:pos x="T8" y="T9"/>
                </a:cxn>
                <a:cxn ang="0">
                  <a:pos x="T10" y="T11"/>
                </a:cxn>
                <a:cxn ang="0">
                  <a:pos x="T12" y="T13"/>
                </a:cxn>
              </a:cxnLst>
              <a:rect l="0" t="0" r="r" b="b"/>
              <a:pathLst>
                <a:path w="1450" h="1402">
                  <a:moveTo>
                    <a:pt x="1450" y="633"/>
                  </a:moveTo>
                  <a:cubicBezTo>
                    <a:pt x="1450" y="1058"/>
                    <a:pt x="1105" y="1402"/>
                    <a:pt x="681" y="1402"/>
                  </a:cubicBezTo>
                  <a:cubicBezTo>
                    <a:pt x="440" y="1402"/>
                    <a:pt x="225" y="1291"/>
                    <a:pt x="84" y="1118"/>
                  </a:cubicBezTo>
                  <a:cubicBezTo>
                    <a:pt x="30" y="1013"/>
                    <a:pt x="0" y="895"/>
                    <a:pt x="0" y="769"/>
                  </a:cubicBezTo>
                  <a:cubicBezTo>
                    <a:pt x="0" y="345"/>
                    <a:pt x="344" y="0"/>
                    <a:pt x="769" y="0"/>
                  </a:cubicBezTo>
                  <a:cubicBezTo>
                    <a:pt x="1010" y="0"/>
                    <a:pt x="1225" y="111"/>
                    <a:pt x="1366" y="284"/>
                  </a:cubicBezTo>
                  <a:cubicBezTo>
                    <a:pt x="1420" y="389"/>
                    <a:pt x="1450" y="507"/>
                    <a:pt x="1450" y="633"/>
                  </a:cubicBez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40">
              <a:extLst>
                <a:ext uri="{FF2B5EF4-FFF2-40B4-BE49-F238E27FC236}">
                  <a16:creationId xmlns:a16="http://schemas.microsoft.com/office/drawing/2014/main" id="{C3D5BF40-26CE-49DC-8F3E-3D2886215F57}"/>
                </a:ext>
              </a:extLst>
            </p:cNvPr>
            <p:cNvSpPr>
              <a:spLocks/>
            </p:cNvSpPr>
            <p:nvPr/>
          </p:nvSpPr>
          <p:spPr bwMode="auto">
            <a:xfrm>
              <a:off x="5673725" y="708025"/>
              <a:ext cx="4117975" cy="4244975"/>
            </a:xfrm>
            <a:custGeom>
              <a:avLst/>
              <a:gdLst>
                <a:gd name="T0" fmla="*/ 4683 w 4804"/>
                <a:gd name="T1" fmla="*/ 3293 h 4951"/>
                <a:gd name="T2" fmla="*/ 2776 w 4804"/>
                <a:gd name="T3" fmla="*/ 4951 h 4951"/>
                <a:gd name="T4" fmla="*/ 0 w 4804"/>
                <a:gd name="T5" fmla="*/ 1758 h 4951"/>
                <a:gd name="T6" fmla="*/ 1907 w 4804"/>
                <a:gd name="T7" fmla="*/ 100 h 4951"/>
                <a:gd name="T8" fmla="*/ 2295 w 4804"/>
                <a:gd name="T9" fmla="*/ 127 h 4951"/>
                <a:gd name="T10" fmla="*/ 2445 w 4804"/>
                <a:gd name="T11" fmla="*/ 299 h 4951"/>
                <a:gd name="T12" fmla="*/ 2451 w 4804"/>
                <a:gd name="T13" fmla="*/ 307 h 4951"/>
                <a:gd name="T14" fmla="*/ 2593 w 4804"/>
                <a:gd name="T15" fmla="*/ 470 h 4951"/>
                <a:gd name="T16" fmla="*/ 2599 w 4804"/>
                <a:gd name="T17" fmla="*/ 477 h 4951"/>
                <a:gd name="T18" fmla="*/ 2735 w 4804"/>
                <a:gd name="T19" fmla="*/ 633 h 4951"/>
                <a:gd name="T20" fmla="*/ 2741 w 4804"/>
                <a:gd name="T21" fmla="*/ 640 h 4951"/>
                <a:gd name="T22" fmla="*/ 2877 w 4804"/>
                <a:gd name="T23" fmla="*/ 796 h 4951"/>
                <a:gd name="T24" fmla="*/ 2883 w 4804"/>
                <a:gd name="T25" fmla="*/ 803 h 4951"/>
                <a:gd name="T26" fmla="*/ 3019 w 4804"/>
                <a:gd name="T27" fmla="*/ 959 h 4951"/>
                <a:gd name="T28" fmla="*/ 3025 w 4804"/>
                <a:gd name="T29" fmla="*/ 967 h 4951"/>
                <a:gd name="T30" fmla="*/ 4710 w 4804"/>
                <a:gd name="T31" fmla="*/ 2906 h 4951"/>
                <a:gd name="T32" fmla="*/ 4742 w 4804"/>
                <a:gd name="T33" fmla="*/ 2950 h 4951"/>
                <a:gd name="T34" fmla="*/ 4746 w 4804"/>
                <a:gd name="T35" fmla="*/ 2958 h 4951"/>
                <a:gd name="T36" fmla="*/ 4683 w 4804"/>
                <a:gd name="T37" fmla="*/ 3293 h 4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04" h="4951">
                  <a:moveTo>
                    <a:pt x="4683" y="3293"/>
                  </a:moveTo>
                  <a:cubicBezTo>
                    <a:pt x="2776" y="4951"/>
                    <a:pt x="2776" y="4951"/>
                    <a:pt x="2776" y="4951"/>
                  </a:cubicBezTo>
                  <a:cubicBezTo>
                    <a:pt x="0" y="1758"/>
                    <a:pt x="0" y="1758"/>
                    <a:pt x="0" y="1758"/>
                  </a:cubicBezTo>
                  <a:cubicBezTo>
                    <a:pt x="1907" y="100"/>
                    <a:pt x="1907" y="100"/>
                    <a:pt x="1907" y="100"/>
                  </a:cubicBezTo>
                  <a:cubicBezTo>
                    <a:pt x="2022" y="0"/>
                    <a:pt x="2195" y="12"/>
                    <a:pt x="2295" y="127"/>
                  </a:cubicBezTo>
                  <a:cubicBezTo>
                    <a:pt x="2445" y="299"/>
                    <a:pt x="2445" y="299"/>
                    <a:pt x="2445" y="299"/>
                  </a:cubicBezTo>
                  <a:cubicBezTo>
                    <a:pt x="2451" y="307"/>
                    <a:pt x="2451" y="307"/>
                    <a:pt x="2451" y="307"/>
                  </a:cubicBezTo>
                  <a:cubicBezTo>
                    <a:pt x="2593" y="470"/>
                    <a:pt x="2593" y="470"/>
                    <a:pt x="2593" y="470"/>
                  </a:cubicBezTo>
                  <a:cubicBezTo>
                    <a:pt x="2599" y="477"/>
                    <a:pt x="2599" y="477"/>
                    <a:pt x="2599" y="477"/>
                  </a:cubicBezTo>
                  <a:cubicBezTo>
                    <a:pt x="2735" y="633"/>
                    <a:pt x="2735" y="633"/>
                    <a:pt x="2735" y="633"/>
                  </a:cubicBezTo>
                  <a:cubicBezTo>
                    <a:pt x="2741" y="640"/>
                    <a:pt x="2741" y="640"/>
                    <a:pt x="2741" y="640"/>
                  </a:cubicBezTo>
                  <a:cubicBezTo>
                    <a:pt x="2877" y="796"/>
                    <a:pt x="2877" y="796"/>
                    <a:pt x="2877" y="796"/>
                  </a:cubicBezTo>
                  <a:cubicBezTo>
                    <a:pt x="2883" y="803"/>
                    <a:pt x="2883" y="803"/>
                    <a:pt x="2883" y="803"/>
                  </a:cubicBezTo>
                  <a:cubicBezTo>
                    <a:pt x="3019" y="959"/>
                    <a:pt x="3019" y="959"/>
                    <a:pt x="3019" y="959"/>
                  </a:cubicBezTo>
                  <a:cubicBezTo>
                    <a:pt x="3025" y="967"/>
                    <a:pt x="3025" y="967"/>
                    <a:pt x="3025" y="967"/>
                  </a:cubicBezTo>
                  <a:cubicBezTo>
                    <a:pt x="4710" y="2906"/>
                    <a:pt x="4710" y="2906"/>
                    <a:pt x="4710" y="2906"/>
                  </a:cubicBezTo>
                  <a:cubicBezTo>
                    <a:pt x="4722" y="2920"/>
                    <a:pt x="4733" y="2935"/>
                    <a:pt x="4742" y="2950"/>
                  </a:cubicBezTo>
                  <a:cubicBezTo>
                    <a:pt x="4743" y="2953"/>
                    <a:pt x="4745" y="2956"/>
                    <a:pt x="4746" y="2958"/>
                  </a:cubicBezTo>
                  <a:cubicBezTo>
                    <a:pt x="4804" y="3069"/>
                    <a:pt x="4781" y="3208"/>
                    <a:pt x="4683" y="3293"/>
                  </a:cubicBezTo>
                  <a:close/>
                </a:path>
              </a:pathLst>
            </a:cu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41">
              <a:extLst>
                <a:ext uri="{FF2B5EF4-FFF2-40B4-BE49-F238E27FC236}">
                  <a16:creationId xmlns:a16="http://schemas.microsoft.com/office/drawing/2014/main" id="{A7545535-F254-4AFF-A865-C75A06094BFF}"/>
                </a:ext>
              </a:extLst>
            </p:cNvPr>
            <p:cNvSpPr>
              <a:spLocks/>
            </p:cNvSpPr>
            <p:nvPr/>
          </p:nvSpPr>
          <p:spPr bwMode="auto">
            <a:xfrm>
              <a:off x="5843588" y="2178050"/>
              <a:ext cx="122238" cy="127000"/>
            </a:xfrm>
            <a:custGeom>
              <a:avLst/>
              <a:gdLst>
                <a:gd name="T0" fmla="*/ 113 w 141"/>
                <a:gd name="T1" fmla="*/ 37 h 149"/>
                <a:gd name="T2" fmla="*/ 117 w 141"/>
                <a:gd name="T3" fmla="*/ 128 h 149"/>
                <a:gd name="T4" fmla="*/ 28 w 141"/>
                <a:gd name="T5" fmla="*/ 111 h 149"/>
                <a:gd name="T6" fmla="*/ 24 w 141"/>
                <a:gd name="T7" fmla="*/ 20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0"/>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42">
              <a:extLst>
                <a:ext uri="{FF2B5EF4-FFF2-40B4-BE49-F238E27FC236}">
                  <a16:creationId xmlns:a16="http://schemas.microsoft.com/office/drawing/2014/main" id="{EB82D06B-C229-4655-9646-FF40E6DA37BD}"/>
                </a:ext>
              </a:extLst>
            </p:cNvPr>
            <p:cNvSpPr>
              <a:spLocks/>
            </p:cNvSpPr>
            <p:nvPr/>
          </p:nvSpPr>
          <p:spPr bwMode="auto">
            <a:xfrm>
              <a:off x="6094413" y="2465388"/>
              <a:ext cx="120650" cy="127000"/>
            </a:xfrm>
            <a:custGeom>
              <a:avLst/>
              <a:gdLst>
                <a:gd name="T0" fmla="*/ 113 w 141"/>
                <a:gd name="T1" fmla="*/ 37 h 149"/>
                <a:gd name="T2" fmla="*/ 117 w 141"/>
                <a:gd name="T3" fmla="*/ 128 h 149"/>
                <a:gd name="T4" fmla="*/ 28 w 141"/>
                <a:gd name="T5" fmla="*/ 111 h 149"/>
                <a:gd name="T6" fmla="*/ 24 w 141"/>
                <a:gd name="T7" fmla="*/ 21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43">
              <a:extLst>
                <a:ext uri="{FF2B5EF4-FFF2-40B4-BE49-F238E27FC236}">
                  <a16:creationId xmlns:a16="http://schemas.microsoft.com/office/drawing/2014/main" id="{C18FF15C-D78C-4ABD-ACA2-D8C23A177638}"/>
                </a:ext>
              </a:extLst>
            </p:cNvPr>
            <p:cNvSpPr>
              <a:spLocks/>
            </p:cNvSpPr>
            <p:nvPr/>
          </p:nvSpPr>
          <p:spPr bwMode="auto">
            <a:xfrm>
              <a:off x="6327775" y="2744788"/>
              <a:ext cx="122238" cy="127000"/>
            </a:xfrm>
            <a:custGeom>
              <a:avLst/>
              <a:gdLst>
                <a:gd name="T0" fmla="*/ 113 w 141"/>
                <a:gd name="T1" fmla="*/ 37 h 149"/>
                <a:gd name="T2" fmla="*/ 117 w 141"/>
                <a:gd name="T3" fmla="*/ 128 h 149"/>
                <a:gd name="T4" fmla="*/ 28 w 141"/>
                <a:gd name="T5" fmla="*/ 111 h 149"/>
                <a:gd name="T6" fmla="*/ 24 w 141"/>
                <a:gd name="T7" fmla="*/ 21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44">
              <a:extLst>
                <a:ext uri="{FF2B5EF4-FFF2-40B4-BE49-F238E27FC236}">
                  <a16:creationId xmlns:a16="http://schemas.microsoft.com/office/drawing/2014/main" id="{3378528A-5AB3-4ACD-BE28-327AC6A62113}"/>
                </a:ext>
              </a:extLst>
            </p:cNvPr>
            <p:cNvSpPr>
              <a:spLocks/>
            </p:cNvSpPr>
            <p:nvPr/>
          </p:nvSpPr>
          <p:spPr bwMode="auto">
            <a:xfrm>
              <a:off x="6589713" y="3022600"/>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0"/>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45">
              <a:extLst>
                <a:ext uri="{FF2B5EF4-FFF2-40B4-BE49-F238E27FC236}">
                  <a16:creationId xmlns:a16="http://schemas.microsoft.com/office/drawing/2014/main" id="{E90EE325-9B1C-4624-85C6-53086C7EE788}"/>
                </a:ext>
              </a:extLst>
            </p:cNvPr>
            <p:cNvSpPr>
              <a:spLocks/>
            </p:cNvSpPr>
            <p:nvPr/>
          </p:nvSpPr>
          <p:spPr bwMode="auto">
            <a:xfrm>
              <a:off x="6829425" y="3298825"/>
              <a:ext cx="119063" cy="127000"/>
            </a:xfrm>
            <a:custGeom>
              <a:avLst/>
              <a:gdLst>
                <a:gd name="T0" fmla="*/ 112 w 140"/>
                <a:gd name="T1" fmla="*/ 37 h 148"/>
                <a:gd name="T2" fmla="*/ 117 w 140"/>
                <a:gd name="T3" fmla="*/ 128 h 148"/>
                <a:gd name="T4" fmla="*/ 27 w 140"/>
                <a:gd name="T5" fmla="*/ 111 h 148"/>
                <a:gd name="T6" fmla="*/ 23 w 140"/>
                <a:gd name="T7" fmla="*/ 20 h 148"/>
                <a:gd name="T8" fmla="*/ 112 w 140"/>
                <a:gd name="T9" fmla="*/ 37 h 148"/>
              </a:gdLst>
              <a:ahLst/>
              <a:cxnLst>
                <a:cxn ang="0">
                  <a:pos x="T0" y="T1"/>
                </a:cxn>
                <a:cxn ang="0">
                  <a:pos x="T2" y="T3"/>
                </a:cxn>
                <a:cxn ang="0">
                  <a:pos x="T4" y="T5"/>
                </a:cxn>
                <a:cxn ang="0">
                  <a:pos x="T6" y="T7"/>
                </a:cxn>
                <a:cxn ang="0">
                  <a:pos x="T8" y="T9"/>
                </a:cxn>
              </a:cxnLst>
              <a:rect l="0" t="0" r="r" b="b"/>
              <a:pathLst>
                <a:path w="140" h="148">
                  <a:moveTo>
                    <a:pt x="112" y="37"/>
                  </a:moveTo>
                  <a:cubicBezTo>
                    <a:pt x="138" y="67"/>
                    <a:pt x="140" y="108"/>
                    <a:pt x="117" y="128"/>
                  </a:cubicBezTo>
                  <a:cubicBezTo>
                    <a:pt x="93" y="148"/>
                    <a:pt x="53" y="141"/>
                    <a:pt x="27" y="111"/>
                  </a:cubicBezTo>
                  <a:cubicBezTo>
                    <a:pt x="1" y="82"/>
                    <a:pt x="0" y="41"/>
                    <a:pt x="23" y="20"/>
                  </a:cubicBezTo>
                  <a:cubicBezTo>
                    <a:pt x="47" y="0"/>
                    <a:pt x="87" y="7"/>
                    <a:pt x="112"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46">
              <a:extLst>
                <a:ext uri="{FF2B5EF4-FFF2-40B4-BE49-F238E27FC236}">
                  <a16:creationId xmlns:a16="http://schemas.microsoft.com/office/drawing/2014/main" id="{0857A99A-B553-4BB3-805B-3BC47384BED4}"/>
                </a:ext>
              </a:extLst>
            </p:cNvPr>
            <p:cNvSpPr>
              <a:spLocks/>
            </p:cNvSpPr>
            <p:nvPr/>
          </p:nvSpPr>
          <p:spPr bwMode="auto">
            <a:xfrm>
              <a:off x="7067550" y="3573463"/>
              <a:ext cx="120650" cy="128588"/>
            </a:xfrm>
            <a:custGeom>
              <a:avLst/>
              <a:gdLst>
                <a:gd name="T0" fmla="*/ 113 w 140"/>
                <a:gd name="T1" fmla="*/ 38 h 149"/>
                <a:gd name="T2" fmla="*/ 117 w 140"/>
                <a:gd name="T3" fmla="*/ 128 h 149"/>
                <a:gd name="T4" fmla="*/ 28 w 140"/>
                <a:gd name="T5" fmla="*/ 112 h 149"/>
                <a:gd name="T6" fmla="*/ 23 w 140"/>
                <a:gd name="T7" fmla="*/ 21 h 149"/>
                <a:gd name="T8" fmla="*/ 113 w 140"/>
                <a:gd name="T9" fmla="*/ 38 h 149"/>
              </a:gdLst>
              <a:ahLst/>
              <a:cxnLst>
                <a:cxn ang="0">
                  <a:pos x="T0" y="T1"/>
                </a:cxn>
                <a:cxn ang="0">
                  <a:pos x="T2" y="T3"/>
                </a:cxn>
                <a:cxn ang="0">
                  <a:pos x="T4" y="T5"/>
                </a:cxn>
                <a:cxn ang="0">
                  <a:pos x="T6" y="T7"/>
                </a:cxn>
                <a:cxn ang="0">
                  <a:pos x="T8" y="T9"/>
                </a:cxn>
              </a:cxnLst>
              <a:rect l="0" t="0" r="r" b="b"/>
              <a:pathLst>
                <a:path w="140" h="149">
                  <a:moveTo>
                    <a:pt x="113" y="38"/>
                  </a:moveTo>
                  <a:cubicBezTo>
                    <a:pt x="139" y="67"/>
                    <a:pt x="140" y="108"/>
                    <a:pt x="117" y="128"/>
                  </a:cubicBezTo>
                  <a:cubicBezTo>
                    <a:pt x="93" y="149"/>
                    <a:pt x="53" y="141"/>
                    <a:pt x="28" y="112"/>
                  </a:cubicBezTo>
                  <a:cubicBezTo>
                    <a:pt x="2" y="82"/>
                    <a:pt x="0" y="41"/>
                    <a:pt x="23" y="21"/>
                  </a:cubicBezTo>
                  <a:cubicBezTo>
                    <a:pt x="47" y="0"/>
                    <a:pt x="87" y="8"/>
                    <a:pt x="113" y="38"/>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47">
              <a:extLst>
                <a:ext uri="{FF2B5EF4-FFF2-40B4-BE49-F238E27FC236}">
                  <a16:creationId xmlns:a16="http://schemas.microsoft.com/office/drawing/2014/main" id="{EBE12783-A2F1-40A0-86FA-F33A08B5C33A}"/>
                </a:ext>
              </a:extLst>
            </p:cNvPr>
            <p:cNvSpPr>
              <a:spLocks/>
            </p:cNvSpPr>
            <p:nvPr/>
          </p:nvSpPr>
          <p:spPr bwMode="auto">
            <a:xfrm>
              <a:off x="7307263" y="3849688"/>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1"/>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48">
              <a:extLst>
                <a:ext uri="{FF2B5EF4-FFF2-40B4-BE49-F238E27FC236}">
                  <a16:creationId xmlns:a16="http://schemas.microsoft.com/office/drawing/2014/main" id="{A65E19C1-50A0-4089-A163-E120CD74734C}"/>
                </a:ext>
              </a:extLst>
            </p:cNvPr>
            <p:cNvSpPr>
              <a:spLocks/>
            </p:cNvSpPr>
            <p:nvPr/>
          </p:nvSpPr>
          <p:spPr bwMode="auto">
            <a:xfrm>
              <a:off x="7567613" y="4149725"/>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0"/>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49">
              <a:extLst>
                <a:ext uri="{FF2B5EF4-FFF2-40B4-BE49-F238E27FC236}">
                  <a16:creationId xmlns:a16="http://schemas.microsoft.com/office/drawing/2014/main" id="{DD37D933-313C-4193-90E9-A31C3C5B993B}"/>
                </a:ext>
              </a:extLst>
            </p:cNvPr>
            <p:cNvSpPr>
              <a:spLocks/>
            </p:cNvSpPr>
            <p:nvPr/>
          </p:nvSpPr>
          <p:spPr bwMode="auto">
            <a:xfrm>
              <a:off x="7813675" y="4430713"/>
              <a:ext cx="119063" cy="128588"/>
            </a:xfrm>
            <a:custGeom>
              <a:avLst/>
              <a:gdLst>
                <a:gd name="T0" fmla="*/ 113 w 140"/>
                <a:gd name="T1" fmla="*/ 37 h 149"/>
                <a:gd name="T2" fmla="*/ 117 w 140"/>
                <a:gd name="T3" fmla="*/ 128 h 149"/>
                <a:gd name="T4" fmla="*/ 28 w 140"/>
                <a:gd name="T5" fmla="*/ 111 h 149"/>
                <a:gd name="T6" fmla="*/ 23 w 140"/>
                <a:gd name="T7" fmla="*/ 21 h 149"/>
                <a:gd name="T8" fmla="*/ 113 w 140"/>
                <a:gd name="T9" fmla="*/ 37 h 149"/>
              </a:gdLst>
              <a:ahLst/>
              <a:cxnLst>
                <a:cxn ang="0">
                  <a:pos x="T0" y="T1"/>
                </a:cxn>
                <a:cxn ang="0">
                  <a:pos x="T2" y="T3"/>
                </a:cxn>
                <a:cxn ang="0">
                  <a:pos x="T4" y="T5"/>
                </a:cxn>
                <a:cxn ang="0">
                  <a:pos x="T6" y="T7"/>
                </a:cxn>
                <a:cxn ang="0">
                  <a:pos x="T8" y="T9"/>
                </a:cxn>
              </a:cxnLst>
              <a:rect l="0" t="0" r="r" b="b"/>
              <a:pathLst>
                <a:path w="140" h="149">
                  <a:moveTo>
                    <a:pt x="113" y="37"/>
                  </a:moveTo>
                  <a:cubicBezTo>
                    <a:pt x="139" y="67"/>
                    <a:pt x="140" y="108"/>
                    <a:pt x="117" y="128"/>
                  </a:cubicBezTo>
                  <a:cubicBezTo>
                    <a:pt x="93" y="149"/>
                    <a:pt x="53" y="141"/>
                    <a:pt x="28" y="111"/>
                  </a:cubicBezTo>
                  <a:cubicBezTo>
                    <a:pt x="2" y="82"/>
                    <a:pt x="0" y="41"/>
                    <a:pt x="23"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50">
              <a:extLst>
                <a:ext uri="{FF2B5EF4-FFF2-40B4-BE49-F238E27FC236}">
                  <a16:creationId xmlns:a16="http://schemas.microsoft.com/office/drawing/2014/main" id="{0833A9DC-73EC-46C6-8F31-7A0210C84E59}"/>
                </a:ext>
              </a:extLst>
            </p:cNvPr>
            <p:cNvSpPr>
              <a:spLocks/>
            </p:cNvSpPr>
            <p:nvPr/>
          </p:nvSpPr>
          <p:spPr bwMode="auto">
            <a:xfrm>
              <a:off x="5645150" y="2187575"/>
              <a:ext cx="277813"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2"/>
                    <a:pt x="1" y="264"/>
                    <a:pt x="6" y="259"/>
                  </a:cubicBezTo>
                  <a:cubicBezTo>
                    <a:pt x="299" y="5"/>
                    <a:pt x="299" y="5"/>
                    <a:pt x="299" y="5"/>
                  </a:cubicBezTo>
                  <a:cubicBezTo>
                    <a:pt x="305" y="0"/>
                    <a:pt x="313" y="0"/>
                    <a:pt x="318" y="6"/>
                  </a:cubicBezTo>
                  <a:cubicBezTo>
                    <a:pt x="323" y="11"/>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51">
              <a:extLst>
                <a:ext uri="{FF2B5EF4-FFF2-40B4-BE49-F238E27FC236}">
                  <a16:creationId xmlns:a16="http://schemas.microsoft.com/office/drawing/2014/main" id="{BA84CD21-E273-4171-A8CE-767D3D26A0B2}"/>
                </a:ext>
              </a:extLst>
            </p:cNvPr>
            <p:cNvSpPr>
              <a:spLocks/>
            </p:cNvSpPr>
            <p:nvPr/>
          </p:nvSpPr>
          <p:spPr bwMode="auto">
            <a:xfrm>
              <a:off x="5683250" y="2235200"/>
              <a:ext cx="276225" cy="244475"/>
            </a:xfrm>
            <a:custGeom>
              <a:avLst/>
              <a:gdLst>
                <a:gd name="T0" fmla="*/ 316 w 323"/>
                <a:gd name="T1" fmla="*/ 26 h 285"/>
                <a:gd name="T2" fmla="*/ 24 w 323"/>
                <a:gd name="T3" fmla="*/ 280 h 285"/>
                <a:gd name="T4" fmla="*/ 5 w 323"/>
                <a:gd name="T5" fmla="*/ 279 h 285"/>
                <a:gd name="T6" fmla="*/ 6 w 323"/>
                <a:gd name="T7" fmla="*/ 260 h 285"/>
                <a:gd name="T8" fmla="*/ 299 w 323"/>
                <a:gd name="T9" fmla="*/ 5 h 285"/>
                <a:gd name="T10" fmla="*/ 318 w 323"/>
                <a:gd name="T11" fmla="*/ 6 h 285"/>
                <a:gd name="T12" fmla="*/ 316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6" y="26"/>
                  </a:moveTo>
                  <a:cubicBezTo>
                    <a:pt x="24" y="280"/>
                    <a:pt x="24" y="280"/>
                    <a:pt x="24" y="280"/>
                  </a:cubicBezTo>
                  <a:cubicBezTo>
                    <a:pt x="18" y="285"/>
                    <a:pt x="9" y="284"/>
                    <a:pt x="5" y="279"/>
                  </a:cubicBezTo>
                  <a:cubicBezTo>
                    <a:pt x="0" y="273"/>
                    <a:pt x="0" y="264"/>
                    <a:pt x="6" y="260"/>
                  </a:cubicBezTo>
                  <a:cubicBezTo>
                    <a:pt x="299" y="5"/>
                    <a:pt x="299" y="5"/>
                    <a:pt x="299" y="5"/>
                  </a:cubicBezTo>
                  <a:cubicBezTo>
                    <a:pt x="304" y="0"/>
                    <a:pt x="313" y="1"/>
                    <a:pt x="318" y="6"/>
                  </a:cubicBezTo>
                  <a:cubicBezTo>
                    <a:pt x="323" y="12"/>
                    <a:pt x="322" y="21"/>
                    <a:pt x="316"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52">
              <a:extLst>
                <a:ext uri="{FF2B5EF4-FFF2-40B4-BE49-F238E27FC236}">
                  <a16:creationId xmlns:a16="http://schemas.microsoft.com/office/drawing/2014/main" id="{985D148A-C100-438C-BD9A-CE700EC360DA}"/>
                </a:ext>
              </a:extLst>
            </p:cNvPr>
            <p:cNvSpPr>
              <a:spLocks/>
            </p:cNvSpPr>
            <p:nvPr/>
          </p:nvSpPr>
          <p:spPr bwMode="auto">
            <a:xfrm>
              <a:off x="5892800" y="2474913"/>
              <a:ext cx="277813" cy="244475"/>
            </a:xfrm>
            <a:custGeom>
              <a:avLst/>
              <a:gdLst>
                <a:gd name="T0" fmla="*/ 317 w 323"/>
                <a:gd name="T1" fmla="*/ 25 h 285"/>
                <a:gd name="T2" fmla="*/ 24 w 323"/>
                <a:gd name="T3" fmla="*/ 280 h 285"/>
                <a:gd name="T4" fmla="*/ 5 w 323"/>
                <a:gd name="T5" fmla="*/ 278 h 285"/>
                <a:gd name="T6" fmla="*/ 7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9" y="285"/>
                    <a:pt x="10" y="284"/>
                    <a:pt x="5" y="278"/>
                  </a:cubicBezTo>
                  <a:cubicBezTo>
                    <a:pt x="0" y="273"/>
                    <a:pt x="1" y="264"/>
                    <a:pt x="7" y="259"/>
                  </a:cubicBezTo>
                  <a:cubicBezTo>
                    <a:pt x="299" y="5"/>
                    <a:pt x="299" y="5"/>
                    <a:pt x="299" y="5"/>
                  </a:cubicBezTo>
                  <a:cubicBezTo>
                    <a:pt x="305" y="0"/>
                    <a:pt x="314" y="1"/>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53">
              <a:extLst>
                <a:ext uri="{FF2B5EF4-FFF2-40B4-BE49-F238E27FC236}">
                  <a16:creationId xmlns:a16="http://schemas.microsoft.com/office/drawing/2014/main" id="{0EAEA893-2DFE-4945-AFE6-A2CCDF400478}"/>
                </a:ext>
              </a:extLst>
            </p:cNvPr>
            <p:cNvSpPr>
              <a:spLocks/>
            </p:cNvSpPr>
            <p:nvPr/>
          </p:nvSpPr>
          <p:spPr bwMode="auto">
            <a:xfrm>
              <a:off x="5930900" y="2519363"/>
              <a:ext cx="277813" cy="242888"/>
            </a:xfrm>
            <a:custGeom>
              <a:avLst/>
              <a:gdLst>
                <a:gd name="T0" fmla="*/ 317 w 323"/>
                <a:gd name="T1" fmla="*/ 25 h 284"/>
                <a:gd name="T2" fmla="*/ 24 w 323"/>
                <a:gd name="T3" fmla="*/ 279 h 284"/>
                <a:gd name="T4" fmla="*/ 5 w 323"/>
                <a:gd name="T5" fmla="*/ 278 h 284"/>
                <a:gd name="T6" fmla="*/ 6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2"/>
                    <a:pt x="1" y="264"/>
                    <a:pt x="6" y="259"/>
                  </a:cubicBezTo>
                  <a:cubicBezTo>
                    <a:pt x="299" y="4"/>
                    <a:pt x="299" y="4"/>
                    <a:pt x="299" y="4"/>
                  </a:cubicBezTo>
                  <a:cubicBezTo>
                    <a:pt x="305" y="0"/>
                    <a:pt x="313" y="0"/>
                    <a:pt x="318" y="6"/>
                  </a:cubicBezTo>
                  <a:cubicBezTo>
                    <a:pt x="323" y="11"/>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54">
              <a:extLst>
                <a:ext uri="{FF2B5EF4-FFF2-40B4-BE49-F238E27FC236}">
                  <a16:creationId xmlns:a16="http://schemas.microsoft.com/office/drawing/2014/main" id="{E1E82BD8-0880-4AA1-9AA6-49135F7F843F}"/>
                </a:ext>
              </a:extLst>
            </p:cNvPr>
            <p:cNvSpPr>
              <a:spLocks/>
            </p:cNvSpPr>
            <p:nvPr/>
          </p:nvSpPr>
          <p:spPr bwMode="auto">
            <a:xfrm>
              <a:off x="6127750" y="2754313"/>
              <a:ext cx="277813" cy="244475"/>
            </a:xfrm>
            <a:custGeom>
              <a:avLst/>
              <a:gdLst>
                <a:gd name="T0" fmla="*/ 317 w 323"/>
                <a:gd name="T1" fmla="*/ 26 h 285"/>
                <a:gd name="T2" fmla="*/ 24 w 323"/>
                <a:gd name="T3" fmla="*/ 280 h 285"/>
                <a:gd name="T4" fmla="*/ 5 w 323"/>
                <a:gd name="T5" fmla="*/ 279 h 285"/>
                <a:gd name="T6" fmla="*/ 7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5"/>
                    <a:pt x="7" y="260"/>
                  </a:cubicBezTo>
                  <a:cubicBezTo>
                    <a:pt x="299" y="5"/>
                    <a:pt x="299" y="5"/>
                    <a:pt x="299" y="5"/>
                  </a:cubicBezTo>
                  <a:cubicBezTo>
                    <a:pt x="305" y="0"/>
                    <a:pt x="314" y="1"/>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55">
              <a:extLst>
                <a:ext uri="{FF2B5EF4-FFF2-40B4-BE49-F238E27FC236}">
                  <a16:creationId xmlns:a16="http://schemas.microsoft.com/office/drawing/2014/main" id="{1A917719-42A9-4EE5-AAEE-3545D9E35B80}"/>
                </a:ext>
              </a:extLst>
            </p:cNvPr>
            <p:cNvSpPr>
              <a:spLocks/>
            </p:cNvSpPr>
            <p:nvPr/>
          </p:nvSpPr>
          <p:spPr bwMode="auto">
            <a:xfrm>
              <a:off x="6165850" y="2798763"/>
              <a:ext cx="277813" cy="244475"/>
            </a:xfrm>
            <a:custGeom>
              <a:avLst/>
              <a:gdLst>
                <a:gd name="T0" fmla="*/ 317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Freeform 56">
              <a:extLst>
                <a:ext uri="{FF2B5EF4-FFF2-40B4-BE49-F238E27FC236}">
                  <a16:creationId xmlns:a16="http://schemas.microsoft.com/office/drawing/2014/main" id="{8829888F-C1B6-46A4-9383-BD5573883878}"/>
                </a:ext>
              </a:extLst>
            </p:cNvPr>
            <p:cNvSpPr>
              <a:spLocks/>
            </p:cNvSpPr>
            <p:nvPr/>
          </p:nvSpPr>
          <p:spPr bwMode="auto">
            <a:xfrm>
              <a:off x="6388100" y="3032125"/>
              <a:ext cx="277813"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2"/>
                    <a:pt x="1" y="264"/>
                    <a:pt x="6" y="259"/>
                  </a:cubicBezTo>
                  <a:cubicBezTo>
                    <a:pt x="299" y="4"/>
                    <a:pt x="299" y="4"/>
                    <a:pt x="299" y="4"/>
                  </a:cubicBezTo>
                  <a:cubicBezTo>
                    <a:pt x="305" y="0"/>
                    <a:pt x="313" y="0"/>
                    <a:pt x="318" y="6"/>
                  </a:cubicBezTo>
                  <a:cubicBezTo>
                    <a:pt x="323" y="11"/>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3" name="Freeform 57">
              <a:extLst>
                <a:ext uri="{FF2B5EF4-FFF2-40B4-BE49-F238E27FC236}">
                  <a16:creationId xmlns:a16="http://schemas.microsoft.com/office/drawing/2014/main" id="{516B10AD-4FC9-4D30-844C-0F54CF50C334}"/>
                </a:ext>
              </a:extLst>
            </p:cNvPr>
            <p:cNvSpPr>
              <a:spLocks/>
            </p:cNvSpPr>
            <p:nvPr/>
          </p:nvSpPr>
          <p:spPr bwMode="auto">
            <a:xfrm>
              <a:off x="6427788" y="3076575"/>
              <a:ext cx="276225" cy="244475"/>
            </a:xfrm>
            <a:custGeom>
              <a:avLst/>
              <a:gdLst>
                <a:gd name="T0" fmla="*/ 316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6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6" y="25"/>
                  </a:moveTo>
                  <a:cubicBezTo>
                    <a:pt x="24" y="280"/>
                    <a:pt x="24" y="280"/>
                    <a:pt x="24" y="280"/>
                  </a:cubicBezTo>
                  <a:cubicBezTo>
                    <a:pt x="18" y="285"/>
                    <a:pt x="9" y="284"/>
                    <a:pt x="5" y="278"/>
                  </a:cubicBezTo>
                  <a:cubicBezTo>
                    <a:pt x="0" y="273"/>
                    <a:pt x="0" y="264"/>
                    <a:pt x="6" y="259"/>
                  </a:cubicBezTo>
                  <a:cubicBezTo>
                    <a:pt x="299" y="5"/>
                    <a:pt x="299" y="5"/>
                    <a:pt x="299" y="5"/>
                  </a:cubicBezTo>
                  <a:cubicBezTo>
                    <a:pt x="304" y="0"/>
                    <a:pt x="313" y="1"/>
                    <a:pt x="318" y="6"/>
                  </a:cubicBezTo>
                  <a:cubicBezTo>
                    <a:pt x="323" y="12"/>
                    <a:pt x="322" y="20"/>
                    <a:pt x="316"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58">
              <a:extLst>
                <a:ext uri="{FF2B5EF4-FFF2-40B4-BE49-F238E27FC236}">
                  <a16:creationId xmlns:a16="http://schemas.microsoft.com/office/drawing/2014/main" id="{AC5BFD59-02FF-4BBD-B567-4C8BA147C331}"/>
                </a:ext>
              </a:extLst>
            </p:cNvPr>
            <p:cNvSpPr>
              <a:spLocks/>
            </p:cNvSpPr>
            <p:nvPr/>
          </p:nvSpPr>
          <p:spPr bwMode="auto">
            <a:xfrm>
              <a:off x="6627813" y="3308350"/>
              <a:ext cx="276225" cy="242888"/>
            </a:xfrm>
            <a:custGeom>
              <a:avLst/>
              <a:gdLst>
                <a:gd name="T0" fmla="*/ 317 w 323"/>
                <a:gd name="T1" fmla="*/ 25 h 284"/>
                <a:gd name="T2" fmla="*/ 24 w 323"/>
                <a:gd name="T3" fmla="*/ 280 h 284"/>
                <a:gd name="T4" fmla="*/ 5 w 323"/>
                <a:gd name="T5" fmla="*/ 278 h 284"/>
                <a:gd name="T6" fmla="*/ 7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80"/>
                    <a:pt x="24" y="280"/>
                    <a:pt x="24" y="280"/>
                  </a:cubicBezTo>
                  <a:cubicBezTo>
                    <a:pt x="19" y="284"/>
                    <a:pt x="10" y="284"/>
                    <a:pt x="5" y="278"/>
                  </a:cubicBezTo>
                  <a:cubicBezTo>
                    <a:pt x="0" y="273"/>
                    <a:pt x="1" y="264"/>
                    <a:pt x="7" y="259"/>
                  </a:cubicBezTo>
                  <a:cubicBezTo>
                    <a:pt x="299" y="5"/>
                    <a:pt x="299" y="5"/>
                    <a:pt x="299" y="5"/>
                  </a:cubicBezTo>
                  <a:cubicBezTo>
                    <a:pt x="305" y="0"/>
                    <a:pt x="314" y="0"/>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59">
              <a:extLst>
                <a:ext uri="{FF2B5EF4-FFF2-40B4-BE49-F238E27FC236}">
                  <a16:creationId xmlns:a16="http://schemas.microsoft.com/office/drawing/2014/main" id="{5C8F8C7B-AB6D-4E67-BF62-E50521DBF445}"/>
                </a:ext>
              </a:extLst>
            </p:cNvPr>
            <p:cNvSpPr>
              <a:spLocks/>
            </p:cNvSpPr>
            <p:nvPr/>
          </p:nvSpPr>
          <p:spPr bwMode="auto">
            <a:xfrm>
              <a:off x="6665913" y="3351213"/>
              <a:ext cx="277813" cy="244475"/>
            </a:xfrm>
            <a:custGeom>
              <a:avLst/>
              <a:gdLst>
                <a:gd name="T0" fmla="*/ 317 w 323"/>
                <a:gd name="T1" fmla="*/ 26 h 285"/>
                <a:gd name="T2" fmla="*/ 24 w 323"/>
                <a:gd name="T3" fmla="*/ 280 h 285"/>
                <a:gd name="T4" fmla="*/ 5 w 323"/>
                <a:gd name="T5" fmla="*/ 279 h 285"/>
                <a:gd name="T6" fmla="*/ 6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5"/>
                    <a:pt x="6" y="260"/>
                  </a:cubicBezTo>
                  <a:cubicBezTo>
                    <a:pt x="299" y="5"/>
                    <a:pt x="299" y="5"/>
                    <a:pt x="299" y="5"/>
                  </a:cubicBezTo>
                  <a:cubicBezTo>
                    <a:pt x="305" y="0"/>
                    <a:pt x="313" y="1"/>
                    <a:pt x="318" y="7"/>
                  </a:cubicBezTo>
                  <a:cubicBezTo>
                    <a:pt x="323" y="12"/>
                    <a:pt x="322"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60">
              <a:extLst>
                <a:ext uri="{FF2B5EF4-FFF2-40B4-BE49-F238E27FC236}">
                  <a16:creationId xmlns:a16="http://schemas.microsoft.com/office/drawing/2014/main" id="{0943A519-CAC6-4D84-AF48-6C0E03E7FBFE}"/>
                </a:ext>
              </a:extLst>
            </p:cNvPr>
            <p:cNvSpPr>
              <a:spLocks/>
            </p:cNvSpPr>
            <p:nvPr/>
          </p:nvSpPr>
          <p:spPr bwMode="auto">
            <a:xfrm>
              <a:off x="6867525" y="3582988"/>
              <a:ext cx="277813" cy="244475"/>
            </a:xfrm>
            <a:custGeom>
              <a:avLst/>
              <a:gdLst>
                <a:gd name="T0" fmla="*/ 317 w 323"/>
                <a:gd name="T1" fmla="*/ 26 h 285"/>
                <a:gd name="T2" fmla="*/ 24 w 323"/>
                <a:gd name="T3" fmla="*/ 280 h 285"/>
                <a:gd name="T4" fmla="*/ 5 w 323"/>
                <a:gd name="T5" fmla="*/ 279 h 285"/>
                <a:gd name="T6" fmla="*/ 6 w 323"/>
                <a:gd name="T7" fmla="*/ 260 h 285"/>
                <a:gd name="T8" fmla="*/ 299 w 323"/>
                <a:gd name="T9" fmla="*/ 5 h 285"/>
                <a:gd name="T10" fmla="*/ 318 w 323"/>
                <a:gd name="T11" fmla="*/ 7 h 285"/>
                <a:gd name="T12" fmla="*/ 318 w 323"/>
                <a:gd name="T13" fmla="*/ 7 h 285"/>
                <a:gd name="T14" fmla="*/ 317 w 323"/>
                <a:gd name="T15" fmla="*/ 26 h 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3" h="285">
                  <a:moveTo>
                    <a:pt x="317" y="26"/>
                  </a:moveTo>
                  <a:cubicBezTo>
                    <a:pt x="24" y="280"/>
                    <a:pt x="24" y="280"/>
                    <a:pt x="24" y="280"/>
                  </a:cubicBezTo>
                  <a:cubicBezTo>
                    <a:pt x="19" y="285"/>
                    <a:pt x="10" y="284"/>
                    <a:pt x="5" y="279"/>
                  </a:cubicBezTo>
                  <a:cubicBezTo>
                    <a:pt x="0" y="273"/>
                    <a:pt x="1" y="265"/>
                    <a:pt x="6" y="260"/>
                  </a:cubicBezTo>
                  <a:cubicBezTo>
                    <a:pt x="299" y="5"/>
                    <a:pt x="299" y="5"/>
                    <a:pt x="299" y="5"/>
                  </a:cubicBezTo>
                  <a:cubicBezTo>
                    <a:pt x="305" y="0"/>
                    <a:pt x="313" y="1"/>
                    <a:pt x="318" y="7"/>
                  </a:cubicBezTo>
                  <a:cubicBezTo>
                    <a:pt x="318" y="7"/>
                    <a:pt x="318" y="7"/>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61">
              <a:extLst>
                <a:ext uri="{FF2B5EF4-FFF2-40B4-BE49-F238E27FC236}">
                  <a16:creationId xmlns:a16="http://schemas.microsoft.com/office/drawing/2014/main" id="{B50D4FDF-60EC-4FBB-884C-4D1F2294ED37}"/>
                </a:ext>
              </a:extLst>
            </p:cNvPr>
            <p:cNvSpPr>
              <a:spLocks/>
            </p:cNvSpPr>
            <p:nvPr/>
          </p:nvSpPr>
          <p:spPr bwMode="auto">
            <a:xfrm>
              <a:off x="6905625" y="3627438"/>
              <a:ext cx="277813" cy="244475"/>
            </a:xfrm>
            <a:custGeom>
              <a:avLst/>
              <a:gdLst>
                <a:gd name="T0" fmla="*/ 317 w 323"/>
                <a:gd name="T1" fmla="*/ 25 h 284"/>
                <a:gd name="T2" fmla="*/ 24 w 323"/>
                <a:gd name="T3" fmla="*/ 280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80"/>
                    <a:pt x="24" y="280"/>
                    <a:pt x="24" y="280"/>
                  </a:cubicBezTo>
                  <a:cubicBezTo>
                    <a:pt x="18" y="284"/>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62">
              <a:extLst>
                <a:ext uri="{FF2B5EF4-FFF2-40B4-BE49-F238E27FC236}">
                  <a16:creationId xmlns:a16="http://schemas.microsoft.com/office/drawing/2014/main" id="{12277F49-E075-460F-8C6E-13607B952162}"/>
                </a:ext>
              </a:extLst>
            </p:cNvPr>
            <p:cNvSpPr>
              <a:spLocks/>
            </p:cNvSpPr>
            <p:nvPr/>
          </p:nvSpPr>
          <p:spPr bwMode="auto">
            <a:xfrm>
              <a:off x="7107238" y="3859213"/>
              <a:ext cx="276225" cy="242888"/>
            </a:xfrm>
            <a:custGeom>
              <a:avLst/>
              <a:gdLst>
                <a:gd name="T0" fmla="*/ 317 w 323"/>
                <a:gd name="T1" fmla="*/ 25 h 284"/>
                <a:gd name="T2" fmla="*/ 24 w 323"/>
                <a:gd name="T3" fmla="*/ 279 h 284"/>
                <a:gd name="T4" fmla="*/ 5 w 323"/>
                <a:gd name="T5" fmla="*/ 278 h 284"/>
                <a:gd name="T6" fmla="*/ 7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3"/>
                    <a:pt x="1" y="264"/>
                    <a:pt x="7" y="259"/>
                  </a:cubicBezTo>
                  <a:cubicBezTo>
                    <a:pt x="299" y="5"/>
                    <a:pt x="299" y="5"/>
                    <a:pt x="299" y="5"/>
                  </a:cubicBezTo>
                  <a:cubicBezTo>
                    <a:pt x="305" y="0"/>
                    <a:pt x="313" y="0"/>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63">
              <a:extLst>
                <a:ext uri="{FF2B5EF4-FFF2-40B4-BE49-F238E27FC236}">
                  <a16:creationId xmlns:a16="http://schemas.microsoft.com/office/drawing/2014/main" id="{C1EA7297-5F2C-4441-B275-0EEAB60BDB4C}"/>
                </a:ext>
              </a:extLst>
            </p:cNvPr>
            <p:cNvSpPr>
              <a:spLocks/>
            </p:cNvSpPr>
            <p:nvPr/>
          </p:nvSpPr>
          <p:spPr bwMode="auto">
            <a:xfrm>
              <a:off x="7145338" y="3903663"/>
              <a:ext cx="276225" cy="242888"/>
            </a:xfrm>
            <a:custGeom>
              <a:avLst/>
              <a:gdLst>
                <a:gd name="T0" fmla="*/ 317 w 323"/>
                <a:gd name="T1" fmla="*/ 25 h 285"/>
                <a:gd name="T2" fmla="*/ 24 w 323"/>
                <a:gd name="T3" fmla="*/ 280 h 285"/>
                <a:gd name="T4" fmla="*/ 5 w 323"/>
                <a:gd name="T5" fmla="*/ 279 h 285"/>
                <a:gd name="T6" fmla="*/ 6 w 323"/>
                <a:gd name="T7" fmla="*/ 260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9"/>
                  </a:cubicBezTo>
                  <a:cubicBezTo>
                    <a:pt x="0" y="273"/>
                    <a:pt x="1" y="264"/>
                    <a:pt x="6" y="260"/>
                  </a:cubicBezTo>
                  <a:cubicBezTo>
                    <a:pt x="299" y="5"/>
                    <a:pt x="299" y="5"/>
                    <a:pt x="299" y="5"/>
                  </a:cubicBezTo>
                  <a:cubicBezTo>
                    <a:pt x="305" y="0"/>
                    <a:pt x="313" y="1"/>
                    <a:pt x="318" y="6"/>
                  </a:cubicBezTo>
                  <a:cubicBezTo>
                    <a:pt x="323" y="12"/>
                    <a:pt x="322" y="21"/>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64">
              <a:extLst>
                <a:ext uri="{FF2B5EF4-FFF2-40B4-BE49-F238E27FC236}">
                  <a16:creationId xmlns:a16="http://schemas.microsoft.com/office/drawing/2014/main" id="{B9767457-DA62-4059-9F74-160378A3FFCE}"/>
                </a:ext>
              </a:extLst>
            </p:cNvPr>
            <p:cNvSpPr>
              <a:spLocks/>
            </p:cNvSpPr>
            <p:nvPr/>
          </p:nvSpPr>
          <p:spPr bwMode="auto">
            <a:xfrm>
              <a:off x="7367588" y="4159250"/>
              <a:ext cx="276225" cy="242888"/>
            </a:xfrm>
            <a:custGeom>
              <a:avLst/>
              <a:gdLst>
                <a:gd name="T0" fmla="*/ 317 w 323"/>
                <a:gd name="T1" fmla="*/ 25 h 284"/>
                <a:gd name="T2" fmla="*/ 24 w 323"/>
                <a:gd name="T3" fmla="*/ 279 h 284"/>
                <a:gd name="T4" fmla="*/ 5 w 323"/>
                <a:gd name="T5" fmla="*/ 278 h 284"/>
                <a:gd name="T6" fmla="*/ 7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2"/>
                    <a:pt x="1" y="264"/>
                    <a:pt x="7" y="259"/>
                  </a:cubicBezTo>
                  <a:cubicBezTo>
                    <a:pt x="299" y="4"/>
                    <a:pt x="299" y="4"/>
                    <a:pt x="299" y="4"/>
                  </a:cubicBezTo>
                  <a:cubicBezTo>
                    <a:pt x="305" y="0"/>
                    <a:pt x="313" y="0"/>
                    <a:pt x="318" y="6"/>
                  </a:cubicBezTo>
                  <a:cubicBezTo>
                    <a:pt x="323" y="11"/>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65">
              <a:extLst>
                <a:ext uri="{FF2B5EF4-FFF2-40B4-BE49-F238E27FC236}">
                  <a16:creationId xmlns:a16="http://schemas.microsoft.com/office/drawing/2014/main" id="{10144363-F010-45A1-88A0-9D98C77177B2}"/>
                </a:ext>
              </a:extLst>
            </p:cNvPr>
            <p:cNvSpPr>
              <a:spLocks/>
            </p:cNvSpPr>
            <p:nvPr/>
          </p:nvSpPr>
          <p:spPr bwMode="auto">
            <a:xfrm>
              <a:off x="7405688" y="4203700"/>
              <a:ext cx="277813" cy="244475"/>
            </a:xfrm>
            <a:custGeom>
              <a:avLst/>
              <a:gdLst>
                <a:gd name="T0" fmla="*/ 317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66">
              <a:extLst>
                <a:ext uri="{FF2B5EF4-FFF2-40B4-BE49-F238E27FC236}">
                  <a16:creationId xmlns:a16="http://schemas.microsoft.com/office/drawing/2014/main" id="{52971B16-DB52-43C9-A78F-B3CCA8C50068}"/>
                </a:ext>
              </a:extLst>
            </p:cNvPr>
            <p:cNvSpPr>
              <a:spLocks/>
            </p:cNvSpPr>
            <p:nvPr/>
          </p:nvSpPr>
          <p:spPr bwMode="auto">
            <a:xfrm>
              <a:off x="7612063" y="4440238"/>
              <a:ext cx="276225" cy="244475"/>
            </a:xfrm>
            <a:custGeom>
              <a:avLst/>
              <a:gdLst>
                <a:gd name="T0" fmla="*/ 317 w 323"/>
                <a:gd name="T1" fmla="*/ 26 h 285"/>
                <a:gd name="T2" fmla="*/ 24 w 323"/>
                <a:gd name="T3" fmla="*/ 280 h 285"/>
                <a:gd name="T4" fmla="*/ 5 w 323"/>
                <a:gd name="T5" fmla="*/ 279 h 285"/>
                <a:gd name="T6" fmla="*/ 7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4"/>
                    <a:pt x="7" y="260"/>
                  </a:cubicBezTo>
                  <a:cubicBezTo>
                    <a:pt x="299" y="5"/>
                    <a:pt x="299" y="5"/>
                    <a:pt x="299" y="5"/>
                  </a:cubicBezTo>
                  <a:cubicBezTo>
                    <a:pt x="305" y="0"/>
                    <a:pt x="314" y="1"/>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67">
              <a:extLst>
                <a:ext uri="{FF2B5EF4-FFF2-40B4-BE49-F238E27FC236}">
                  <a16:creationId xmlns:a16="http://schemas.microsoft.com/office/drawing/2014/main" id="{C9D71A51-B6B9-46FC-9007-B852C82F55A9}"/>
                </a:ext>
              </a:extLst>
            </p:cNvPr>
            <p:cNvSpPr>
              <a:spLocks/>
            </p:cNvSpPr>
            <p:nvPr/>
          </p:nvSpPr>
          <p:spPr bwMode="auto">
            <a:xfrm>
              <a:off x="7650163" y="4484688"/>
              <a:ext cx="276225"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3"/>
                    <a:pt x="1" y="264"/>
                    <a:pt x="6" y="259"/>
                  </a:cubicBezTo>
                  <a:cubicBezTo>
                    <a:pt x="299" y="5"/>
                    <a:pt x="299" y="5"/>
                    <a:pt x="299" y="5"/>
                  </a:cubicBezTo>
                  <a:cubicBezTo>
                    <a:pt x="305" y="0"/>
                    <a:pt x="313" y="0"/>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68">
              <a:extLst>
                <a:ext uri="{FF2B5EF4-FFF2-40B4-BE49-F238E27FC236}">
                  <a16:creationId xmlns:a16="http://schemas.microsoft.com/office/drawing/2014/main" id="{60D00625-C073-49F6-B708-1775B5B87E2C}"/>
                </a:ext>
              </a:extLst>
            </p:cNvPr>
            <p:cNvSpPr>
              <a:spLocks/>
            </p:cNvSpPr>
            <p:nvPr/>
          </p:nvSpPr>
          <p:spPr bwMode="auto">
            <a:xfrm>
              <a:off x="6084888" y="1111250"/>
              <a:ext cx="1816100" cy="1579563"/>
            </a:xfrm>
            <a:custGeom>
              <a:avLst/>
              <a:gdLst>
                <a:gd name="T0" fmla="*/ 1144 w 1144"/>
                <a:gd name="T1" fmla="*/ 4 h 995"/>
                <a:gd name="T2" fmla="*/ 3 w 1144"/>
                <a:gd name="T3" fmla="*/ 995 h 995"/>
                <a:gd name="T4" fmla="*/ 0 w 1144"/>
                <a:gd name="T5" fmla="*/ 992 h 995"/>
                <a:gd name="T6" fmla="*/ 1141 w 1144"/>
                <a:gd name="T7" fmla="*/ 0 h 995"/>
                <a:gd name="T8" fmla="*/ 1144 w 1144"/>
                <a:gd name="T9" fmla="*/ 4 h 995"/>
              </a:gdLst>
              <a:ahLst/>
              <a:cxnLst>
                <a:cxn ang="0">
                  <a:pos x="T0" y="T1"/>
                </a:cxn>
                <a:cxn ang="0">
                  <a:pos x="T2" y="T3"/>
                </a:cxn>
                <a:cxn ang="0">
                  <a:pos x="T4" y="T5"/>
                </a:cxn>
                <a:cxn ang="0">
                  <a:pos x="T6" y="T7"/>
                </a:cxn>
                <a:cxn ang="0">
                  <a:pos x="T8" y="T9"/>
                </a:cxn>
              </a:cxnLst>
              <a:rect l="0" t="0" r="r" b="b"/>
              <a:pathLst>
                <a:path w="1144" h="995">
                  <a:moveTo>
                    <a:pt x="1144" y="4"/>
                  </a:moveTo>
                  <a:lnTo>
                    <a:pt x="3" y="995"/>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69">
              <a:extLst>
                <a:ext uri="{FF2B5EF4-FFF2-40B4-BE49-F238E27FC236}">
                  <a16:creationId xmlns:a16="http://schemas.microsoft.com/office/drawing/2014/main" id="{F5E3BF29-183B-4394-BED1-DD3D8AB48917}"/>
                </a:ext>
              </a:extLst>
            </p:cNvPr>
            <p:cNvSpPr>
              <a:spLocks/>
            </p:cNvSpPr>
            <p:nvPr/>
          </p:nvSpPr>
          <p:spPr bwMode="auto">
            <a:xfrm>
              <a:off x="5957888" y="965200"/>
              <a:ext cx="1816100" cy="1581150"/>
            </a:xfrm>
            <a:custGeom>
              <a:avLst/>
              <a:gdLst>
                <a:gd name="T0" fmla="*/ 1144 w 1144"/>
                <a:gd name="T1" fmla="*/ 4 h 996"/>
                <a:gd name="T2" fmla="*/ 3 w 1144"/>
                <a:gd name="T3" fmla="*/ 996 h 996"/>
                <a:gd name="T4" fmla="*/ 0 w 1144"/>
                <a:gd name="T5" fmla="*/ 992 h 996"/>
                <a:gd name="T6" fmla="*/ 1141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70">
              <a:extLst>
                <a:ext uri="{FF2B5EF4-FFF2-40B4-BE49-F238E27FC236}">
                  <a16:creationId xmlns:a16="http://schemas.microsoft.com/office/drawing/2014/main" id="{54AD1B6A-E85E-48F9-A7CB-119CE0FE31DC}"/>
                </a:ext>
              </a:extLst>
            </p:cNvPr>
            <p:cNvSpPr>
              <a:spLocks/>
            </p:cNvSpPr>
            <p:nvPr/>
          </p:nvSpPr>
          <p:spPr bwMode="auto">
            <a:xfrm>
              <a:off x="5848350" y="836613"/>
              <a:ext cx="1816100" cy="1581150"/>
            </a:xfrm>
            <a:custGeom>
              <a:avLst/>
              <a:gdLst>
                <a:gd name="T0" fmla="*/ 1144 w 1144"/>
                <a:gd name="T1" fmla="*/ 4 h 996"/>
                <a:gd name="T2" fmla="*/ 3 w 1144"/>
                <a:gd name="T3" fmla="*/ 996 h 996"/>
                <a:gd name="T4" fmla="*/ 0 w 1144"/>
                <a:gd name="T5" fmla="*/ 992 h 996"/>
                <a:gd name="T6" fmla="*/ 1140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0"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71">
              <a:extLst>
                <a:ext uri="{FF2B5EF4-FFF2-40B4-BE49-F238E27FC236}">
                  <a16:creationId xmlns:a16="http://schemas.microsoft.com/office/drawing/2014/main" id="{42AA686C-D54D-428A-8C48-6DD62219D44D}"/>
                </a:ext>
              </a:extLst>
            </p:cNvPr>
            <p:cNvSpPr>
              <a:spLocks/>
            </p:cNvSpPr>
            <p:nvPr/>
          </p:nvSpPr>
          <p:spPr bwMode="auto">
            <a:xfrm>
              <a:off x="6207125" y="1250950"/>
              <a:ext cx="1816100" cy="1579563"/>
            </a:xfrm>
            <a:custGeom>
              <a:avLst/>
              <a:gdLst>
                <a:gd name="T0" fmla="*/ 1144 w 1144"/>
                <a:gd name="T1" fmla="*/ 4 h 995"/>
                <a:gd name="T2" fmla="*/ 3 w 1144"/>
                <a:gd name="T3" fmla="*/ 995 h 995"/>
                <a:gd name="T4" fmla="*/ 0 w 1144"/>
                <a:gd name="T5" fmla="*/ 992 h 995"/>
                <a:gd name="T6" fmla="*/ 1141 w 1144"/>
                <a:gd name="T7" fmla="*/ 0 h 995"/>
                <a:gd name="T8" fmla="*/ 1144 w 1144"/>
                <a:gd name="T9" fmla="*/ 4 h 995"/>
              </a:gdLst>
              <a:ahLst/>
              <a:cxnLst>
                <a:cxn ang="0">
                  <a:pos x="T0" y="T1"/>
                </a:cxn>
                <a:cxn ang="0">
                  <a:pos x="T2" y="T3"/>
                </a:cxn>
                <a:cxn ang="0">
                  <a:pos x="T4" y="T5"/>
                </a:cxn>
                <a:cxn ang="0">
                  <a:pos x="T6" y="T7"/>
                </a:cxn>
                <a:cxn ang="0">
                  <a:pos x="T8" y="T9"/>
                </a:cxn>
              </a:cxnLst>
              <a:rect l="0" t="0" r="r" b="b"/>
              <a:pathLst>
                <a:path w="1144" h="995">
                  <a:moveTo>
                    <a:pt x="1144" y="4"/>
                  </a:moveTo>
                  <a:lnTo>
                    <a:pt x="3" y="995"/>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72">
              <a:extLst>
                <a:ext uri="{FF2B5EF4-FFF2-40B4-BE49-F238E27FC236}">
                  <a16:creationId xmlns:a16="http://schemas.microsoft.com/office/drawing/2014/main" id="{D4D67655-7E60-4CC8-BAA0-DD1686E2AF1D}"/>
                </a:ext>
              </a:extLst>
            </p:cNvPr>
            <p:cNvSpPr>
              <a:spLocks/>
            </p:cNvSpPr>
            <p:nvPr/>
          </p:nvSpPr>
          <p:spPr bwMode="auto">
            <a:xfrm>
              <a:off x="6327775" y="1390650"/>
              <a:ext cx="1817688" cy="1581150"/>
            </a:xfrm>
            <a:custGeom>
              <a:avLst/>
              <a:gdLst>
                <a:gd name="T0" fmla="*/ 1145 w 1145"/>
                <a:gd name="T1" fmla="*/ 4 h 996"/>
                <a:gd name="T2" fmla="*/ 4 w 1145"/>
                <a:gd name="T3" fmla="*/ 996 h 996"/>
                <a:gd name="T4" fmla="*/ 0 w 1145"/>
                <a:gd name="T5" fmla="*/ 992 h 996"/>
                <a:gd name="T6" fmla="*/ 1141 w 1145"/>
                <a:gd name="T7" fmla="*/ 0 h 996"/>
                <a:gd name="T8" fmla="*/ 1145 w 1145"/>
                <a:gd name="T9" fmla="*/ 4 h 996"/>
              </a:gdLst>
              <a:ahLst/>
              <a:cxnLst>
                <a:cxn ang="0">
                  <a:pos x="T0" y="T1"/>
                </a:cxn>
                <a:cxn ang="0">
                  <a:pos x="T2" y="T3"/>
                </a:cxn>
                <a:cxn ang="0">
                  <a:pos x="T4" y="T5"/>
                </a:cxn>
                <a:cxn ang="0">
                  <a:pos x="T6" y="T7"/>
                </a:cxn>
                <a:cxn ang="0">
                  <a:pos x="T8" y="T9"/>
                </a:cxn>
              </a:cxnLst>
              <a:rect l="0" t="0" r="r" b="b"/>
              <a:pathLst>
                <a:path w="1145" h="996">
                  <a:moveTo>
                    <a:pt x="1145" y="4"/>
                  </a:moveTo>
                  <a:lnTo>
                    <a:pt x="4" y="996"/>
                  </a:lnTo>
                  <a:lnTo>
                    <a:pt x="0" y="992"/>
                  </a:lnTo>
                  <a:lnTo>
                    <a:pt x="1141"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73">
              <a:extLst>
                <a:ext uri="{FF2B5EF4-FFF2-40B4-BE49-F238E27FC236}">
                  <a16:creationId xmlns:a16="http://schemas.microsoft.com/office/drawing/2014/main" id="{0D310906-9CF8-45A7-BF30-745163953EA5}"/>
                </a:ext>
              </a:extLst>
            </p:cNvPr>
            <p:cNvSpPr>
              <a:spLocks/>
            </p:cNvSpPr>
            <p:nvPr/>
          </p:nvSpPr>
          <p:spPr bwMode="auto">
            <a:xfrm>
              <a:off x="6450013" y="1530350"/>
              <a:ext cx="1816100" cy="1581150"/>
            </a:xfrm>
            <a:custGeom>
              <a:avLst/>
              <a:gdLst>
                <a:gd name="T0" fmla="*/ 1144 w 1144"/>
                <a:gd name="T1" fmla="*/ 4 h 996"/>
                <a:gd name="T2" fmla="*/ 3 w 1144"/>
                <a:gd name="T3" fmla="*/ 996 h 996"/>
                <a:gd name="T4" fmla="*/ 0 w 1144"/>
                <a:gd name="T5" fmla="*/ 992 h 996"/>
                <a:gd name="T6" fmla="*/ 1141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74">
              <a:extLst>
                <a:ext uri="{FF2B5EF4-FFF2-40B4-BE49-F238E27FC236}">
                  <a16:creationId xmlns:a16="http://schemas.microsoft.com/office/drawing/2014/main" id="{D64273C5-8EE6-4AE6-B93F-68D91702D018}"/>
                </a:ext>
              </a:extLst>
            </p:cNvPr>
            <p:cNvSpPr>
              <a:spLocks/>
            </p:cNvSpPr>
            <p:nvPr/>
          </p:nvSpPr>
          <p:spPr bwMode="auto">
            <a:xfrm>
              <a:off x="6572250" y="1670050"/>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75">
              <a:extLst>
                <a:ext uri="{FF2B5EF4-FFF2-40B4-BE49-F238E27FC236}">
                  <a16:creationId xmlns:a16="http://schemas.microsoft.com/office/drawing/2014/main" id="{6EE03EC4-2BD1-4FF3-8DF4-6B244E112F24}"/>
                </a:ext>
              </a:extLst>
            </p:cNvPr>
            <p:cNvSpPr>
              <a:spLocks/>
            </p:cNvSpPr>
            <p:nvPr/>
          </p:nvSpPr>
          <p:spPr bwMode="auto">
            <a:xfrm>
              <a:off x="6692900" y="1809750"/>
              <a:ext cx="1819275" cy="1581150"/>
            </a:xfrm>
            <a:custGeom>
              <a:avLst/>
              <a:gdLst>
                <a:gd name="T0" fmla="*/ 1146 w 1146"/>
                <a:gd name="T1" fmla="*/ 3 h 996"/>
                <a:gd name="T2" fmla="*/ 4 w 1146"/>
                <a:gd name="T3" fmla="*/ 996 h 996"/>
                <a:gd name="T4" fmla="*/ 0 w 1146"/>
                <a:gd name="T5" fmla="*/ 992 h 996"/>
                <a:gd name="T6" fmla="*/ 1142 w 1146"/>
                <a:gd name="T7" fmla="*/ 0 h 996"/>
                <a:gd name="T8" fmla="*/ 1146 w 1146"/>
                <a:gd name="T9" fmla="*/ 3 h 996"/>
              </a:gdLst>
              <a:ahLst/>
              <a:cxnLst>
                <a:cxn ang="0">
                  <a:pos x="T0" y="T1"/>
                </a:cxn>
                <a:cxn ang="0">
                  <a:pos x="T2" y="T3"/>
                </a:cxn>
                <a:cxn ang="0">
                  <a:pos x="T4" y="T5"/>
                </a:cxn>
                <a:cxn ang="0">
                  <a:pos x="T6" y="T7"/>
                </a:cxn>
                <a:cxn ang="0">
                  <a:pos x="T8" y="T9"/>
                </a:cxn>
              </a:cxnLst>
              <a:rect l="0" t="0" r="r" b="b"/>
              <a:pathLst>
                <a:path w="1146" h="996">
                  <a:moveTo>
                    <a:pt x="1146" y="3"/>
                  </a:moveTo>
                  <a:lnTo>
                    <a:pt x="4" y="996"/>
                  </a:lnTo>
                  <a:lnTo>
                    <a:pt x="0" y="992"/>
                  </a:lnTo>
                  <a:lnTo>
                    <a:pt x="1142" y="0"/>
                  </a:lnTo>
                  <a:lnTo>
                    <a:pt x="1146"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76">
              <a:extLst>
                <a:ext uri="{FF2B5EF4-FFF2-40B4-BE49-F238E27FC236}">
                  <a16:creationId xmlns:a16="http://schemas.microsoft.com/office/drawing/2014/main" id="{8A97E344-7D44-418A-9A3F-EF358AE34CFD}"/>
                </a:ext>
              </a:extLst>
            </p:cNvPr>
            <p:cNvSpPr>
              <a:spLocks/>
            </p:cNvSpPr>
            <p:nvPr/>
          </p:nvSpPr>
          <p:spPr bwMode="auto">
            <a:xfrm>
              <a:off x="6808788" y="1943100"/>
              <a:ext cx="1819275" cy="1581150"/>
            </a:xfrm>
            <a:custGeom>
              <a:avLst/>
              <a:gdLst>
                <a:gd name="T0" fmla="*/ 1146 w 1146"/>
                <a:gd name="T1" fmla="*/ 4 h 996"/>
                <a:gd name="T2" fmla="*/ 4 w 1146"/>
                <a:gd name="T3" fmla="*/ 996 h 996"/>
                <a:gd name="T4" fmla="*/ 0 w 1146"/>
                <a:gd name="T5" fmla="*/ 993 h 996"/>
                <a:gd name="T6" fmla="*/ 1142 w 1146"/>
                <a:gd name="T7" fmla="*/ 0 h 996"/>
                <a:gd name="T8" fmla="*/ 1146 w 1146"/>
                <a:gd name="T9" fmla="*/ 4 h 996"/>
              </a:gdLst>
              <a:ahLst/>
              <a:cxnLst>
                <a:cxn ang="0">
                  <a:pos x="T0" y="T1"/>
                </a:cxn>
                <a:cxn ang="0">
                  <a:pos x="T2" y="T3"/>
                </a:cxn>
                <a:cxn ang="0">
                  <a:pos x="T4" y="T5"/>
                </a:cxn>
                <a:cxn ang="0">
                  <a:pos x="T6" y="T7"/>
                </a:cxn>
                <a:cxn ang="0">
                  <a:pos x="T8" y="T9"/>
                </a:cxn>
              </a:cxnLst>
              <a:rect l="0" t="0" r="r" b="b"/>
              <a:pathLst>
                <a:path w="1146" h="996">
                  <a:moveTo>
                    <a:pt x="1146" y="4"/>
                  </a:moveTo>
                  <a:lnTo>
                    <a:pt x="4" y="996"/>
                  </a:lnTo>
                  <a:lnTo>
                    <a:pt x="0" y="993"/>
                  </a:lnTo>
                  <a:lnTo>
                    <a:pt x="1142" y="0"/>
                  </a:lnTo>
                  <a:lnTo>
                    <a:pt x="1146"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77">
              <a:extLst>
                <a:ext uri="{FF2B5EF4-FFF2-40B4-BE49-F238E27FC236}">
                  <a16:creationId xmlns:a16="http://schemas.microsoft.com/office/drawing/2014/main" id="{B4E58767-DAAC-4556-B4CB-E9502600EFE3}"/>
                </a:ext>
              </a:extLst>
            </p:cNvPr>
            <p:cNvSpPr>
              <a:spLocks/>
            </p:cNvSpPr>
            <p:nvPr/>
          </p:nvSpPr>
          <p:spPr bwMode="auto">
            <a:xfrm>
              <a:off x="6935788" y="2089150"/>
              <a:ext cx="1819275" cy="1582738"/>
            </a:xfrm>
            <a:custGeom>
              <a:avLst/>
              <a:gdLst>
                <a:gd name="T0" fmla="*/ 1146 w 1146"/>
                <a:gd name="T1" fmla="*/ 4 h 997"/>
                <a:gd name="T2" fmla="*/ 4 w 1146"/>
                <a:gd name="T3" fmla="*/ 997 h 997"/>
                <a:gd name="T4" fmla="*/ 0 w 1146"/>
                <a:gd name="T5" fmla="*/ 993 h 997"/>
                <a:gd name="T6" fmla="*/ 1142 w 1146"/>
                <a:gd name="T7" fmla="*/ 0 h 997"/>
                <a:gd name="T8" fmla="*/ 1146 w 1146"/>
                <a:gd name="T9" fmla="*/ 4 h 997"/>
              </a:gdLst>
              <a:ahLst/>
              <a:cxnLst>
                <a:cxn ang="0">
                  <a:pos x="T0" y="T1"/>
                </a:cxn>
                <a:cxn ang="0">
                  <a:pos x="T2" y="T3"/>
                </a:cxn>
                <a:cxn ang="0">
                  <a:pos x="T4" y="T5"/>
                </a:cxn>
                <a:cxn ang="0">
                  <a:pos x="T6" y="T7"/>
                </a:cxn>
                <a:cxn ang="0">
                  <a:pos x="T8" y="T9"/>
                </a:cxn>
              </a:cxnLst>
              <a:rect l="0" t="0" r="r" b="b"/>
              <a:pathLst>
                <a:path w="1146" h="997">
                  <a:moveTo>
                    <a:pt x="1146" y="4"/>
                  </a:moveTo>
                  <a:lnTo>
                    <a:pt x="4" y="997"/>
                  </a:lnTo>
                  <a:lnTo>
                    <a:pt x="0" y="993"/>
                  </a:lnTo>
                  <a:lnTo>
                    <a:pt x="1142" y="0"/>
                  </a:lnTo>
                  <a:lnTo>
                    <a:pt x="1146"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78">
              <a:extLst>
                <a:ext uri="{FF2B5EF4-FFF2-40B4-BE49-F238E27FC236}">
                  <a16:creationId xmlns:a16="http://schemas.microsoft.com/office/drawing/2014/main" id="{296CB66B-61E7-4CA1-974D-7D9AE8B0F62F}"/>
                </a:ext>
              </a:extLst>
            </p:cNvPr>
            <p:cNvSpPr>
              <a:spLocks/>
            </p:cNvSpPr>
            <p:nvPr/>
          </p:nvSpPr>
          <p:spPr bwMode="auto">
            <a:xfrm>
              <a:off x="7053263" y="22240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79">
              <a:extLst>
                <a:ext uri="{FF2B5EF4-FFF2-40B4-BE49-F238E27FC236}">
                  <a16:creationId xmlns:a16="http://schemas.microsoft.com/office/drawing/2014/main" id="{3F49FB51-0440-4E30-971D-DE8E172A6C99}"/>
                </a:ext>
              </a:extLst>
            </p:cNvPr>
            <p:cNvSpPr>
              <a:spLocks/>
            </p:cNvSpPr>
            <p:nvPr/>
          </p:nvSpPr>
          <p:spPr bwMode="auto">
            <a:xfrm>
              <a:off x="7169150" y="2357438"/>
              <a:ext cx="1817688" cy="1581150"/>
            </a:xfrm>
            <a:custGeom>
              <a:avLst/>
              <a:gdLst>
                <a:gd name="T0" fmla="*/ 1145 w 1145"/>
                <a:gd name="T1" fmla="*/ 4 h 996"/>
                <a:gd name="T2" fmla="*/ 3 w 1145"/>
                <a:gd name="T3" fmla="*/ 996 h 996"/>
                <a:gd name="T4" fmla="*/ 0 w 1145"/>
                <a:gd name="T5" fmla="*/ 992 h 996"/>
                <a:gd name="T6" fmla="*/ 1142 w 1145"/>
                <a:gd name="T7" fmla="*/ 0 h 996"/>
                <a:gd name="T8" fmla="*/ 1145 w 1145"/>
                <a:gd name="T9" fmla="*/ 4 h 996"/>
              </a:gdLst>
              <a:ahLst/>
              <a:cxnLst>
                <a:cxn ang="0">
                  <a:pos x="T0" y="T1"/>
                </a:cxn>
                <a:cxn ang="0">
                  <a:pos x="T2" y="T3"/>
                </a:cxn>
                <a:cxn ang="0">
                  <a:pos x="T4" y="T5"/>
                </a:cxn>
                <a:cxn ang="0">
                  <a:pos x="T6" y="T7"/>
                </a:cxn>
                <a:cxn ang="0">
                  <a:pos x="T8" y="T9"/>
                </a:cxn>
              </a:cxnLst>
              <a:rect l="0" t="0" r="r" b="b"/>
              <a:pathLst>
                <a:path w="1145" h="996">
                  <a:moveTo>
                    <a:pt x="1145" y="4"/>
                  </a:moveTo>
                  <a:lnTo>
                    <a:pt x="3" y="996"/>
                  </a:lnTo>
                  <a:lnTo>
                    <a:pt x="0" y="992"/>
                  </a:lnTo>
                  <a:lnTo>
                    <a:pt x="1142"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80">
              <a:extLst>
                <a:ext uri="{FF2B5EF4-FFF2-40B4-BE49-F238E27FC236}">
                  <a16:creationId xmlns:a16="http://schemas.microsoft.com/office/drawing/2014/main" id="{EB105448-C926-4990-915F-82E23EB530D7}"/>
                </a:ext>
              </a:extLst>
            </p:cNvPr>
            <p:cNvSpPr>
              <a:spLocks/>
            </p:cNvSpPr>
            <p:nvPr/>
          </p:nvSpPr>
          <p:spPr bwMode="auto">
            <a:xfrm>
              <a:off x="7296150" y="25034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81">
              <a:extLst>
                <a:ext uri="{FF2B5EF4-FFF2-40B4-BE49-F238E27FC236}">
                  <a16:creationId xmlns:a16="http://schemas.microsoft.com/office/drawing/2014/main" id="{C048C9D4-1453-40FF-A730-AE130E34170B}"/>
                </a:ext>
              </a:extLst>
            </p:cNvPr>
            <p:cNvSpPr>
              <a:spLocks/>
            </p:cNvSpPr>
            <p:nvPr/>
          </p:nvSpPr>
          <p:spPr bwMode="auto">
            <a:xfrm>
              <a:off x="7427913" y="26558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82">
              <a:extLst>
                <a:ext uri="{FF2B5EF4-FFF2-40B4-BE49-F238E27FC236}">
                  <a16:creationId xmlns:a16="http://schemas.microsoft.com/office/drawing/2014/main" id="{74A82DF6-B1AF-4CCF-A5A7-4C52236FFAD5}"/>
                </a:ext>
              </a:extLst>
            </p:cNvPr>
            <p:cNvSpPr>
              <a:spLocks/>
            </p:cNvSpPr>
            <p:nvPr/>
          </p:nvSpPr>
          <p:spPr bwMode="auto">
            <a:xfrm>
              <a:off x="7554913" y="280193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83">
              <a:extLst>
                <a:ext uri="{FF2B5EF4-FFF2-40B4-BE49-F238E27FC236}">
                  <a16:creationId xmlns:a16="http://schemas.microsoft.com/office/drawing/2014/main" id="{0D03282C-7287-4383-8210-FED13BF77A92}"/>
                </a:ext>
              </a:extLst>
            </p:cNvPr>
            <p:cNvSpPr>
              <a:spLocks/>
            </p:cNvSpPr>
            <p:nvPr/>
          </p:nvSpPr>
          <p:spPr bwMode="auto">
            <a:xfrm>
              <a:off x="7677150" y="294163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84">
              <a:extLst>
                <a:ext uri="{FF2B5EF4-FFF2-40B4-BE49-F238E27FC236}">
                  <a16:creationId xmlns:a16="http://schemas.microsoft.com/office/drawing/2014/main" id="{1E212376-E7B1-436E-80DA-7DAE03D66A2F}"/>
                </a:ext>
              </a:extLst>
            </p:cNvPr>
            <p:cNvSpPr>
              <a:spLocks/>
            </p:cNvSpPr>
            <p:nvPr/>
          </p:nvSpPr>
          <p:spPr bwMode="auto">
            <a:xfrm>
              <a:off x="7804150" y="3086100"/>
              <a:ext cx="1817688" cy="1582738"/>
            </a:xfrm>
            <a:custGeom>
              <a:avLst/>
              <a:gdLst>
                <a:gd name="T0" fmla="*/ 1145 w 1145"/>
                <a:gd name="T1" fmla="*/ 4 h 997"/>
                <a:gd name="T2" fmla="*/ 3 w 1145"/>
                <a:gd name="T3" fmla="*/ 997 h 997"/>
                <a:gd name="T4" fmla="*/ 0 w 1145"/>
                <a:gd name="T5" fmla="*/ 994 h 997"/>
                <a:gd name="T6" fmla="*/ 1142 w 1145"/>
                <a:gd name="T7" fmla="*/ 0 h 997"/>
                <a:gd name="T8" fmla="*/ 1145 w 1145"/>
                <a:gd name="T9" fmla="*/ 4 h 997"/>
              </a:gdLst>
              <a:ahLst/>
              <a:cxnLst>
                <a:cxn ang="0">
                  <a:pos x="T0" y="T1"/>
                </a:cxn>
                <a:cxn ang="0">
                  <a:pos x="T2" y="T3"/>
                </a:cxn>
                <a:cxn ang="0">
                  <a:pos x="T4" y="T5"/>
                </a:cxn>
                <a:cxn ang="0">
                  <a:pos x="T6" y="T7"/>
                </a:cxn>
                <a:cxn ang="0">
                  <a:pos x="T8" y="T9"/>
                </a:cxn>
              </a:cxnLst>
              <a:rect l="0" t="0" r="r" b="b"/>
              <a:pathLst>
                <a:path w="1145" h="997">
                  <a:moveTo>
                    <a:pt x="1145" y="4"/>
                  </a:moveTo>
                  <a:lnTo>
                    <a:pt x="3" y="997"/>
                  </a:lnTo>
                  <a:lnTo>
                    <a:pt x="0" y="994"/>
                  </a:lnTo>
                  <a:lnTo>
                    <a:pt x="1142"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85">
              <a:extLst>
                <a:ext uri="{FF2B5EF4-FFF2-40B4-BE49-F238E27FC236}">
                  <a16:creationId xmlns:a16="http://schemas.microsoft.com/office/drawing/2014/main" id="{85B95770-FA23-4892-8102-1FF2391C6C81}"/>
                </a:ext>
              </a:extLst>
            </p:cNvPr>
            <p:cNvSpPr>
              <a:spLocks/>
            </p:cNvSpPr>
            <p:nvPr/>
          </p:nvSpPr>
          <p:spPr bwMode="auto">
            <a:xfrm>
              <a:off x="7931150" y="3236913"/>
              <a:ext cx="1811338" cy="1577975"/>
            </a:xfrm>
            <a:custGeom>
              <a:avLst/>
              <a:gdLst>
                <a:gd name="T0" fmla="*/ 2113 w 2113"/>
                <a:gd name="T1" fmla="*/ 8 h 1840"/>
                <a:gd name="T2" fmla="*/ 6 w 2113"/>
                <a:gd name="T3" fmla="*/ 1840 h 1840"/>
                <a:gd name="T4" fmla="*/ 0 w 2113"/>
                <a:gd name="T5" fmla="*/ 1833 h 1840"/>
                <a:gd name="T6" fmla="*/ 2109 w 2113"/>
                <a:gd name="T7" fmla="*/ 0 h 1840"/>
                <a:gd name="T8" fmla="*/ 2113 w 2113"/>
                <a:gd name="T9" fmla="*/ 8 h 1840"/>
              </a:gdLst>
              <a:ahLst/>
              <a:cxnLst>
                <a:cxn ang="0">
                  <a:pos x="T0" y="T1"/>
                </a:cxn>
                <a:cxn ang="0">
                  <a:pos x="T2" y="T3"/>
                </a:cxn>
                <a:cxn ang="0">
                  <a:pos x="T4" y="T5"/>
                </a:cxn>
                <a:cxn ang="0">
                  <a:pos x="T6" y="T7"/>
                </a:cxn>
                <a:cxn ang="0">
                  <a:pos x="T8" y="T9"/>
                </a:cxn>
              </a:cxnLst>
              <a:rect l="0" t="0" r="r" b="b"/>
              <a:pathLst>
                <a:path w="2113" h="1840">
                  <a:moveTo>
                    <a:pt x="2113" y="8"/>
                  </a:moveTo>
                  <a:cubicBezTo>
                    <a:pt x="6" y="1840"/>
                    <a:pt x="6" y="1840"/>
                    <a:pt x="6" y="1840"/>
                  </a:cubicBezTo>
                  <a:cubicBezTo>
                    <a:pt x="0" y="1833"/>
                    <a:pt x="0" y="1833"/>
                    <a:pt x="0" y="1833"/>
                  </a:cubicBezTo>
                  <a:cubicBezTo>
                    <a:pt x="2109" y="0"/>
                    <a:pt x="2109" y="0"/>
                    <a:pt x="2109" y="0"/>
                  </a:cubicBezTo>
                  <a:cubicBezTo>
                    <a:pt x="2110" y="3"/>
                    <a:pt x="2112" y="6"/>
                    <a:pt x="2113" y="8"/>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86">
              <a:extLst>
                <a:ext uri="{FF2B5EF4-FFF2-40B4-BE49-F238E27FC236}">
                  <a16:creationId xmlns:a16="http://schemas.microsoft.com/office/drawing/2014/main" id="{D9956E13-C68D-4B98-9743-9F6A2014E8B1}"/>
                </a:ext>
              </a:extLst>
            </p:cNvPr>
            <p:cNvSpPr>
              <a:spLocks/>
            </p:cNvSpPr>
            <p:nvPr/>
          </p:nvSpPr>
          <p:spPr bwMode="auto">
            <a:xfrm>
              <a:off x="365125" y="420688"/>
              <a:ext cx="3394075" cy="3422650"/>
            </a:xfrm>
            <a:custGeom>
              <a:avLst/>
              <a:gdLst>
                <a:gd name="T0" fmla="*/ 1114 w 2138"/>
                <a:gd name="T1" fmla="*/ 0 h 2156"/>
                <a:gd name="T2" fmla="*/ 2138 w 2138"/>
                <a:gd name="T3" fmla="*/ 936 h 2156"/>
                <a:gd name="T4" fmla="*/ 1023 w 2138"/>
                <a:gd name="T5" fmla="*/ 2156 h 2156"/>
                <a:gd name="T6" fmla="*/ 0 w 2138"/>
                <a:gd name="T7" fmla="*/ 1220 h 2156"/>
                <a:gd name="T8" fmla="*/ 1114 w 2138"/>
                <a:gd name="T9" fmla="*/ 0 h 2156"/>
              </a:gdLst>
              <a:ahLst/>
              <a:cxnLst>
                <a:cxn ang="0">
                  <a:pos x="T0" y="T1"/>
                </a:cxn>
                <a:cxn ang="0">
                  <a:pos x="T2" y="T3"/>
                </a:cxn>
                <a:cxn ang="0">
                  <a:pos x="T4" y="T5"/>
                </a:cxn>
                <a:cxn ang="0">
                  <a:pos x="T6" y="T7"/>
                </a:cxn>
                <a:cxn ang="0">
                  <a:pos x="T8" y="T9"/>
                </a:cxn>
              </a:cxnLst>
              <a:rect l="0" t="0" r="r" b="b"/>
              <a:pathLst>
                <a:path w="2138" h="2156">
                  <a:moveTo>
                    <a:pt x="1114" y="0"/>
                  </a:moveTo>
                  <a:lnTo>
                    <a:pt x="2138" y="936"/>
                  </a:lnTo>
                  <a:lnTo>
                    <a:pt x="1023" y="2156"/>
                  </a:lnTo>
                  <a:lnTo>
                    <a:pt x="0" y="1220"/>
                  </a:lnTo>
                  <a:lnTo>
                    <a:pt x="1114" y="0"/>
                  </a:lnTo>
                  <a:close/>
                </a:path>
              </a:pathLst>
            </a:custGeom>
            <a:solidFill>
              <a:srgbClr val="F9F9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87">
              <a:extLst>
                <a:ext uri="{FF2B5EF4-FFF2-40B4-BE49-F238E27FC236}">
                  <a16:creationId xmlns:a16="http://schemas.microsoft.com/office/drawing/2014/main" id="{F694CADD-27A8-4D5F-BAF7-943AFACA12C6}"/>
                </a:ext>
              </a:extLst>
            </p:cNvPr>
            <p:cNvSpPr>
              <a:spLocks/>
            </p:cNvSpPr>
            <p:nvPr/>
          </p:nvSpPr>
          <p:spPr bwMode="auto">
            <a:xfrm>
              <a:off x="11822113" y="3962400"/>
              <a:ext cx="3275013" cy="3054350"/>
            </a:xfrm>
            <a:custGeom>
              <a:avLst/>
              <a:gdLst>
                <a:gd name="T0" fmla="*/ 544 w 2063"/>
                <a:gd name="T1" fmla="*/ 1924 h 1924"/>
                <a:gd name="T2" fmla="*/ 0 w 2063"/>
                <a:gd name="T3" fmla="*/ 647 h 1924"/>
                <a:gd name="T4" fmla="*/ 1520 w 2063"/>
                <a:gd name="T5" fmla="*/ 0 h 1924"/>
                <a:gd name="T6" fmla="*/ 2063 w 2063"/>
                <a:gd name="T7" fmla="*/ 1277 h 1924"/>
                <a:gd name="T8" fmla="*/ 544 w 2063"/>
                <a:gd name="T9" fmla="*/ 1924 h 1924"/>
              </a:gdLst>
              <a:ahLst/>
              <a:cxnLst>
                <a:cxn ang="0">
                  <a:pos x="T0" y="T1"/>
                </a:cxn>
                <a:cxn ang="0">
                  <a:pos x="T2" y="T3"/>
                </a:cxn>
                <a:cxn ang="0">
                  <a:pos x="T4" y="T5"/>
                </a:cxn>
                <a:cxn ang="0">
                  <a:pos x="T6" y="T7"/>
                </a:cxn>
                <a:cxn ang="0">
                  <a:pos x="T8" y="T9"/>
                </a:cxn>
              </a:cxnLst>
              <a:rect l="0" t="0" r="r" b="b"/>
              <a:pathLst>
                <a:path w="2063" h="1924">
                  <a:moveTo>
                    <a:pt x="544" y="1924"/>
                  </a:moveTo>
                  <a:lnTo>
                    <a:pt x="0" y="647"/>
                  </a:lnTo>
                  <a:lnTo>
                    <a:pt x="1520" y="0"/>
                  </a:lnTo>
                  <a:lnTo>
                    <a:pt x="2063" y="1277"/>
                  </a:lnTo>
                  <a:lnTo>
                    <a:pt x="544" y="1924"/>
                  </a:lnTo>
                  <a:close/>
                </a:path>
              </a:pathLst>
            </a:custGeom>
            <a:solidFill>
              <a:srgbClr val="F9F9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88">
              <a:extLst>
                <a:ext uri="{FF2B5EF4-FFF2-40B4-BE49-F238E27FC236}">
                  <a16:creationId xmlns:a16="http://schemas.microsoft.com/office/drawing/2014/main" id="{B237EA37-0138-41CF-803D-51C5616A8D67}"/>
                </a:ext>
              </a:extLst>
            </p:cNvPr>
            <p:cNvSpPr>
              <a:spLocks/>
            </p:cNvSpPr>
            <p:nvPr/>
          </p:nvSpPr>
          <p:spPr bwMode="auto">
            <a:xfrm>
              <a:off x="3041650" y="781050"/>
              <a:ext cx="463550" cy="1554163"/>
            </a:xfrm>
            <a:custGeom>
              <a:avLst/>
              <a:gdLst>
                <a:gd name="T0" fmla="*/ 310 w 541"/>
                <a:gd name="T1" fmla="*/ 4 h 1813"/>
                <a:gd name="T2" fmla="*/ 2 w 541"/>
                <a:gd name="T3" fmla="*/ 1755 h 1813"/>
                <a:gd name="T4" fmla="*/ 30 w 541"/>
                <a:gd name="T5" fmla="*/ 1780 h 1813"/>
                <a:gd name="T6" fmla="*/ 198 w 541"/>
                <a:gd name="T7" fmla="*/ 1810 h 1813"/>
                <a:gd name="T8" fmla="*/ 233 w 541"/>
                <a:gd name="T9" fmla="*/ 1796 h 1813"/>
                <a:gd name="T10" fmla="*/ 541 w 541"/>
                <a:gd name="T11" fmla="*/ 45 h 1813"/>
                <a:gd name="T12" fmla="*/ 540 w 541"/>
                <a:gd name="T13" fmla="*/ 40 h 1813"/>
                <a:gd name="T14" fmla="*/ 311 w 541"/>
                <a:gd name="T15" fmla="*/ 0 h 1813"/>
                <a:gd name="T16" fmla="*/ 310 w 541"/>
                <a:gd name="T17" fmla="*/ 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813">
                  <a:moveTo>
                    <a:pt x="310" y="4"/>
                  </a:moveTo>
                  <a:cubicBezTo>
                    <a:pt x="2" y="1755"/>
                    <a:pt x="2" y="1755"/>
                    <a:pt x="2" y="1755"/>
                  </a:cubicBezTo>
                  <a:cubicBezTo>
                    <a:pt x="0" y="1766"/>
                    <a:pt x="13" y="1777"/>
                    <a:pt x="30" y="1780"/>
                  </a:cubicBezTo>
                  <a:cubicBezTo>
                    <a:pt x="198" y="1810"/>
                    <a:pt x="198" y="1810"/>
                    <a:pt x="198" y="1810"/>
                  </a:cubicBezTo>
                  <a:cubicBezTo>
                    <a:pt x="216" y="1813"/>
                    <a:pt x="231" y="1807"/>
                    <a:pt x="233" y="1796"/>
                  </a:cubicBezTo>
                  <a:cubicBezTo>
                    <a:pt x="541" y="45"/>
                    <a:pt x="541" y="45"/>
                    <a:pt x="541" y="45"/>
                  </a:cubicBezTo>
                  <a:cubicBezTo>
                    <a:pt x="541" y="43"/>
                    <a:pt x="541" y="42"/>
                    <a:pt x="540" y="40"/>
                  </a:cubicBezTo>
                  <a:cubicBezTo>
                    <a:pt x="311" y="0"/>
                    <a:pt x="311" y="0"/>
                    <a:pt x="311" y="0"/>
                  </a:cubicBezTo>
                  <a:cubicBezTo>
                    <a:pt x="311" y="1"/>
                    <a:pt x="310" y="3"/>
                    <a:pt x="310" y="4"/>
                  </a:cubicBezTo>
                  <a:close/>
                </a:path>
              </a:pathLst>
            </a:custGeom>
            <a:solidFill>
              <a:srgbClr val="F4BA2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89">
              <a:extLst>
                <a:ext uri="{FF2B5EF4-FFF2-40B4-BE49-F238E27FC236}">
                  <a16:creationId xmlns:a16="http://schemas.microsoft.com/office/drawing/2014/main" id="{05D829A6-4EC3-4EB5-B5AD-2958B4AB3C47}"/>
                </a:ext>
              </a:extLst>
            </p:cNvPr>
            <p:cNvSpPr>
              <a:spLocks/>
            </p:cNvSpPr>
            <p:nvPr/>
          </p:nvSpPr>
          <p:spPr bwMode="auto">
            <a:xfrm>
              <a:off x="3154363" y="804863"/>
              <a:ext cx="350838" cy="1530350"/>
            </a:xfrm>
            <a:custGeom>
              <a:avLst/>
              <a:gdLst>
                <a:gd name="T0" fmla="*/ 0 w 411"/>
                <a:gd name="T1" fmla="*/ 1770 h 1785"/>
                <a:gd name="T2" fmla="*/ 68 w 411"/>
                <a:gd name="T3" fmla="*/ 1782 h 1785"/>
                <a:gd name="T4" fmla="*/ 103 w 411"/>
                <a:gd name="T5" fmla="*/ 1768 h 1785"/>
                <a:gd name="T6" fmla="*/ 411 w 411"/>
                <a:gd name="T7" fmla="*/ 17 h 1785"/>
                <a:gd name="T8" fmla="*/ 410 w 411"/>
                <a:gd name="T9" fmla="*/ 12 h 1785"/>
                <a:gd name="T10" fmla="*/ 342 w 411"/>
                <a:gd name="T11" fmla="*/ 0 h 1785"/>
                <a:gd name="T12" fmla="*/ 343 w 411"/>
                <a:gd name="T13" fmla="*/ 3 h 1785"/>
                <a:gd name="T14" fmla="*/ 342 w 411"/>
                <a:gd name="T15" fmla="*/ 5 h 1785"/>
                <a:gd name="T16" fmla="*/ 35 w 411"/>
                <a:gd name="T17" fmla="*/ 1756 h 1785"/>
                <a:gd name="T18" fmla="*/ 0 w 411"/>
                <a:gd name="T19" fmla="*/ 1770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1785">
                  <a:moveTo>
                    <a:pt x="0" y="1770"/>
                  </a:moveTo>
                  <a:cubicBezTo>
                    <a:pt x="68" y="1782"/>
                    <a:pt x="68" y="1782"/>
                    <a:pt x="68" y="1782"/>
                  </a:cubicBezTo>
                  <a:cubicBezTo>
                    <a:pt x="86" y="1785"/>
                    <a:pt x="101" y="1779"/>
                    <a:pt x="103" y="1768"/>
                  </a:cubicBezTo>
                  <a:cubicBezTo>
                    <a:pt x="411" y="17"/>
                    <a:pt x="411" y="17"/>
                    <a:pt x="411" y="17"/>
                  </a:cubicBezTo>
                  <a:cubicBezTo>
                    <a:pt x="411" y="15"/>
                    <a:pt x="411" y="14"/>
                    <a:pt x="410" y="12"/>
                  </a:cubicBezTo>
                  <a:cubicBezTo>
                    <a:pt x="342" y="0"/>
                    <a:pt x="342" y="0"/>
                    <a:pt x="342" y="0"/>
                  </a:cubicBezTo>
                  <a:cubicBezTo>
                    <a:pt x="343" y="1"/>
                    <a:pt x="343" y="2"/>
                    <a:pt x="343" y="3"/>
                  </a:cubicBezTo>
                  <a:cubicBezTo>
                    <a:pt x="343" y="4"/>
                    <a:pt x="342" y="4"/>
                    <a:pt x="342" y="5"/>
                  </a:cubicBezTo>
                  <a:cubicBezTo>
                    <a:pt x="35" y="1756"/>
                    <a:pt x="35" y="1756"/>
                    <a:pt x="35" y="1756"/>
                  </a:cubicBezTo>
                  <a:cubicBezTo>
                    <a:pt x="33" y="1767"/>
                    <a:pt x="17" y="1773"/>
                    <a:pt x="0" y="1770"/>
                  </a:cubicBezTo>
                  <a:close/>
                </a:path>
              </a:pathLst>
            </a:custGeom>
            <a:solidFill>
              <a:srgbClr val="FFDB9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90">
              <a:extLst>
                <a:ext uri="{FF2B5EF4-FFF2-40B4-BE49-F238E27FC236}">
                  <a16:creationId xmlns:a16="http://schemas.microsoft.com/office/drawing/2014/main" id="{A30A101A-3CB0-4475-A948-F75A136619D8}"/>
                </a:ext>
              </a:extLst>
            </p:cNvPr>
            <p:cNvSpPr>
              <a:spLocks/>
            </p:cNvSpPr>
            <p:nvPr/>
          </p:nvSpPr>
          <p:spPr bwMode="auto">
            <a:xfrm>
              <a:off x="3113088" y="792163"/>
              <a:ext cx="334963" cy="1533525"/>
            </a:xfrm>
            <a:custGeom>
              <a:avLst/>
              <a:gdLst>
                <a:gd name="T0" fmla="*/ 309 w 391"/>
                <a:gd name="T1" fmla="*/ 4 h 1789"/>
                <a:gd name="T2" fmla="*/ 2 w 391"/>
                <a:gd name="T3" fmla="*/ 1756 h 1789"/>
                <a:gd name="T4" fmla="*/ 9 w 391"/>
                <a:gd name="T5" fmla="*/ 1777 h 1789"/>
                <a:gd name="T6" fmla="*/ 68 w 391"/>
                <a:gd name="T7" fmla="*/ 1788 h 1789"/>
                <a:gd name="T8" fmla="*/ 83 w 391"/>
                <a:gd name="T9" fmla="*/ 1770 h 1789"/>
                <a:gd name="T10" fmla="*/ 390 w 391"/>
                <a:gd name="T11" fmla="*/ 19 h 1789"/>
                <a:gd name="T12" fmla="*/ 391 w 391"/>
                <a:gd name="T13" fmla="*/ 17 h 1789"/>
                <a:gd name="T14" fmla="*/ 391 w 391"/>
                <a:gd name="T15" fmla="*/ 14 h 1789"/>
                <a:gd name="T16" fmla="*/ 310 w 391"/>
                <a:gd name="T17" fmla="*/ 0 h 1789"/>
                <a:gd name="T18" fmla="*/ 309 w 391"/>
                <a:gd name="T19" fmla="*/ 4 h 1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 h="1789">
                  <a:moveTo>
                    <a:pt x="309" y="4"/>
                  </a:moveTo>
                  <a:cubicBezTo>
                    <a:pt x="2" y="1756"/>
                    <a:pt x="2" y="1756"/>
                    <a:pt x="2" y="1756"/>
                  </a:cubicBezTo>
                  <a:cubicBezTo>
                    <a:pt x="0" y="1767"/>
                    <a:pt x="3" y="1776"/>
                    <a:pt x="9" y="1777"/>
                  </a:cubicBezTo>
                  <a:cubicBezTo>
                    <a:pt x="68" y="1788"/>
                    <a:pt x="68" y="1788"/>
                    <a:pt x="68" y="1788"/>
                  </a:cubicBezTo>
                  <a:cubicBezTo>
                    <a:pt x="74" y="1789"/>
                    <a:pt x="81" y="1781"/>
                    <a:pt x="83" y="1770"/>
                  </a:cubicBezTo>
                  <a:cubicBezTo>
                    <a:pt x="390" y="19"/>
                    <a:pt x="390" y="19"/>
                    <a:pt x="390" y="19"/>
                  </a:cubicBezTo>
                  <a:cubicBezTo>
                    <a:pt x="390" y="18"/>
                    <a:pt x="391" y="18"/>
                    <a:pt x="391" y="17"/>
                  </a:cubicBezTo>
                  <a:cubicBezTo>
                    <a:pt x="391" y="16"/>
                    <a:pt x="391" y="15"/>
                    <a:pt x="391" y="14"/>
                  </a:cubicBezTo>
                  <a:cubicBezTo>
                    <a:pt x="310" y="0"/>
                    <a:pt x="310" y="0"/>
                    <a:pt x="310" y="0"/>
                  </a:cubicBezTo>
                  <a:cubicBezTo>
                    <a:pt x="310" y="1"/>
                    <a:pt x="309" y="3"/>
                    <a:pt x="309" y="4"/>
                  </a:cubicBezTo>
                  <a:close/>
                </a:path>
              </a:pathLst>
            </a:custGeom>
            <a:solidFill>
              <a:srgbClr val="FFCC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91">
              <a:extLst>
                <a:ext uri="{FF2B5EF4-FFF2-40B4-BE49-F238E27FC236}">
                  <a16:creationId xmlns:a16="http://schemas.microsoft.com/office/drawing/2014/main" id="{615C41DD-A766-4FE1-A2C5-6B31325B0E14}"/>
                </a:ext>
              </a:extLst>
            </p:cNvPr>
            <p:cNvSpPr>
              <a:spLocks/>
            </p:cNvSpPr>
            <p:nvPr/>
          </p:nvSpPr>
          <p:spPr bwMode="auto">
            <a:xfrm>
              <a:off x="3308350" y="469900"/>
              <a:ext cx="196850" cy="344488"/>
            </a:xfrm>
            <a:custGeom>
              <a:avLst/>
              <a:gdLst>
                <a:gd name="T0" fmla="*/ 230 w 230"/>
                <a:gd name="T1" fmla="*/ 402 h 402"/>
                <a:gd name="T2" fmla="*/ 181 w 230"/>
                <a:gd name="T3" fmla="*/ 3 h 402"/>
                <a:gd name="T4" fmla="*/ 0 w 230"/>
                <a:gd name="T5" fmla="*/ 362 h 402"/>
                <a:gd name="T6" fmla="*/ 230 w 230"/>
                <a:gd name="T7" fmla="*/ 402 h 402"/>
              </a:gdLst>
              <a:ahLst/>
              <a:cxnLst>
                <a:cxn ang="0">
                  <a:pos x="T0" y="T1"/>
                </a:cxn>
                <a:cxn ang="0">
                  <a:pos x="T2" y="T3"/>
                </a:cxn>
                <a:cxn ang="0">
                  <a:pos x="T4" y="T5"/>
                </a:cxn>
                <a:cxn ang="0">
                  <a:pos x="T6" y="T7"/>
                </a:cxn>
              </a:cxnLst>
              <a:rect l="0" t="0" r="r" b="b"/>
              <a:pathLst>
                <a:path w="230" h="402">
                  <a:moveTo>
                    <a:pt x="230" y="402"/>
                  </a:moveTo>
                  <a:cubicBezTo>
                    <a:pt x="230" y="402"/>
                    <a:pt x="195" y="6"/>
                    <a:pt x="181" y="3"/>
                  </a:cubicBezTo>
                  <a:cubicBezTo>
                    <a:pt x="168" y="0"/>
                    <a:pt x="0" y="362"/>
                    <a:pt x="0" y="362"/>
                  </a:cubicBezTo>
                  <a:lnTo>
                    <a:pt x="230" y="402"/>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92">
              <a:extLst>
                <a:ext uri="{FF2B5EF4-FFF2-40B4-BE49-F238E27FC236}">
                  <a16:creationId xmlns:a16="http://schemas.microsoft.com/office/drawing/2014/main" id="{D65159B1-450F-4D4C-9B53-F9E6FC7A8F79}"/>
                </a:ext>
              </a:extLst>
            </p:cNvPr>
            <p:cNvSpPr>
              <a:spLocks/>
            </p:cNvSpPr>
            <p:nvPr/>
          </p:nvSpPr>
          <p:spPr bwMode="auto">
            <a:xfrm>
              <a:off x="3406775" y="469900"/>
              <a:ext cx="76200" cy="120650"/>
            </a:xfrm>
            <a:custGeom>
              <a:avLst/>
              <a:gdLst>
                <a:gd name="T0" fmla="*/ 90 w 90"/>
                <a:gd name="T1" fmla="*/ 140 h 140"/>
                <a:gd name="T2" fmla="*/ 68 w 90"/>
                <a:gd name="T3" fmla="*/ 0 h 140"/>
                <a:gd name="T4" fmla="*/ 0 w 90"/>
                <a:gd name="T5" fmla="*/ 124 h 140"/>
                <a:gd name="T6" fmla="*/ 90 w 90"/>
                <a:gd name="T7" fmla="*/ 140 h 140"/>
              </a:gdLst>
              <a:ahLst/>
              <a:cxnLst>
                <a:cxn ang="0">
                  <a:pos x="T0" y="T1"/>
                </a:cxn>
                <a:cxn ang="0">
                  <a:pos x="T2" y="T3"/>
                </a:cxn>
                <a:cxn ang="0">
                  <a:pos x="T4" y="T5"/>
                </a:cxn>
                <a:cxn ang="0">
                  <a:pos x="T6" y="T7"/>
                </a:cxn>
              </a:cxnLst>
              <a:rect l="0" t="0" r="r" b="b"/>
              <a:pathLst>
                <a:path w="90" h="140">
                  <a:moveTo>
                    <a:pt x="90" y="140"/>
                  </a:moveTo>
                  <a:cubicBezTo>
                    <a:pt x="90" y="140"/>
                    <a:pt x="75" y="0"/>
                    <a:pt x="68" y="0"/>
                  </a:cubicBezTo>
                  <a:cubicBezTo>
                    <a:pt x="60" y="0"/>
                    <a:pt x="0" y="124"/>
                    <a:pt x="0" y="124"/>
                  </a:cubicBezTo>
                  <a:lnTo>
                    <a:pt x="90" y="140"/>
                  </a:ln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93">
              <a:extLst>
                <a:ext uri="{FF2B5EF4-FFF2-40B4-BE49-F238E27FC236}">
                  <a16:creationId xmlns:a16="http://schemas.microsoft.com/office/drawing/2014/main" id="{B8EEA056-FA07-45CF-8CF9-1EE8E2BA3887}"/>
                </a:ext>
              </a:extLst>
            </p:cNvPr>
            <p:cNvSpPr>
              <a:spLocks/>
            </p:cNvSpPr>
            <p:nvPr/>
          </p:nvSpPr>
          <p:spPr bwMode="auto">
            <a:xfrm>
              <a:off x="8455025" y="5943600"/>
              <a:ext cx="2789238" cy="2543175"/>
            </a:xfrm>
            <a:custGeom>
              <a:avLst/>
              <a:gdLst>
                <a:gd name="T0" fmla="*/ 1078 w 3253"/>
                <a:gd name="T1" fmla="*/ 57 h 2966"/>
                <a:gd name="T2" fmla="*/ 765 w 3253"/>
                <a:gd name="T3" fmla="*/ 164 h 2966"/>
                <a:gd name="T4" fmla="*/ 56 w 3253"/>
                <a:gd name="T5" fmla="*/ 1614 h 2966"/>
                <a:gd name="T6" fmla="*/ 164 w 3253"/>
                <a:gd name="T7" fmla="*/ 1927 h 2966"/>
                <a:gd name="T8" fmla="*/ 2175 w 3253"/>
                <a:gd name="T9" fmla="*/ 2910 h 2966"/>
                <a:gd name="T10" fmla="*/ 2488 w 3253"/>
                <a:gd name="T11" fmla="*/ 2802 h 2966"/>
                <a:gd name="T12" fmla="*/ 3196 w 3253"/>
                <a:gd name="T13" fmla="*/ 1353 h 2966"/>
                <a:gd name="T14" fmla="*/ 3089 w 3253"/>
                <a:gd name="T15" fmla="*/ 1040 h 2966"/>
                <a:gd name="T16" fmla="*/ 1078 w 3253"/>
                <a:gd name="T17" fmla="*/ 57 h 2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3" h="2966">
                  <a:moveTo>
                    <a:pt x="1078" y="57"/>
                  </a:moveTo>
                  <a:cubicBezTo>
                    <a:pt x="962" y="0"/>
                    <a:pt x="821" y="49"/>
                    <a:pt x="765" y="164"/>
                  </a:cubicBezTo>
                  <a:cubicBezTo>
                    <a:pt x="56" y="1614"/>
                    <a:pt x="56" y="1614"/>
                    <a:pt x="56" y="1614"/>
                  </a:cubicBezTo>
                  <a:cubicBezTo>
                    <a:pt x="0" y="1729"/>
                    <a:pt x="48" y="1870"/>
                    <a:pt x="164" y="1927"/>
                  </a:cubicBezTo>
                  <a:cubicBezTo>
                    <a:pt x="2175" y="2910"/>
                    <a:pt x="2175" y="2910"/>
                    <a:pt x="2175" y="2910"/>
                  </a:cubicBezTo>
                  <a:cubicBezTo>
                    <a:pt x="2291" y="2966"/>
                    <a:pt x="2432" y="2918"/>
                    <a:pt x="2488" y="2802"/>
                  </a:cubicBezTo>
                  <a:cubicBezTo>
                    <a:pt x="3196" y="1353"/>
                    <a:pt x="3196" y="1353"/>
                    <a:pt x="3196" y="1353"/>
                  </a:cubicBezTo>
                  <a:cubicBezTo>
                    <a:pt x="3253" y="1237"/>
                    <a:pt x="3205" y="1096"/>
                    <a:pt x="3089" y="1040"/>
                  </a:cubicBezTo>
                  <a:cubicBezTo>
                    <a:pt x="1078" y="57"/>
                    <a:pt x="1078" y="57"/>
                    <a:pt x="1078" y="57"/>
                  </a:cubicBezTo>
                </a:path>
              </a:pathLst>
            </a:custGeom>
            <a:solidFill>
              <a:srgbClr val="CECFD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94">
              <a:extLst>
                <a:ext uri="{FF2B5EF4-FFF2-40B4-BE49-F238E27FC236}">
                  <a16:creationId xmlns:a16="http://schemas.microsoft.com/office/drawing/2014/main" id="{C71C5C89-5CB1-46B6-80DA-A6ACDB866E03}"/>
                </a:ext>
              </a:extLst>
            </p:cNvPr>
            <p:cNvSpPr>
              <a:spLocks/>
            </p:cNvSpPr>
            <p:nvPr/>
          </p:nvSpPr>
          <p:spPr bwMode="auto">
            <a:xfrm>
              <a:off x="8739188" y="7539038"/>
              <a:ext cx="649288" cy="442913"/>
            </a:xfrm>
            <a:custGeom>
              <a:avLst/>
              <a:gdLst>
                <a:gd name="T0" fmla="*/ 67 w 756"/>
                <a:gd name="T1" fmla="*/ 0 h 516"/>
                <a:gd name="T2" fmla="*/ 67 w 756"/>
                <a:gd name="T3" fmla="*/ 0 h 516"/>
                <a:gd name="T4" fmla="*/ 0 w 756"/>
                <a:gd name="T5" fmla="*/ 26 h 516"/>
                <a:gd name="T6" fmla="*/ 544 w 756"/>
                <a:gd name="T7" fmla="*/ 414 h 516"/>
                <a:gd name="T8" fmla="*/ 756 w 756"/>
                <a:gd name="T9" fmla="*/ 516 h 516"/>
                <a:gd name="T10" fmla="*/ 67 w 756"/>
                <a:gd name="T11" fmla="*/ 0 h 516"/>
              </a:gdLst>
              <a:ahLst/>
              <a:cxnLst>
                <a:cxn ang="0">
                  <a:pos x="T0" y="T1"/>
                </a:cxn>
                <a:cxn ang="0">
                  <a:pos x="T2" y="T3"/>
                </a:cxn>
                <a:cxn ang="0">
                  <a:pos x="T4" y="T5"/>
                </a:cxn>
                <a:cxn ang="0">
                  <a:pos x="T6" y="T7"/>
                </a:cxn>
                <a:cxn ang="0">
                  <a:pos x="T8" y="T9"/>
                </a:cxn>
                <a:cxn ang="0">
                  <a:pos x="T10" y="T11"/>
                </a:cxn>
              </a:cxnLst>
              <a:rect l="0" t="0" r="r" b="b"/>
              <a:pathLst>
                <a:path w="756" h="516">
                  <a:moveTo>
                    <a:pt x="67" y="0"/>
                  </a:moveTo>
                  <a:cubicBezTo>
                    <a:pt x="67" y="0"/>
                    <a:pt x="67" y="0"/>
                    <a:pt x="67" y="0"/>
                  </a:cubicBezTo>
                  <a:cubicBezTo>
                    <a:pt x="45" y="9"/>
                    <a:pt x="23" y="18"/>
                    <a:pt x="0" y="26"/>
                  </a:cubicBezTo>
                  <a:cubicBezTo>
                    <a:pt x="544" y="414"/>
                    <a:pt x="544" y="414"/>
                    <a:pt x="544" y="414"/>
                  </a:cubicBezTo>
                  <a:cubicBezTo>
                    <a:pt x="756" y="516"/>
                    <a:pt x="756" y="516"/>
                    <a:pt x="756" y="516"/>
                  </a:cubicBezTo>
                  <a:cubicBezTo>
                    <a:pt x="67" y="0"/>
                    <a:pt x="67" y="0"/>
                    <a:pt x="67" y="0"/>
                  </a:cubicBezTo>
                </a:path>
              </a:pathLst>
            </a:custGeom>
            <a:solidFill>
              <a:srgbClr val="B5B5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95">
              <a:extLst>
                <a:ext uri="{FF2B5EF4-FFF2-40B4-BE49-F238E27FC236}">
                  <a16:creationId xmlns:a16="http://schemas.microsoft.com/office/drawing/2014/main" id="{A171BB7A-C96F-4C00-B606-1FE95BE26E02}"/>
                </a:ext>
              </a:extLst>
            </p:cNvPr>
            <p:cNvSpPr>
              <a:spLocks/>
            </p:cNvSpPr>
            <p:nvPr/>
          </p:nvSpPr>
          <p:spPr bwMode="auto">
            <a:xfrm>
              <a:off x="8504238" y="5905500"/>
              <a:ext cx="2817813" cy="2709863"/>
            </a:xfrm>
            <a:custGeom>
              <a:avLst/>
              <a:gdLst>
                <a:gd name="T0" fmla="*/ 1372 w 3288"/>
                <a:gd name="T1" fmla="*/ 77 h 3162"/>
                <a:gd name="T2" fmla="*/ 1044 w 3288"/>
                <a:gd name="T3" fmla="*/ 124 h 3162"/>
                <a:gd name="T4" fmla="*/ 77 w 3288"/>
                <a:gd name="T5" fmla="*/ 1415 h 3162"/>
                <a:gd name="T6" fmla="*/ 124 w 3288"/>
                <a:gd name="T7" fmla="*/ 1743 h 3162"/>
                <a:gd name="T8" fmla="*/ 1916 w 3288"/>
                <a:gd name="T9" fmla="*/ 3085 h 3162"/>
                <a:gd name="T10" fmla="*/ 2244 w 3288"/>
                <a:gd name="T11" fmla="*/ 3038 h 3162"/>
                <a:gd name="T12" fmla="*/ 3211 w 3288"/>
                <a:gd name="T13" fmla="*/ 1746 h 3162"/>
                <a:gd name="T14" fmla="*/ 3164 w 3288"/>
                <a:gd name="T15" fmla="*/ 1419 h 3162"/>
                <a:gd name="T16" fmla="*/ 1372 w 3288"/>
                <a:gd name="T17" fmla="*/ 77 h 3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8" h="3162">
                  <a:moveTo>
                    <a:pt x="1372" y="77"/>
                  </a:moveTo>
                  <a:cubicBezTo>
                    <a:pt x="1269" y="0"/>
                    <a:pt x="1121" y="21"/>
                    <a:pt x="1044" y="124"/>
                  </a:cubicBezTo>
                  <a:cubicBezTo>
                    <a:pt x="77" y="1415"/>
                    <a:pt x="77" y="1415"/>
                    <a:pt x="77" y="1415"/>
                  </a:cubicBezTo>
                  <a:cubicBezTo>
                    <a:pt x="0" y="1518"/>
                    <a:pt x="21" y="1666"/>
                    <a:pt x="124" y="1743"/>
                  </a:cubicBezTo>
                  <a:cubicBezTo>
                    <a:pt x="1916" y="3085"/>
                    <a:pt x="1916" y="3085"/>
                    <a:pt x="1916" y="3085"/>
                  </a:cubicBezTo>
                  <a:cubicBezTo>
                    <a:pt x="2019" y="3162"/>
                    <a:pt x="2167" y="3141"/>
                    <a:pt x="2244" y="3038"/>
                  </a:cubicBezTo>
                  <a:cubicBezTo>
                    <a:pt x="3211" y="1746"/>
                    <a:pt x="3211" y="1746"/>
                    <a:pt x="3211" y="1746"/>
                  </a:cubicBezTo>
                  <a:cubicBezTo>
                    <a:pt x="3288" y="1643"/>
                    <a:pt x="3267" y="1496"/>
                    <a:pt x="3164" y="1419"/>
                  </a:cubicBezTo>
                  <a:cubicBezTo>
                    <a:pt x="1372" y="77"/>
                    <a:pt x="1372" y="77"/>
                    <a:pt x="1372" y="77"/>
                  </a:cubicBezTo>
                </a:path>
              </a:pathLst>
            </a:custGeom>
            <a:solidFill>
              <a:srgbClr val="F6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96">
              <a:extLst>
                <a:ext uri="{FF2B5EF4-FFF2-40B4-BE49-F238E27FC236}">
                  <a16:creationId xmlns:a16="http://schemas.microsoft.com/office/drawing/2014/main" id="{75903F74-3C42-478D-AC9B-DF973AD18E91}"/>
                </a:ext>
              </a:extLst>
            </p:cNvPr>
            <p:cNvSpPr>
              <a:spLocks/>
            </p:cNvSpPr>
            <p:nvPr/>
          </p:nvSpPr>
          <p:spPr bwMode="auto">
            <a:xfrm>
              <a:off x="9936163" y="8393113"/>
              <a:ext cx="3175" cy="3175"/>
            </a:xfrm>
            <a:custGeom>
              <a:avLst/>
              <a:gdLst>
                <a:gd name="T0" fmla="*/ 2 w 4"/>
                <a:gd name="T1" fmla="*/ 0 h 3"/>
                <a:gd name="T2" fmla="*/ 0 w 4"/>
                <a:gd name="T3" fmla="*/ 3 h 3"/>
                <a:gd name="T4" fmla="*/ 4 w 4"/>
                <a:gd name="T5" fmla="*/ 2 h 3"/>
                <a:gd name="T6" fmla="*/ 2 w 4"/>
                <a:gd name="T7" fmla="*/ 0 h 3"/>
              </a:gdLst>
              <a:ahLst/>
              <a:cxnLst>
                <a:cxn ang="0">
                  <a:pos x="T0" y="T1"/>
                </a:cxn>
                <a:cxn ang="0">
                  <a:pos x="T2" y="T3"/>
                </a:cxn>
                <a:cxn ang="0">
                  <a:pos x="T4" y="T5"/>
                </a:cxn>
                <a:cxn ang="0">
                  <a:pos x="T6" y="T7"/>
                </a:cxn>
              </a:cxnLst>
              <a:rect l="0" t="0" r="r" b="b"/>
              <a:pathLst>
                <a:path w="4" h="3">
                  <a:moveTo>
                    <a:pt x="2" y="0"/>
                  </a:moveTo>
                  <a:cubicBezTo>
                    <a:pt x="1" y="2"/>
                    <a:pt x="0" y="3"/>
                    <a:pt x="0" y="3"/>
                  </a:cubicBezTo>
                  <a:cubicBezTo>
                    <a:pt x="4" y="2"/>
                    <a:pt x="4" y="2"/>
                    <a:pt x="4" y="2"/>
                  </a:cubicBezTo>
                  <a:cubicBezTo>
                    <a:pt x="2" y="0"/>
                    <a:pt x="2" y="0"/>
                    <a:pt x="2" y="0"/>
                  </a:cubicBezTo>
                </a:path>
              </a:pathLst>
            </a:custGeom>
            <a:solidFill>
              <a:srgbClr val="CB6A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97">
              <a:extLst>
                <a:ext uri="{FF2B5EF4-FFF2-40B4-BE49-F238E27FC236}">
                  <a16:creationId xmlns:a16="http://schemas.microsoft.com/office/drawing/2014/main" id="{2A46D878-48EB-4394-8093-CBBDB5C5ED58}"/>
                </a:ext>
              </a:extLst>
            </p:cNvPr>
            <p:cNvSpPr>
              <a:spLocks/>
            </p:cNvSpPr>
            <p:nvPr/>
          </p:nvSpPr>
          <p:spPr bwMode="auto">
            <a:xfrm>
              <a:off x="9937750" y="8031163"/>
              <a:ext cx="623888" cy="363538"/>
            </a:xfrm>
            <a:custGeom>
              <a:avLst/>
              <a:gdLst>
                <a:gd name="T0" fmla="*/ 250 w 727"/>
                <a:gd name="T1" fmla="*/ 0 h 425"/>
                <a:gd name="T2" fmla="*/ 200 w 727"/>
                <a:gd name="T3" fmla="*/ 28 h 425"/>
                <a:gd name="T4" fmla="*/ 0 w 727"/>
                <a:gd name="T5" fmla="*/ 423 h 425"/>
                <a:gd name="T6" fmla="*/ 2 w 727"/>
                <a:gd name="T7" fmla="*/ 425 h 425"/>
                <a:gd name="T8" fmla="*/ 727 w 727"/>
                <a:gd name="T9" fmla="*/ 299 h 425"/>
                <a:gd name="T10" fmla="*/ 296 w 727"/>
                <a:gd name="T11" fmla="*/ 19 h 425"/>
                <a:gd name="T12" fmla="*/ 250 w 727"/>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27" h="425">
                  <a:moveTo>
                    <a:pt x="250" y="0"/>
                  </a:moveTo>
                  <a:cubicBezTo>
                    <a:pt x="234" y="0"/>
                    <a:pt x="217" y="7"/>
                    <a:pt x="200" y="28"/>
                  </a:cubicBezTo>
                  <a:cubicBezTo>
                    <a:pt x="156" y="81"/>
                    <a:pt x="14" y="392"/>
                    <a:pt x="0" y="423"/>
                  </a:cubicBezTo>
                  <a:cubicBezTo>
                    <a:pt x="2" y="425"/>
                    <a:pt x="2" y="425"/>
                    <a:pt x="2" y="425"/>
                  </a:cubicBezTo>
                  <a:cubicBezTo>
                    <a:pt x="727" y="299"/>
                    <a:pt x="727" y="299"/>
                    <a:pt x="727" y="299"/>
                  </a:cubicBezTo>
                  <a:cubicBezTo>
                    <a:pt x="296" y="19"/>
                    <a:pt x="296" y="19"/>
                    <a:pt x="296" y="19"/>
                  </a:cubicBezTo>
                  <a:cubicBezTo>
                    <a:pt x="296" y="19"/>
                    <a:pt x="276" y="0"/>
                    <a:pt x="250" y="0"/>
                  </a:cubicBezTo>
                </a:path>
              </a:pathLst>
            </a:custGeom>
            <a:solidFill>
              <a:srgbClr val="CCC9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98">
              <a:extLst>
                <a:ext uri="{FF2B5EF4-FFF2-40B4-BE49-F238E27FC236}">
                  <a16:creationId xmlns:a16="http://schemas.microsoft.com/office/drawing/2014/main" id="{928EBBB3-4B02-42D1-8A67-2ED2AF9BF65A}"/>
                </a:ext>
              </a:extLst>
            </p:cNvPr>
            <p:cNvSpPr>
              <a:spLocks/>
            </p:cNvSpPr>
            <p:nvPr/>
          </p:nvSpPr>
          <p:spPr bwMode="auto">
            <a:xfrm>
              <a:off x="9936163" y="8021638"/>
              <a:ext cx="646113" cy="373063"/>
            </a:xfrm>
            <a:custGeom>
              <a:avLst/>
              <a:gdLst>
                <a:gd name="T0" fmla="*/ 754 w 754"/>
                <a:gd name="T1" fmla="*/ 326 h 434"/>
                <a:gd name="T2" fmla="*/ 371 w 754"/>
                <a:gd name="T3" fmla="*/ 48 h 434"/>
                <a:gd name="T4" fmla="*/ 274 w 754"/>
                <a:gd name="T5" fmla="*/ 56 h 434"/>
                <a:gd name="T6" fmla="*/ 0 w 754"/>
                <a:gd name="T7" fmla="*/ 434 h 434"/>
                <a:gd name="T8" fmla="*/ 754 w 754"/>
                <a:gd name="T9" fmla="*/ 326 h 434"/>
              </a:gdLst>
              <a:ahLst/>
              <a:cxnLst>
                <a:cxn ang="0">
                  <a:pos x="T0" y="T1"/>
                </a:cxn>
                <a:cxn ang="0">
                  <a:pos x="T2" y="T3"/>
                </a:cxn>
                <a:cxn ang="0">
                  <a:pos x="T4" y="T5"/>
                </a:cxn>
                <a:cxn ang="0">
                  <a:pos x="T6" y="T7"/>
                </a:cxn>
                <a:cxn ang="0">
                  <a:pos x="T8" y="T9"/>
                </a:cxn>
              </a:cxnLst>
              <a:rect l="0" t="0" r="r" b="b"/>
              <a:pathLst>
                <a:path w="754" h="434">
                  <a:moveTo>
                    <a:pt x="754" y="326"/>
                  </a:moveTo>
                  <a:cubicBezTo>
                    <a:pt x="371" y="48"/>
                    <a:pt x="371" y="48"/>
                    <a:pt x="371" y="48"/>
                  </a:cubicBezTo>
                  <a:cubicBezTo>
                    <a:pt x="371" y="48"/>
                    <a:pt x="320" y="0"/>
                    <a:pt x="274" y="56"/>
                  </a:cubicBezTo>
                  <a:cubicBezTo>
                    <a:pt x="228" y="112"/>
                    <a:pt x="0" y="434"/>
                    <a:pt x="0" y="434"/>
                  </a:cubicBezTo>
                  <a:lnTo>
                    <a:pt x="754" y="326"/>
                  </a:lnTo>
                  <a:close/>
                </a:path>
              </a:pathLst>
            </a:custGeom>
            <a:solidFill>
              <a:srgbClr val="DEDED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99">
              <a:extLst>
                <a:ext uri="{FF2B5EF4-FFF2-40B4-BE49-F238E27FC236}">
                  <a16:creationId xmlns:a16="http://schemas.microsoft.com/office/drawing/2014/main" id="{82361762-5300-4B9A-8495-0CAA8F840D58}"/>
                </a:ext>
              </a:extLst>
            </p:cNvPr>
            <p:cNvSpPr>
              <a:spLocks/>
            </p:cNvSpPr>
            <p:nvPr/>
          </p:nvSpPr>
          <p:spPr bwMode="auto">
            <a:xfrm>
              <a:off x="9629775" y="6854825"/>
              <a:ext cx="700088" cy="904875"/>
            </a:xfrm>
            <a:custGeom>
              <a:avLst/>
              <a:gdLst>
                <a:gd name="T0" fmla="*/ 779 w 816"/>
                <a:gd name="T1" fmla="*/ 0 h 1057"/>
                <a:gd name="T2" fmla="*/ 753 w 816"/>
                <a:gd name="T3" fmla="*/ 13 h 1057"/>
                <a:gd name="T4" fmla="*/ 11 w 816"/>
                <a:gd name="T5" fmla="*/ 1005 h 1057"/>
                <a:gd name="T6" fmla="*/ 17 w 816"/>
                <a:gd name="T7" fmla="*/ 1051 h 1057"/>
                <a:gd name="T8" fmla="*/ 37 w 816"/>
                <a:gd name="T9" fmla="*/ 1057 h 1057"/>
                <a:gd name="T10" fmla="*/ 63 w 816"/>
                <a:gd name="T11" fmla="*/ 1044 h 1057"/>
                <a:gd name="T12" fmla="*/ 805 w 816"/>
                <a:gd name="T13" fmla="*/ 52 h 1057"/>
                <a:gd name="T14" fmla="*/ 799 w 816"/>
                <a:gd name="T15" fmla="*/ 7 h 1057"/>
                <a:gd name="T16" fmla="*/ 779 w 816"/>
                <a:gd name="T17" fmla="*/ 0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6" h="1057">
                  <a:moveTo>
                    <a:pt x="779" y="0"/>
                  </a:moveTo>
                  <a:cubicBezTo>
                    <a:pt x="770" y="0"/>
                    <a:pt x="760" y="5"/>
                    <a:pt x="753" y="13"/>
                  </a:cubicBezTo>
                  <a:cubicBezTo>
                    <a:pt x="11" y="1005"/>
                    <a:pt x="11" y="1005"/>
                    <a:pt x="11" y="1005"/>
                  </a:cubicBezTo>
                  <a:cubicBezTo>
                    <a:pt x="0" y="1020"/>
                    <a:pt x="3" y="1040"/>
                    <a:pt x="17" y="1051"/>
                  </a:cubicBezTo>
                  <a:cubicBezTo>
                    <a:pt x="23" y="1055"/>
                    <a:pt x="30" y="1057"/>
                    <a:pt x="37" y="1057"/>
                  </a:cubicBezTo>
                  <a:cubicBezTo>
                    <a:pt x="47" y="1057"/>
                    <a:pt x="57" y="1053"/>
                    <a:pt x="63" y="1044"/>
                  </a:cubicBezTo>
                  <a:cubicBezTo>
                    <a:pt x="805" y="52"/>
                    <a:pt x="805" y="52"/>
                    <a:pt x="805" y="52"/>
                  </a:cubicBezTo>
                  <a:cubicBezTo>
                    <a:pt x="816" y="38"/>
                    <a:pt x="813" y="17"/>
                    <a:pt x="799" y="7"/>
                  </a:cubicBezTo>
                  <a:cubicBezTo>
                    <a:pt x="793" y="2"/>
                    <a:pt x="786" y="0"/>
                    <a:pt x="779"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100">
              <a:extLst>
                <a:ext uri="{FF2B5EF4-FFF2-40B4-BE49-F238E27FC236}">
                  <a16:creationId xmlns:a16="http://schemas.microsoft.com/office/drawing/2014/main" id="{F44932C2-6972-4908-8FED-475DDADC82AA}"/>
                </a:ext>
              </a:extLst>
            </p:cNvPr>
            <p:cNvSpPr>
              <a:spLocks/>
            </p:cNvSpPr>
            <p:nvPr/>
          </p:nvSpPr>
          <p:spPr bwMode="auto">
            <a:xfrm>
              <a:off x="9725025" y="6789738"/>
              <a:ext cx="514350" cy="655638"/>
            </a:xfrm>
            <a:custGeom>
              <a:avLst/>
              <a:gdLst>
                <a:gd name="T0" fmla="*/ 564 w 600"/>
                <a:gd name="T1" fmla="*/ 0 h 765"/>
                <a:gd name="T2" fmla="*/ 538 w 600"/>
                <a:gd name="T3" fmla="*/ 13 h 765"/>
                <a:gd name="T4" fmla="*/ 11 w 600"/>
                <a:gd name="T5" fmla="*/ 713 h 765"/>
                <a:gd name="T6" fmla="*/ 17 w 600"/>
                <a:gd name="T7" fmla="*/ 758 h 765"/>
                <a:gd name="T8" fmla="*/ 37 w 600"/>
                <a:gd name="T9" fmla="*/ 765 h 765"/>
                <a:gd name="T10" fmla="*/ 63 w 600"/>
                <a:gd name="T11" fmla="*/ 752 h 765"/>
                <a:gd name="T12" fmla="*/ 590 w 600"/>
                <a:gd name="T13" fmla="*/ 52 h 765"/>
                <a:gd name="T14" fmla="*/ 583 w 600"/>
                <a:gd name="T15" fmla="*/ 7 h 765"/>
                <a:gd name="T16" fmla="*/ 564 w 600"/>
                <a:gd name="T17"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0" h="765">
                  <a:moveTo>
                    <a:pt x="564" y="0"/>
                  </a:moveTo>
                  <a:cubicBezTo>
                    <a:pt x="554" y="0"/>
                    <a:pt x="544" y="4"/>
                    <a:pt x="538" y="13"/>
                  </a:cubicBezTo>
                  <a:cubicBezTo>
                    <a:pt x="11" y="713"/>
                    <a:pt x="11" y="713"/>
                    <a:pt x="11" y="713"/>
                  </a:cubicBezTo>
                  <a:cubicBezTo>
                    <a:pt x="0" y="727"/>
                    <a:pt x="3" y="747"/>
                    <a:pt x="17" y="758"/>
                  </a:cubicBezTo>
                  <a:cubicBezTo>
                    <a:pt x="23" y="762"/>
                    <a:pt x="30" y="765"/>
                    <a:pt x="37" y="765"/>
                  </a:cubicBezTo>
                  <a:cubicBezTo>
                    <a:pt x="46" y="765"/>
                    <a:pt x="56" y="760"/>
                    <a:pt x="63" y="752"/>
                  </a:cubicBezTo>
                  <a:cubicBezTo>
                    <a:pt x="590" y="52"/>
                    <a:pt x="590" y="52"/>
                    <a:pt x="590" y="52"/>
                  </a:cubicBezTo>
                  <a:cubicBezTo>
                    <a:pt x="600" y="38"/>
                    <a:pt x="597" y="17"/>
                    <a:pt x="583" y="7"/>
                  </a:cubicBezTo>
                  <a:cubicBezTo>
                    <a:pt x="577" y="2"/>
                    <a:pt x="570" y="0"/>
                    <a:pt x="564"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101">
              <a:extLst>
                <a:ext uri="{FF2B5EF4-FFF2-40B4-BE49-F238E27FC236}">
                  <a16:creationId xmlns:a16="http://schemas.microsoft.com/office/drawing/2014/main" id="{A6D3AFD6-A359-4901-A7B5-7D6CCC3025C7}"/>
                </a:ext>
              </a:extLst>
            </p:cNvPr>
            <p:cNvSpPr>
              <a:spLocks/>
            </p:cNvSpPr>
            <p:nvPr/>
          </p:nvSpPr>
          <p:spPr bwMode="auto">
            <a:xfrm>
              <a:off x="9440863" y="6791325"/>
              <a:ext cx="668338" cy="831850"/>
            </a:xfrm>
            <a:custGeom>
              <a:avLst/>
              <a:gdLst>
                <a:gd name="T0" fmla="*/ 779 w 779"/>
                <a:gd name="T1" fmla="*/ 0 h 970"/>
                <a:gd name="T2" fmla="*/ 634 w 779"/>
                <a:gd name="T3" fmla="*/ 86 h 970"/>
                <a:gd name="T4" fmla="*/ 11 w 779"/>
                <a:gd name="T5" fmla="*/ 918 h 970"/>
                <a:gd name="T6" fmla="*/ 18 w 779"/>
                <a:gd name="T7" fmla="*/ 963 h 970"/>
                <a:gd name="T8" fmla="*/ 37 w 779"/>
                <a:gd name="T9" fmla="*/ 970 h 970"/>
                <a:gd name="T10" fmla="*/ 63 w 779"/>
                <a:gd name="T11" fmla="*/ 957 h 970"/>
                <a:gd name="T12" fmla="*/ 779 w 779"/>
                <a:gd name="T13" fmla="*/ 0 h 970"/>
              </a:gdLst>
              <a:ahLst/>
              <a:cxnLst>
                <a:cxn ang="0">
                  <a:pos x="T0" y="T1"/>
                </a:cxn>
                <a:cxn ang="0">
                  <a:pos x="T2" y="T3"/>
                </a:cxn>
                <a:cxn ang="0">
                  <a:pos x="T4" y="T5"/>
                </a:cxn>
                <a:cxn ang="0">
                  <a:pos x="T6" y="T7"/>
                </a:cxn>
                <a:cxn ang="0">
                  <a:pos x="T8" y="T9"/>
                </a:cxn>
                <a:cxn ang="0">
                  <a:pos x="T10" y="T11"/>
                </a:cxn>
                <a:cxn ang="0">
                  <a:pos x="T12" y="T13"/>
                </a:cxn>
              </a:cxnLst>
              <a:rect l="0" t="0" r="r" b="b"/>
              <a:pathLst>
                <a:path w="779" h="970">
                  <a:moveTo>
                    <a:pt x="779" y="0"/>
                  </a:moveTo>
                  <a:cubicBezTo>
                    <a:pt x="730" y="29"/>
                    <a:pt x="682" y="57"/>
                    <a:pt x="634" y="86"/>
                  </a:cubicBezTo>
                  <a:cubicBezTo>
                    <a:pt x="11" y="918"/>
                    <a:pt x="11" y="918"/>
                    <a:pt x="11" y="918"/>
                  </a:cubicBezTo>
                  <a:cubicBezTo>
                    <a:pt x="0" y="932"/>
                    <a:pt x="3" y="953"/>
                    <a:pt x="18" y="963"/>
                  </a:cubicBezTo>
                  <a:cubicBezTo>
                    <a:pt x="23" y="968"/>
                    <a:pt x="30" y="970"/>
                    <a:pt x="37" y="970"/>
                  </a:cubicBezTo>
                  <a:cubicBezTo>
                    <a:pt x="47" y="970"/>
                    <a:pt x="57" y="965"/>
                    <a:pt x="63" y="957"/>
                  </a:cubicBezTo>
                  <a:cubicBezTo>
                    <a:pt x="779" y="0"/>
                    <a:pt x="779" y="0"/>
                    <a:pt x="779"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102">
              <a:extLst>
                <a:ext uri="{FF2B5EF4-FFF2-40B4-BE49-F238E27FC236}">
                  <a16:creationId xmlns:a16="http://schemas.microsoft.com/office/drawing/2014/main" id="{580652ED-1EAF-43B7-BB5D-B3D90E4E3BB8}"/>
                </a:ext>
              </a:extLst>
            </p:cNvPr>
            <p:cNvSpPr>
              <a:spLocks/>
            </p:cNvSpPr>
            <p:nvPr/>
          </p:nvSpPr>
          <p:spPr bwMode="auto">
            <a:xfrm>
              <a:off x="9582150" y="6964363"/>
              <a:ext cx="231775" cy="249238"/>
            </a:xfrm>
            <a:custGeom>
              <a:avLst/>
              <a:gdLst>
                <a:gd name="T0" fmla="*/ 271 w 271"/>
                <a:gd name="T1" fmla="*/ 0 h 290"/>
                <a:gd name="T2" fmla="*/ 127 w 271"/>
                <a:gd name="T3" fmla="*/ 83 h 290"/>
                <a:gd name="T4" fmla="*/ 11 w 271"/>
                <a:gd name="T5" fmla="*/ 238 h 290"/>
                <a:gd name="T6" fmla="*/ 17 w 271"/>
                <a:gd name="T7" fmla="*/ 283 h 290"/>
                <a:gd name="T8" fmla="*/ 36 w 271"/>
                <a:gd name="T9" fmla="*/ 290 h 290"/>
                <a:gd name="T10" fmla="*/ 62 w 271"/>
                <a:gd name="T11" fmla="*/ 277 h 290"/>
                <a:gd name="T12" fmla="*/ 271 w 271"/>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271" h="290">
                  <a:moveTo>
                    <a:pt x="271" y="0"/>
                  </a:moveTo>
                  <a:cubicBezTo>
                    <a:pt x="222" y="28"/>
                    <a:pt x="174" y="56"/>
                    <a:pt x="127" y="83"/>
                  </a:cubicBezTo>
                  <a:cubicBezTo>
                    <a:pt x="11" y="238"/>
                    <a:pt x="11" y="238"/>
                    <a:pt x="11" y="238"/>
                  </a:cubicBezTo>
                  <a:cubicBezTo>
                    <a:pt x="0" y="252"/>
                    <a:pt x="3" y="272"/>
                    <a:pt x="17" y="283"/>
                  </a:cubicBezTo>
                  <a:cubicBezTo>
                    <a:pt x="23" y="288"/>
                    <a:pt x="30" y="290"/>
                    <a:pt x="36" y="290"/>
                  </a:cubicBezTo>
                  <a:cubicBezTo>
                    <a:pt x="46" y="290"/>
                    <a:pt x="56" y="285"/>
                    <a:pt x="62" y="277"/>
                  </a:cubicBezTo>
                  <a:cubicBezTo>
                    <a:pt x="271" y="0"/>
                    <a:pt x="271" y="0"/>
                    <a:pt x="271"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103">
              <a:extLst>
                <a:ext uri="{FF2B5EF4-FFF2-40B4-BE49-F238E27FC236}">
                  <a16:creationId xmlns:a16="http://schemas.microsoft.com/office/drawing/2014/main" id="{C34DA6E7-D45E-4235-AF94-5DEA4C051643}"/>
                </a:ext>
              </a:extLst>
            </p:cNvPr>
            <p:cNvSpPr>
              <a:spLocks/>
            </p:cNvSpPr>
            <p:nvPr/>
          </p:nvSpPr>
          <p:spPr bwMode="auto">
            <a:xfrm>
              <a:off x="9407525" y="7123113"/>
              <a:ext cx="133350" cy="115888"/>
            </a:xfrm>
            <a:custGeom>
              <a:avLst/>
              <a:gdLst>
                <a:gd name="T0" fmla="*/ 156 w 156"/>
                <a:gd name="T1" fmla="*/ 0 h 136"/>
                <a:gd name="T2" fmla="*/ 13 w 156"/>
                <a:gd name="T3" fmla="*/ 81 h 136"/>
                <a:gd name="T4" fmla="*/ 11 w 156"/>
                <a:gd name="T5" fmla="*/ 84 h 136"/>
                <a:gd name="T6" fmla="*/ 18 w 156"/>
                <a:gd name="T7" fmla="*/ 129 h 136"/>
                <a:gd name="T8" fmla="*/ 37 w 156"/>
                <a:gd name="T9" fmla="*/ 136 h 136"/>
                <a:gd name="T10" fmla="*/ 63 w 156"/>
                <a:gd name="T11" fmla="*/ 123 h 136"/>
                <a:gd name="T12" fmla="*/ 156 w 156"/>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56" h="136">
                  <a:moveTo>
                    <a:pt x="156" y="0"/>
                  </a:moveTo>
                  <a:cubicBezTo>
                    <a:pt x="107" y="28"/>
                    <a:pt x="59" y="55"/>
                    <a:pt x="13" y="81"/>
                  </a:cubicBezTo>
                  <a:cubicBezTo>
                    <a:pt x="11" y="84"/>
                    <a:pt x="11" y="84"/>
                    <a:pt x="11" y="84"/>
                  </a:cubicBezTo>
                  <a:cubicBezTo>
                    <a:pt x="0" y="98"/>
                    <a:pt x="3" y="118"/>
                    <a:pt x="18" y="129"/>
                  </a:cubicBezTo>
                  <a:cubicBezTo>
                    <a:pt x="24" y="134"/>
                    <a:pt x="30" y="136"/>
                    <a:pt x="37" y="136"/>
                  </a:cubicBezTo>
                  <a:cubicBezTo>
                    <a:pt x="47" y="136"/>
                    <a:pt x="57" y="131"/>
                    <a:pt x="63" y="123"/>
                  </a:cubicBezTo>
                  <a:cubicBezTo>
                    <a:pt x="156" y="0"/>
                    <a:pt x="156" y="0"/>
                    <a:pt x="156"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104">
              <a:extLst>
                <a:ext uri="{FF2B5EF4-FFF2-40B4-BE49-F238E27FC236}">
                  <a16:creationId xmlns:a16="http://schemas.microsoft.com/office/drawing/2014/main" id="{500AE890-35CE-451B-A552-6E1FE2CAC460}"/>
                </a:ext>
              </a:extLst>
            </p:cNvPr>
            <p:cNvSpPr>
              <a:spLocks/>
            </p:cNvSpPr>
            <p:nvPr/>
          </p:nvSpPr>
          <p:spPr bwMode="auto">
            <a:xfrm>
              <a:off x="9128125" y="7283451"/>
              <a:ext cx="128588" cy="111125"/>
            </a:xfrm>
            <a:custGeom>
              <a:avLst/>
              <a:gdLst>
                <a:gd name="T0" fmla="*/ 151 w 151"/>
                <a:gd name="T1" fmla="*/ 0 h 130"/>
                <a:gd name="T2" fmla="*/ 11 w 151"/>
                <a:gd name="T3" fmla="*/ 78 h 130"/>
                <a:gd name="T4" fmla="*/ 11 w 151"/>
                <a:gd name="T5" fmla="*/ 78 h 130"/>
                <a:gd name="T6" fmla="*/ 17 w 151"/>
                <a:gd name="T7" fmla="*/ 124 h 130"/>
                <a:gd name="T8" fmla="*/ 37 w 151"/>
                <a:gd name="T9" fmla="*/ 130 h 130"/>
                <a:gd name="T10" fmla="*/ 63 w 151"/>
                <a:gd name="T11" fmla="*/ 117 h 130"/>
                <a:gd name="T12" fmla="*/ 151 w 151"/>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151" h="130">
                  <a:moveTo>
                    <a:pt x="151" y="0"/>
                  </a:moveTo>
                  <a:cubicBezTo>
                    <a:pt x="101" y="28"/>
                    <a:pt x="55" y="54"/>
                    <a:pt x="11" y="78"/>
                  </a:cubicBezTo>
                  <a:cubicBezTo>
                    <a:pt x="11" y="78"/>
                    <a:pt x="11" y="78"/>
                    <a:pt x="11" y="78"/>
                  </a:cubicBezTo>
                  <a:cubicBezTo>
                    <a:pt x="0" y="93"/>
                    <a:pt x="3" y="113"/>
                    <a:pt x="17" y="124"/>
                  </a:cubicBezTo>
                  <a:cubicBezTo>
                    <a:pt x="23" y="128"/>
                    <a:pt x="30" y="130"/>
                    <a:pt x="37" y="130"/>
                  </a:cubicBezTo>
                  <a:cubicBezTo>
                    <a:pt x="47" y="130"/>
                    <a:pt x="56" y="126"/>
                    <a:pt x="63" y="117"/>
                  </a:cubicBezTo>
                  <a:cubicBezTo>
                    <a:pt x="151" y="0"/>
                    <a:pt x="151" y="0"/>
                    <a:pt x="151"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105">
              <a:extLst>
                <a:ext uri="{FF2B5EF4-FFF2-40B4-BE49-F238E27FC236}">
                  <a16:creationId xmlns:a16="http://schemas.microsoft.com/office/drawing/2014/main" id="{CCB0231A-AE04-4C65-846F-704EB80F1F93}"/>
                </a:ext>
              </a:extLst>
            </p:cNvPr>
            <p:cNvSpPr>
              <a:spLocks/>
            </p:cNvSpPr>
            <p:nvPr/>
          </p:nvSpPr>
          <p:spPr bwMode="auto">
            <a:xfrm>
              <a:off x="11280775" y="7715251"/>
              <a:ext cx="509588" cy="1550988"/>
            </a:xfrm>
            <a:custGeom>
              <a:avLst/>
              <a:gdLst>
                <a:gd name="T0" fmla="*/ 365 w 595"/>
                <a:gd name="T1" fmla="*/ 4 h 1809"/>
                <a:gd name="T2" fmla="*/ 2 w 595"/>
                <a:gd name="T3" fmla="*/ 1745 h 1809"/>
                <a:gd name="T4" fmla="*/ 30 w 595"/>
                <a:gd name="T5" fmla="*/ 1771 h 1809"/>
                <a:gd name="T6" fmla="*/ 196 w 595"/>
                <a:gd name="T7" fmla="*/ 1805 h 1809"/>
                <a:gd name="T8" fmla="*/ 232 w 595"/>
                <a:gd name="T9" fmla="*/ 1793 h 1809"/>
                <a:gd name="T10" fmla="*/ 594 w 595"/>
                <a:gd name="T11" fmla="*/ 52 h 1809"/>
                <a:gd name="T12" fmla="*/ 594 w 595"/>
                <a:gd name="T13" fmla="*/ 47 h 1809"/>
                <a:gd name="T14" fmla="*/ 367 w 595"/>
                <a:gd name="T15" fmla="*/ 0 h 1809"/>
                <a:gd name="T16" fmla="*/ 365 w 595"/>
                <a:gd name="T17" fmla="*/ 4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1809">
                  <a:moveTo>
                    <a:pt x="365" y="4"/>
                  </a:moveTo>
                  <a:cubicBezTo>
                    <a:pt x="2" y="1745"/>
                    <a:pt x="2" y="1745"/>
                    <a:pt x="2" y="1745"/>
                  </a:cubicBezTo>
                  <a:cubicBezTo>
                    <a:pt x="0" y="1755"/>
                    <a:pt x="12" y="1767"/>
                    <a:pt x="30" y="1771"/>
                  </a:cubicBezTo>
                  <a:cubicBezTo>
                    <a:pt x="196" y="1805"/>
                    <a:pt x="196" y="1805"/>
                    <a:pt x="196" y="1805"/>
                  </a:cubicBezTo>
                  <a:cubicBezTo>
                    <a:pt x="214" y="1809"/>
                    <a:pt x="230" y="1803"/>
                    <a:pt x="232" y="1793"/>
                  </a:cubicBezTo>
                  <a:cubicBezTo>
                    <a:pt x="594" y="52"/>
                    <a:pt x="594" y="52"/>
                    <a:pt x="594" y="52"/>
                  </a:cubicBezTo>
                  <a:cubicBezTo>
                    <a:pt x="595" y="50"/>
                    <a:pt x="595" y="49"/>
                    <a:pt x="594" y="47"/>
                  </a:cubicBezTo>
                  <a:cubicBezTo>
                    <a:pt x="367" y="0"/>
                    <a:pt x="367" y="0"/>
                    <a:pt x="367" y="0"/>
                  </a:cubicBezTo>
                  <a:cubicBezTo>
                    <a:pt x="366" y="1"/>
                    <a:pt x="365" y="2"/>
                    <a:pt x="365" y="4"/>
                  </a:cubicBez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106">
              <a:extLst>
                <a:ext uri="{FF2B5EF4-FFF2-40B4-BE49-F238E27FC236}">
                  <a16:creationId xmlns:a16="http://schemas.microsoft.com/office/drawing/2014/main" id="{FEFA786E-C9C1-48C6-B2A7-7E671D475568}"/>
                </a:ext>
              </a:extLst>
            </p:cNvPr>
            <p:cNvSpPr>
              <a:spLocks/>
            </p:cNvSpPr>
            <p:nvPr/>
          </p:nvSpPr>
          <p:spPr bwMode="auto">
            <a:xfrm>
              <a:off x="11390313" y="7743826"/>
              <a:ext cx="400050" cy="1522413"/>
            </a:xfrm>
            <a:custGeom>
              <a:avLst/>
              <a:gdLst>
                <a:gd name="T0" fmla="*/ 0 w 466"/>
                <a:gd name="T1" fmla="*/ 1758 h 1776"/>
                <a:gd name="T2" fmla="*/ 67 w 466"/>
                <a:gd name="T3" fmla="*/ 1772 h 1776"/>
                <a:gd name="T4" fmla="*/ 103 w 466"/>
                <a:gd name="T5" fmla="*/ 1760 h 1776"/>
                <a:gd name="T6" fmla="*/ 465 w 466"/>
                <a:gd name="T7" fmla="*/ 19 h 1776"/>
                <a:gd name="T8" fmla="*/ 465 w 466"/>
                <a:gd name="T9" fmla="*/ 14 h 1776"/>
                <a:gd name="T10" fmla="*/ 398 w 466"/>
                <a:gd name="T11" fmla="*/ 0 h 1776"/>
                <a:gd name="T12" fmla="*/ 398 w 466"/>
                <a:gd name="T13" fmla="*/ 3 h 1776"/>
                <a:gd name="T14" fmla="*/ 398 w 466"/>
                <a:gd name="T15" fmla="*/ 5 h 1776"/>
                <a:gd name="T16" fmla="*/ 35 w 466"/>
                <a:gd name="T17" fmla="*/ 1745 h 1776"/>
                <a:gd name="T18" fmla="*/ 0 w 466"/>
                <a:gd name="T19" fmla="*/ 1758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6" h="1776">
                  <a:moveTo>
                    <a:pt x="0" y="1758"/>
                  </a:moveTo>
                  <a:cubicBezTo>
                    <a:pt x="67" y="1772"/>
                    <a:pt x="67" y="1772"/>
                    <a:pt x="67" y="1772"/>
                  </a:cubicBezTo>
                  <a:cubicBezTo>
                    <a:pt x="85" y="1776"/>
                    <a:pt x="101" y="1770"/>
                    <a:pt x="103" y="1760"/>
                  </a:cubicBezTo>
                  <a:cubicBezTo>
                    <a:pt x="465" y="19"/>
                    <a:pt x="465" y="19"/>
                    <a:pt x="465" y="19"/>
                  </a:cubicBezTo>
                  <a:cubicBezTo>
                    <a:pt x="466" y="17"/>
                    <a:pt x="466" y="16"/>
                    <a:pt x="465" y="14"/>
                  </a:cubicBezTo>
                  <a:cubicBezTo>
                    <a:pt x="398" y="0"/>
                    <a:pt x="398" y="0"/>
                    <a:pt x="398" y="0"/>
                  </a:cubicBezTo>
                  <a:cubicBezTo>
                    <a:pt x="398" y="1"/>
                    <a:pt x="398" y="2"/>
                    <a:pt x="398" y="3"/>
                  </a:cubicBezTo>
                  <a:cubicBezTo>
                    <a:pt x="398" y="4"/>
                    <a:pt x="398" y="4"/>
                    <a:pt x="398" y="5"/>
                  </a:cubicBezTo>
                  <a:cubicBezTo>
                    <a:pt x="35" y="1745"/>
                    <a:pt x="35" y="1745"/>
                    <a:pt x="35" y="1745"/>
                  </a:cubicBezTo>
                  <a:cubicBezTo>
                    <a:pt x="33" y="1756"/>
                    <a:pt x="17" y="1762"/>
                    <a:pt x="0" y="1758"/>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107">
              <a:extLst>
                <a:ext uri="{FF2B5EF4-FFF2-40B4-BE49-F238E27FC236}">
                  <a16:creationId xmlns:a16="http://schemas.microsoft.com/office/drawing/2014/main" id="{78D9E2CA-DFF0-4996-82ED-2B4008E5DD1F}"/>
                </a:ext>
              </a:extLst>
            </p:cNvPr>
            <p:cNvSpPr>
              <a:spLocks/>
            </p:cNvSpPr>
            <p:nvPr/>
          </p:nvSpPr>
          <p:spPr bwMode="auto">
            <a:xfrm>
              <a:off x="11349038" y="7729538"/>
              <a:ext cx="382588" cy="1527175"/>
            </a:xfrm>
            <a:custGeom>
              <a:avLst/>
              <a:gdLst>
                <a:gd name="T0" fmla="*/ 365 w 446"/>
                <a:gd name="T1" fmla="*/ 5 h 1781"/>
                <a:gd name="T2" fmla="*/ 2 w 446"/>
                <a:gd name="T3" fmla="*/ 1746 h 1781"/>
                <a:gd name="T4" fmla="*/ 9 w 446"/>
                <a:gd name="T5" fmla="*/ 1767 h 1781"/>
                <a:gd name="T6" fmla="*/ 68 w 446"/>
                <a:gd name="T7" fmla="*/ 1779 h 1781"/>
                <a:gd name="T8" fmla="*/ 83 w 446"/>
                <a:gd name="T9" fmla="*/ 1762 h 1781"/>
                <a:gd name="T10" fmla="*/ 446 w 446"/>
                <a:gd name="T11" fmla="*/ 22 h 1781"/>
                <a:gd name="T12" fmla="*/ 446 w 446"/>
                <a:gd name="T13" fmla="*/ 20 h 1781"/>
                <a:gd name="T14" fmla="*/ 446 w 446"/>
                <a:gd name="T15" fmla="*/ 17 h 1781"/>
                <a:gd name="T16" fmla="*/ 366 w 446"/>
                <a:gd name="T17" fmla="*/ 0 h 1781"/>
                <a:gd name="T18" fmla="*/ 365 w 446"/>
                <a:gd name="T19" fmla="*/ 5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1781">
                  <a:moveTo>
                    <a:pt x="365" y="5"/>
                  </a:moveTo>
                  <a:cubicBezTo>
                    <a:pt x="2" y="1746"/>
                    <a:pt x="2" y="1746"/>
                    <a:pt x="2" y="1746"/>
                  </a:cubicBezTo>
                  <a:cubicBezTo>
                    <a:pt x="0" y="1756"/>
                    <a:pt x="3" y="1766"/>
                    <a:pt x="9" y="1767"/>
                  </a:cubicBezTo>
                  <a:cubicBezTo>
                    <a:pt x="68" y="1779"/>
                    <a:pt x="68" y="1779"/>
                    <a:pt x="68" y="1779"/>
                  </a:cubicBezTo>
                  <a:cubicBezTo>
                    <a:pt x="74" y="1781"/>
                    <a:pt x="81" y="1773"/>
                    <a:pt x="83" y="1762"/>
                  </a:cubicBezTo>
                  <a:cubicBezTo>
                    <a:pt x="446" y="22"/>
                    <a:pt x="446" y="22"/>
                    <a:pt x="446" y="22"/>
                  </a:cubicBezTo>
                  <a:cubicBezTo>
                    <a:pt x="446" y="21"/>
                    <a:pt x="446" y="21"/>
                    <a:pt x="446" y="20"/>
                  </a:cubicBezTo>
                  <a:cubicBezTo>
                    <a:pt x="446" y="19"/>
                    <a:pt x="446" y="18"/>
                    <a:pt x="446" y="17"/>
                  </a:cubicBezTo>
                  <a:cubicBezTo>
                    <a:pt x="366" y="0"/>
                    <a:pt x="366" y="0"/>
                    <a:pt x="366" y="0"/>
                  </a:cubicBezTo>
                  <a:cubicBezTo>
                    <a:pt x="366" y="2"/>
                    <a:pt x="365" y="3"/>
                    <a:pt x="365" y="5"/>
                  </a:cubicBezTo>
                  <a:close/>
                </a:path>
              </a:pathLst>
            </a:custGeom>
            <a:solidFill>
              <a:srgbClr val="3A434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108">
              <a:extLst>
                <a:ext uri="{FF2B5EF4-FFF2-40B4-BE49-F238E27FC236}">
                  <a16:creationId xmlns:a16="http://schemas.microsoft.com/office/drawing/2014/main" id="{933BEFC9-00A1-4F27-B86F-97DC3F31D8E1}"/>
                </a:ext>
              </a:extLst>
            </p:cNvPr>
            <p:cNvSpPr>
              <a:spLocks/>
            </p:cNvSpPr>
            <p:nvPr/>
          </p:nvSpPr>
          <p:spPr bwMode="auto">
            <a:xfrm>
              <a:off x="11595100" y="7410451"/>
              <a:ext cx="195263" cy="346075"/>
            </a:xfrm>
            <a:custGeom>
              <a:avLst/>
              <a:gdLst>
                <a:gd name="T0" fmla="*/ 228 w 228"/>
                <a:gd name="T1" fmla="*/ 403 h 403"/>
                <a:gd name="T2" fmla="*/ 192 w 228"/>
                <a:gd name="T3" fmla="*/ 3 h 403"/>
                <a:gd name="T4" fmla="*/ 0 w 228"/>
                <a:gd name="T5" fmla="*/ 356 h 403"/>
                <a:gd name="T6" fmla="*/ 228 w 228"/>
                <a:gd name="T7" fmla="*/ 403 h 403"/>
              </a:gdLst>
              <a:ahLst/>
              <a:cxnLst>
                <a:cxn ang="0">
                  <a:pos x="T0" y="T1"/>
                </a:cxn>
                <a:cxn ang="0">
                  <a:pos x="T2" y="T3"/>
                </a:cxn>
                <a:cxn ang="0">
                  <a:pos x="T4" y="T5"/>
                </a:cxn>
                <a:cxn ang="0">
                  <a:pos x="T6" y="T7"/>
                </a:cxn>
              </a:cxnLst>
              <a:rect l="0" t="0" r="r" b="b"/>
              <a:pathLst>
                <a:path w="228" h="403">
                  <a:moveTo>
                    <a:pt x="228" y="403"/>
                  </a:moveTo>
                  <a:cubicBezTo>
                    <a:pt x="228" y="403"/>
                    <a:pt x="205" y="6"/>
                    <a:pt x="192" y="3"/>
                  </a:cubicBezTo>
                  <a:cubicBezTo>
                    <a:pt x="179" y="0"/>
                    <a:pt x="0" y="356"/>
                    <a:pt x="0" y="356"/>
                  </a:cubicBezTo>
                  <a:lnTo>
                    <a:pt x="228" y="403"/>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109">
              <a:extLst>
                <a:ext uri="{FF2B5EF4-FFF2-40B4-BE49-F238E27FC236}">
                  <a16:creationId xmlns:a16="http://schemas.microsoft.com/office/drawing/2014/main" id="{C0841791-F8B6-4B1F-8759-9BF450C63393}"/>
                </a:ext>
              </a:extLst>
            </p:cNvPr>
            <p:cNvSpPr>
              <a:spLocks/>
            </p:cNvSpPr>
            <p:nvPr/>
          </p:nvSpPr>
          <p:spPr bwMode="auto">
            <a:xfrm>
              <a:off x="11698288" y="7410451"/>
              <a:ext cx="76200" cy="120650"/>
            </a:xfrm>
            <a:custGeom>
              <a:avLst/>
              <a:gdLst>
                <a:gd name="T0" fmla="*/ 89 w 89"/>
                <a:gd name="T1" fmla="*/ 141 h 141"/>
                <a:gd name="T2" fmla="*/ 72 w 89"/>
                <a:gd name="T3" fmla="*/ 0 h 141"/>
                <a:gd name="T4" fmla="*/ 0 w 89"/>
                <a:gd name="T5" fmla="*/ 122 h 141"/>
                <a:gd name="T6" fmla="*/ 89 w 89"/>
                <a:gd name="T7" fmla="*/ 141 h 141"/>
              </a:gdLst>
              <a:ahLst/>
              <a:cxnLst>
                <a:cxn ang="0">
                  <a:pos x="T0" y="T1"/>
                </a:cxn>
                <a:cxn ang="0">
                  <a:pos x="T2" y="T3"/>
                </a:cxn>
                <a:cxn ang="0">
                  <a:pos x="T4" y="T5"/>
                </a:cxn>
                <a:cxn ang="0">
                  <a:pos x="T6" y="T7"/>
                </a:cxn>
              </a:cxnLst>
              <a:rect l="0" t="0" r="r" b="b"/>
              <a:pathLst>
                <a:path w="89" h="141">
                  <a:moveTo>
                    <a:pt x="89" y="141"/>
                  </a:moveTo>
                  <a:cubicBezTo>
                    <a:pt x="89" y="141"/>
                    <a:pt x="79" y="0"/>
                    <a:pt x="72" y="0"/>
                  </a:cubicBezTo>
                  <a:cubicBezTo>
                    <a:pt x="63" y="0"/>
                    <a:pt x="0" y="122"/>
                    <a:pt x="0" y="122"/>
                  </a:cubicBezTo>
                  <a:lnTo>
                    <a:pt x="89" y="141"/>
                  </a:lnTo>
                  <a:close/>
                </a:path>
              </a:pathLst>
            </a:custGeom>
            <a:solidFill>
              <a:srgbClr val="F6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110">
              <a:extLst>
                <a:ext uri="{FF2B5EF4-FFF2-40B4-BE49-F238E27FC236}">
                  <a16:creationId xmlns:a16="http://schemas.microsoft.com/office/drawing/2014/main" id="{A56F301B-9E45-4811-82BE-41FF09B800B9}"/>
                </a:ext>
              </a:extLst>
            </p:cNvPr>
            <p:cNvSpPr>
              <a:spLocks/>
            </p:cNvSpPr>
            <p:nvPr/>
          </p:nvSpPr>
          <p:spPr bwMode="auto">
            <a:xfrm>
              <a:off x="10715625" y="7407276"/>
              <a:ext cx="1049338" cy="1371600"/>
            </a:xfrm>
            <a:custGeom>
              <a:avLst/>
              <a:gdLst>
                <a:gd name="T0" fmla="*/ 2 w 1224"/>
                <a:gd name="T1" fmla="*/ 138 h 1600"/>
                <a:gd name="T2" fmla="*/ 1027 w 1224"/>
                <a:gd name="T3" fmla="*/ 1591 h 1600"/>
                <a:gd name="T4" fmla="*/ 1064 w 1224"/>
                <a:gd name="T5" fmla="*/ 1589 h 1600"/>
                <a:gd name="T6" fmla="*/ 1203 w 1224"/>
                <a:gd name="T7" fmla="*/ 1491 h 1600"/>
                <a:gd name="T8" fmla="*/ 1218 w 1224"/>
                <a:gd name="T9" fmla="*/ 1456 h 1600"/>
                <a:gd name="T10" fmla="*/ 193 w 1224"/>
                <a:gd name="T11" fmla="*/ 3 h 1600"/>
                <a:gd name="T12" fmla="*/ 190 w 1224"/>
                <a:gd name="T13" fmla="*/ 0 h 1600"/>
                <a:gd name="T14" fmla="*/ 0 w 1224"/>
                <a:gd name="T15" fmla="*/ 134 h 1600"/>
                <a:gd name="T16" fmla="*/ 2 w 1224"/>
                <a:gd name="T17" fmla="*/ 138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1600">
                  <a:moveTo>
                    <a:pt x="2" y="138"/>
                  </a:moveTo>
                  <a:cubicBezTo>
                    <a:pt x="1027" y="1591"/>
                    <a:pt x="1027" y="1591"/>
                    <a:pt x="1027" y="1591"/>
                  </a:cubicBezTo>
                  <a:cubicBezTo>
                    <a:pt x="1033" y="1600"/>
                    <a:pt x="1050" y="1599"/>
                    <a:pt x="1064" y="1589"/>
                  </a:cubicBezTo>
                  <a:cubicBezTo>
                    <a:pt x="1203" y="1491"/>
                    <a:pt x="1203" y="1491"/>
                    <a:pt x="1203" y="1491"/>
                  </a:cubicBezTo>
                  <a:cubicBezTo>
                    <a:pt x="1218" y="1481"/>
                    <a:pt x="1224" y="1465"/>
                    <a:pt x="1218" y="1456"/>
                  </a:cubicBezTo>
                  <a:cubicBezTo>
                    <a:pt x="193" y="3"/>
                    <a:pt x="193" y="3"/>
                    <a:pt x="193" y="3"/>
                  </a:cubicBezTo>
                  <a:cubicBezTo>
                    <a:pt x="192" y="2"/>
                    <a:pt x="191" y="1"/>
                    <a:pt x="190" y="0"/>
                  </a:cubicBezTo>
                  <a:cubicBezTo>
                    <a:pt x="0" y="134"/>
                    <a:pt x="0" y="134"/>
                    <a:pt x="0" y="134"/>
                  </a:cubicBezTo>
                  <a:cubicBezTo>
                    <a:pt x="0" y="135"/>
                    <a:pt x="1" y="137"/>
                    <a:pt x="2" y="138"/>
                  </a:cubicBezTo>
                  <a:close/>
                </a:path>
              </a:pathLst>
            </a:custGeom>
            <a:solidFill>
              <a:srgbClr val="252B2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111">
              <a:extLst>
                <a:ext uri="{FF2B5EF4-FFF2-40B4-BE49-F238E27FC236}">
                  <a16:creationId xmlns:a16="http://schemas.microsoft.com/office/drawing/2014/main" id="{FF047DEE-4033-4932-9CE2-A86A95FEA6C4}"/>
                </a:ext>
              </a:extLst>
            </p:cNvPr>
            <p:cNvSpPr>
              <a:spLocks/>
            </p:cNvSpPr>
            <p:nvPr/>
          </p:nvSpPr>
          <p:spPr bwMode="auto">
            <a:xfrm>
              <a:off x="10829925" y="7407276"/>
              <a:ext cx="935038" cy="1312863"/>
            </a:xfrm>
            <a:custGeom>
              <a:avLst/>
              <a:gdLst>
                <a:gd name="T0" fmla="*/ 1014 w 1091"/>
                <a:gd name="T1" fmla="*/ 1531 h 1531"/>
                <a:gd name="T2" fmla="*/ 1070 w 1091"/>
                <a:gd name="T3" fmla="*/ 1491 h 1531"/>
                <a:gd name="T4" fmla="*/ 1085 w 1091"/>
                <a:gd name="T5" fmla="*/ 1456 h 1531"/>
                <a:gd name="T6" fmla="*/ 60 w 1091"/>
                <a:gd name="T7" fmla="*/ 3 h 1531"/>
                <a:gd name="T8" fmla="*/ 57 w 1091"/>
                <a:gd name="T9" fmla="*/ 0 h 1531"/>
                <a:gd name="T10" fmla="*/ 0 w 1091"/>
                <a:gd name="T11" fmla="*/ 40 h 1531"/>
                <a:gd name="T12" fmla="*/ 3 w 1091"/>
                <a:gd name="T13" fmla="*/ 42 h 1531"/>
                <a:gd name="T14" fmla="*/ 4 w 1091"/>
                <a:gd name="T15" fmla="*/ 43 h 1531"/>
                <a:gd name="T16" fmla="*/ 1029 w 1091"/>
                <a:gd name="T17" fmla="*/ 1496 h 1531"/>
                <a:gd name="T18" fmla="*/ 1014 w 1091"/>
                <a:gd name="T19" fmla="*/ 1531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531">
                  <a:moveTo>
                    <a:pt x="1014" y="1531"/>
                  </a:moveTo>
                  <a:cubicBezTo>
                    <a:pt x="1070" y="1491"/>
                    <a:pt x="1070" y="1491"/>
                    <a:pt x="1070" y="1491"/>
                  </a:cubicBezTo>
                  <a:cubicBezTo>
                    <a:pt x="1085" y="1481"/>
                    <a:pt x="1091" y="1465"/>
                    <a:pt x="1085" y="1456"/>
                  </a:cubicBezTo>
                  <a:cubicBezTo>
                    <a:pt x="60" y="3"/>
                    <a:pt x="60" y="3"/>
                    <a:pt x="60" y="3"/>
                  </a:cubicBezTo>
                  <a:cubicBezTo>
                    <a:pt x="59" y="2"/>
                    <a:pt x="58" y="1"/>
                    <a:pt x="57" y="0"/>
                  </a:cubicBezTo>
                  <a:cubicBezTo>
                    <a:pt x="0" y="40"/>
                    <a:pt x="0" y="40"/>
                    <a:pt x="0" y="40"/>
                  </a:cubicBezTo>
                  <a:cubicBezTo>
                    <a:pt x="1" y="40"/>
                    <a:pt x="2" y="41"/>
                    <a:pt x="3" y="42"/>
                  </a:cubicBezTo>
                  <a:cubicBezTo>
                    <a:pt x="4" y="43"/>
                    <a:pt x="4" y="43"/>
                    <a:pt x="4" y="43"/>
                  </a:cubicBezTo>
                  <a:cubicBezTo>
                    <a:pt x="1029" y="1496"/>
                    <a:pt x="1029" y="1496"/>
                    <a:pt x="1029" y="1496"/>
                  </a:cubicBezTo>
                  <a:cubicBezTo>
                    <a:pt x="1035" y="1505"/>
                    <a:pt x="1028" y="1520"/>
                    <a:pt x="1014" y="1531"/>
                  </a:cubicBezTo>
                  <a:close/>
                </a:path>
              </a:pathLst>
            </a:custGeom>
            <a:solidFill>
              <a:srgbClr val="414A5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112">
              <a:extLst>
                <a:ext uri="{FF2B5EF4-FFF2-40B4-BE49-F238E27FC236}">
                  <a16:creationId xmlns:a16="http://schemas.microsoft.com/office/drawing/2014/main" id="{1E525762-A124-42EC-B343-EB74F1E18E39}"/>
                </a:ext>
              </a:extLst>
            </p:cNvPr>
            <p:cNvSpPr>
              <a:spLocks/>
            </p:cNvSpPr>
            <p:nvPr/>
          </p:nvSpPr>
          <p:spPr bwMode="auto">
            <a:xfrm>
              <a:off x="10772775" y="7440613"/>
              <a:ext cx="944563" cy="1301750"/>
            </a:xfrm>
            <a:custGeom>
              <a:avLst/>
              <a:gdLst>
                <a:gd name="T0" fmla="*/ 2 w 1102"/>
                <a:gd name="T1" fmla="*/ 51 h 1518"/>
                <a:gd name="T2" fmla="*/ 1027 w 1102"/>
                <a:gd name="T3" fmla="*/ 1505 h 1518"/>
                <a:gd name="T4" fmla="*/ 1048 w 1102"/>
                <a:gd name="T5" fmla="*/ 1514 h 1518"/>
                <a:gd name="T6" fmla="*/ 1097 w 1102"/>
                <a:gd name="T7" fmla="*/ 1480 h 1518"/>
                <a:gd name="T8" fmla="*/ 1095 w 1102"/>
                <a:gd name="T9" fmla="*/ 1457 h 1518"/>
                <a:gd name="T10" fmla="*/ 70 w 1102"/>
                <a:gd name="T11" fmla="*/ 4 h 1518"/>
                <a:gd name="T12" fmla="*/ 69 w 1102"/>
                <a:gd name="T13" fmla="*/ 3 h 1518"/>
                <a:gd name="T14" fmla="*/ 67 w 1102"/>
                <a:gd name="T15" fmla="*/ 0 h 1518"/>
                <a:gd name="T16" fmla="*/ 0 w 1102"/>
                <a:gd name="T17" fmla="*/ 48 h 1518"/>
                <a:gd name="T18" fmla="*/ 2 w 1102"/>
                <a:gd name="T19" fmla="*/ 51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1518">
                  <a:moveTo>
                    <a:pt x="2" y="51"/>
                  </a:moveTo>
                  <a:cubicBezTo>
                    <a:pt x="1027" y="1505"/>
                    <a:pt x="1027" y="1505"/>
                    <a:pt x="1027" y="1505"/>
                  </a:cubicBezTo>
                  <a:cubicBezTo>
                    <a:pt x="1033" y="1514"/>
                    <a:pt x="1043" y="1518"/>
                    <a:pt x="1048" y="1514"/>
                  </a:cubicBezTo>
                  <a:cubicBezTo>
                    <a:pt x="1097" y="1480"/>
                    <a:pt x="1097" y="1480"/>
                    <a:pt x="1097" y="1480"/>
                  </a:cubicBezTo>
                  <a:cubicBezTo>
                    <a:pt x="1102" y="1476"/>
                    <a:pt x="1101" y="1466"/>
                    <a:pt x="1095" y="1457"/>
                  </a:cubicBezTo>
                  <a:cubicBezTo>
                    <a:pt x="70" y="4"/>
                    <a:pt x="70" y="4"/>
                    <a:pt x="70" y="4"/>
                  </a:cubicBezTo>
                  <a:cubicBezTo>
                    <a:pt x="69" y="3"/>
                    <a:pt x="69" y="3"/>
                    <a:pt x="69" y="3"/>
                  </a:cubicBezTo>
                  <a:cubicBezTo>
                    <a:pt x="68" y="2"/>
                    <a:pt x="68" y="1"/>
                    <a:pt x="67" y="0"/>
                  </a:cubicBezTo>
                  <a:cubicBezTo>
                    <a:pt x="0" y="48"/>
                    <a:pt x="0" y="48"/>
                    <a:pt x="0" y="48"/>
                  </a:cubicBezTo>
                  <a:cubicBezTo>
                    <a:pt x="1" y="49"/>
                    <a:pt x="1" y="50"/>
                    <a:pt x="2" y="51"/>
                  </a:cubicBezTo>
                  <a:close/>
                </a:path>
              </a:pathLst>
            </a:custGeom>
            <a:solidFill>
              <a:srgbClr val="323B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113">
              <a:extLst>
                <a:ext uri="{FF2B5EF4-FFF2-40B4-BE49-F238E27FC236}">
                  <a16:creationId xmlns:a16="http://schemas.microsoft.com/office/drawing/2014/main" id="{95483014-C539-4BDB-9D91-28561DD0F12A}"/>
                </a:ext>
              </a:extLst>
            </p:cNvPr>
            <p:cNvSpPr>
              <a:spLocks/>
            </p:cNvSpPr>
            <p:nvPr/>
          </p:nvSpPr>
          <p:spPr bwMode="auto">
            <a:xfrm>
              <a:off x="10596563" y="7188201"/>
              <a:ext cx="282575" cy="333375"/>
            </a:xfrm>
            <a:custGeom>
              <a:avLst/>
              <a:gdLst>
                <a:gd name="T0" fmla="*/ 328 w 328"/>
                <a:gd name="T1" fmla="*/ 255 h 389"/>
                <a:gd name="T2" fmla="*/ 11 w 328"/>
                <a:gd name="T3" fmla="*/ 8 h 389"/>
                <a:gd name="T4" fmla="*/ 138 w 328"/>
                <a:gd name="T5" fmla="*/ 389 h 389"/>
                <a:gd name="T6" fmla="*/ 328 w 328"/>
                <a:gd name="T7" fmla="*/ 255 h 389"/>
              </a:gdLst>
              <a:ahLst/>
              <a:cxnLst>
                <a:cxn ang="0">
                  <a:pos x="T0" y="T1"/>
                </a:cxn>
                <a:cxn ang="0">
                  <a:pos x="T2" y="T3"/>
                </a:cxn>
                <a:cxn ang="0">
                  <a:pos x="T4" y="T5"/>
                </a:cxn>
                <a:cxn ang="0">
                  <a:pos x="T6" y="T7"/>
                </a:cxn>
              </a:cxnLst>
              <a:rect l="0" t="0" r="r" b="b"/>
              <a:pathLst>
                <a:path w="328" h="389">
                  <a:moveTo>
                    <a:pt x="328" y="255"/>
                  </a:moveTo>
                  <a:cubicBezTo>
                    <a:pt x="328" y="255"/>
                    <a:pt x="23" y="0"/>
                    <a:pt x="11" y="8"/>
                  </a:cubicBezTo>
                  <a:cubicBezTo>
                    <a:pt x="0" y="15"/>
                    <a:pt x="138" y="389"/>
                    <a:pt x="138" y="389"/>
                  </a:cubicBezTo>
                  <a:lnTo>
                    <a:pt x="328" y="255"/>
                  </a:lnTo>
                  <a:close/>
                </a:path>
              </a:pathLst>
            </a:custGeom>
            <a:solidFill>
              <a:srgbClr val="8E6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114">
              <a:extLst>
                <a:ext uri="{FF2B5EF4-FFF2-40B4-BE49-F238E27FC236}">
                  <a16:creationId xmlns:a16="http://schemas.microsoft.com/office/drawing/2014/main" id="{27B1BB55-E328-4F87-9EFB-73217E58E730}"/>
                </a:ext>
              </a:extLst>
            </p:cNvPr>
            <p:cNvSpPr>
              <a:spLocks/>
            </p:cNvSpPr>
            <p:nvPr/>
          </p:nvSpPr>
          <p:spPr bwMode="auto">
            <a:xfrm>
              <a:off x="10601325" y="7188201"/>
              <a:ext cx="101600" cy="120650"/>
            </a:xfrm>
            <a:custGeom>
              <a:avLst/>
              <a:gdLst>
                <a:gd name="T0" fmla="*/ 120 w 120"/>
                <a:gd name="T1" fmla="*/ 89 h 140"/>
                <a:gd name="T2" fmla="*/ 6 w 120"/>
                <a:gd name="T3" fmla="*/ 5 h 140"/>
                <a:gd name="T4" fmla="*/ 46 w 120"/>
                <a:gd name="T5" fmla="*/ 140 h 140"/>
                <a:gd name="T6" fmla="*/ 120 w 120"/>
                <a:gd name="T7" fmla="*/ 89 h 140"/>
              </a:gdLst>
              <a:ahLst/>
              <a:cxnLst>
                <a:cxn ang="0">
                  <a:pos x="T0" y="T1"/>
                </a:cxn>
                <a:cxn ang="0">
                  <a:pos x="T2" y="T3"/>
                </a:cxn>
                <a:cxn ang="0">
                  <a:pos x="T4" y="T5"/>
                </a:cxn>
                <a:cxn ang="0">
                  <a:pos x="T6" y="T7"/>
                </a:cxn>
              </a:cxnLst>
              <a:rect l="0" t="0" r="r" b="b"/>
              <a:pathLst>
                <a:path w="120" h="140">
                  <a:moveTo>
                    <a:pt x="120" y="89"/>
                  </a:moveTo>
                  <a:cubicBezTo>
                    <a:pt x="120" y="89"/>
                    <a:pt x="11" y="0"/>
                    <a:pt x="6" y="5"/>
                  </a:cubicBezTo>
                  <a:cubicBezTo>
                    <a:pt x="0" y="11"/>
                    <a:pt x="46" y="140"/>
                    <a:pt x="46" y="140"/>
                  </a:cubicBezTo>
                  <a:lnTo>
                    <a:pt x="120" y="89"/>
                  </a:lnTo>
                  <a:close/>
                </a:path>
              </a:pathLst>
            </a:custGeom>
            <a:solidFill>
              <a:srgbClr val="323B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115">
              <a:extLst>
                <a:ext uri="{FF2B5EF4-FFF2-40B4-BE49-F238E27FC236}">
                  <a16:creationId xmlns:a16="http://schemas.microsoft.com/office/drawing/2014/main" id="{276B1FBC-6073-4D7B-9F86-FE526273009D}"/>
                </a:ext>
              </a:extLst>
            </p:cNvPr>
            <p:cNvSpPr>
              <a:spLocks/>
            </p:cNvSpPr>
            <p:nvPr/>
          </p:nvSpPr>
          <p:spPr bwMode="auto">
            <a:xfrm>
              <a:off x="2603500" y="2763838"/>
              <a:ext cx="11631613" cy="5780088"/>
            </a:xfrm>
            <a:custGeom>
              <a:avLst/>
              <a:gdLst>
                <a:gd name="T0" fmla="*/ 13528 w 13570"/>
                <a:gd name="T1" fmla="*/ 898 h 6740"/>
                <a:gd name="T2" fmla="*/ 11238 w 13570"/>
                <a:gd name="T3" fmla="*/ 3038 h 6740"/>
                <a:gd name="T4" fmla="*/ 7226 w 13570"/>
                <a:gd name="T5" fmla="*/ 5569 h 6740"/>
                <a:gd name="T6" fmla="*/ 2035 w 13570"/>
                <a:gd name="T7" fmla="*/ 6740 h 6740"/>
                <a:gd name="T8" fmla="*/ 0 w 13570"/>
                <a:gd name="T9" fmla="*/ 6696 h 6740"/>
                <a:gd name="T10" fmla="*/ 40 w 13570"/>
                <a:gd name="T11" fmla="*/ 3247 h 6740"/>
                <a:gd name="T12" fmla="*/ 5318 w 13570"/>
                <a:gd name="T13" fmla="*/ 3370 h 6740"/>
                <a:gd name="T14" fmla="*/ 9007 w 13570"/>
                <a:gd name="T15" fmla="*/ 1992 h 6740"/>
                <a:gd name="T16" fmla="*/ 9162 w 13570"/>
                <a:gd name="T17" fmla="*/ 1932 h 6740"/>
                <a:gd name="T18" fmla="*/ 10058 w 13570"/>
                <a:gd name="T19" fmla="*/ 1543 h 6740"/>
                <a:gd name="T20" fmla="*/ 10866 w 13570"/>
                <a:gd name="T21" fmla="*/ 1048 h 6740"/>
                <a:gd name="T22" fmla="*/ 11699 w 13570"/>
                <a:gd name="T23" fmla="*/ 564 h 6740"/>
                <a:gd name="T24" fmla="*/ 12469 w 13570"/>
                <a:gd name="T25" fmla="*/ 34 h 6740"/>
                <a:gd name="T26" fmla="*/ 12544 w 13570"/>
                <a:gd name="T27" fmla="*/ 0 h 6740"/>
                <a:gd name="T28" fmla="*/ 13528 w 13570"/>
                <a:gd name="T29" fmla="*/ 898 h 6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70" h="6740">
                  <a:moveTo>
                    <a:pt x="13528" y="898"/>
                  </a:moveTo>
                  <a:cubicBezTo>
                    <a:pt x="13496" y="997"/>
                    <a:pt x="12340" y="2098"/>
                    <a:pt x="11238" y="3038"/>
                  </a:cubicBezTo>
                  <a:cubicBezTo>
                    <a:pt x="10096" y="4012"/>
                    <a:pt x="7226" y="5569"/>
                    <a:pt x="7226" y="5569"/>
                  </a:cubicBezTo>
                  <a:cubicBezTo>
                    <a:pt x="5245" y="6361"/>
                    <a:pt x="2035" y="6740"/>
                    <a:pt x="2035" y="6740"/>
                  </a:cubicBezTo>
                  <a:cubicBezTo>
                    <a:pt x="0" y="6696"/>
                    <a:pt x="0" y="6696"/>
                    <a:pt x="0" y="6696"/>
                  </a:cubicBezTo>
                  <a:cubicBezTo>
                    <a:pt x="40" y="3247"/>
                    <a:pt x="40" y="3247"/>
                    <a:pt x="40" y="3247"/>
                  </a:cubicBezTo>
                  <a:cubicBezTo>
                    <a:pt x="5318" y="3370"/>
                    <a:pt x="5318" y="3370"/>
                    <a:pt x="5318" y="3370"/>
                  </a:cubicBezTo>
                  <a:cubicBezTo>
                    <a:pt x="6178" y="2810"/>
                    <a:pt x="8402" y="2229"/>
                    <a:pt x="9007" y="1992"/>
                  </a:cubicBezTo>
                  <a:cubicBezTo>
                    <a:pt x="9106" y="1953"/>
                    <a:pt x="9162" y="1932"/>
                    <a:pt x="9162" y="1932"/>
                  </a:cubicBezTo>
                  <a:cubicBezTo>
                    <a:pt x="9462" y="1675"/>
                    <a:pt x="9847" y="1660"/>
                    <a:pt x="10058" y="1543"/>
                  </a:cubicBezTo>
                  <a:cubicBezTo>
                    <a:pt x="10344" y="1383"/>
                    <a:pt x="10623" y="1269"/>
                    <a:pt x="10866" y="1048"/>
                  </a:cubicBezTo>
                  <a:cubicBezTo>
                    <a:pt x="11097" y="838"/>
                    <a:pt x="11448" y="720"/>
                    <a:pt x="11699" y="564"/>
                  </a:cubicBezTo>
                  <a:cubicBezTo>
                    <a:pt x="12070" y="333"/>
                    <a:pt x="12323" y="100"/>
                    <a:pt x="12469" y="34"/>
                  </a:cubicBezTo>
                  <a:cubicBezTo>
                    <a:pt x="12517" y="12"/>
                    <a:pt x="12544" y="0"/>
                    <a:pt x="12544" y="0"/>
                  </a:cubicBezTo>
                  <a:cubicBezTo>
                    <a:pt x="13570" y="28"/>
                    <a:pt x="13528" y="898"/>
                    <a:pt x="13528" y="898"/>
                  </a:cubicBezTo>
                </a:path>
              </a:pathLst>
            </a:custGeom>
            <a:solidFill>
              <a:srgbClr val="3A434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116">
              <a:extLst>
                <a:ext uri="{FF2B5EF4-FFF2-40B4-BE49-F238E27FC236}">
                  <a16:creationId xmlns:a16="http://schemas.microsoft.com/office/drawing/2014/main" id="{43107772-F1E0-4DB3-AC18-20D31EE5075D}"/>
                </a:ext>
              </a:extLst>
            </p:cNvPr>
            <p:cNvSpPr>
              <a:spLocks/>
            </p:cNvSpPr>
            <p:nvPr/>
          </p:nvSpPr>
          <p:spPr bwMode="auto">
            <a:xfrm>
              <a:off x="9205913" y="2794000"/>
              <a:ext cx="4084638" cy="3613150"/>
            </a:xfrm>
            <a:custGeom>
              <a:avLst/>
              <a:gdLst>
                <a:gd name="T0" fmla="*/ 4767 w 4767"/>
                <a:gd name="T1" fmla="*/ 0 h 4215"/>
                <a:gd name="T2" fmla="*/ 41 w 4767"/>
                <a:gd name="T3" fmla="*/ 4215 h 4215"/>
                <a:gd name="T4" fmla="*/ 0 w 4767"/>
                <a:gd name="T5" fmla="*/ 2842 h 4215"/>
                <a:gd name="T6" fmla="*/ 1534 w 4767"/>
                <a:gd name="T7" fmla="*/ 1838 h 4215"/>
                <a:gd name="T8" fmla="*/ 2717 w 4767"/>
                <a:gd name="T9" fmla="*/ 1190 h 4215"/>
                <a:gd name="T10" fmla="*/ 4121 w 4767"/>
                <a:gd name="T11" fmla="*/ 382 h 4215"/>
                <a:gd name="T12" fmla="*/ 4767 w 4767"/>
                <a:gd name="T13" fmla="*/ 0 h 4215"/>
              </a:gdLst>
              <a:ahLst/>
              <a:cxnLst>
                <a:cxn ang="0">
                  <a:pos x="T0" y="T1"/>
                </a:cxn>
                <a:cxn ang="0">
                  <a:pos x="T2" y="T3"/>
                </a:cxn>
                <a:cxn ang="0">
                  <a:pos x="T4" y="T5"/>
                </a:cxn>
                <a:cxn ang="0">
                  <a:pos x="T6" y="T7"/>
                </a:cxn>
                <a:cxn ang="0">
                  <a:pos x="T8" y="T9"/>
                </a:cxn>
                <a:cxn ang="0">
                  <a:pos x="T10" y="T11"/>
                </a:cxn>
                <a:cxn ang="0">
                  <a:pos x="T12" y="T13"/>
                </a:cxn>
              </a:cxnLst>
              <a:rect l="0" t="0" r="r" b="b"/>
              <a:pathLst>
                <a:path w="4767" h="4215">
                  <a:moveTo>
                    <a:pt x="4767" y="0"/>
                  </a:moveTo>
                  <a:cubicBezTo>
                    <a:pt x="3737" y="1034"/>
                    <a:pt x="41" y="4215"/>
                    <a:pt x="41" y="4215"/>
                  </a:cubicBezTo>
                  <a:cubicBezTo>
                    <a:pt x="0" y="2842"/>
                    <a:pt x="0" y="2842"/>
                    <a:pt x="0" y="2842"/>
                  </a:cubicBezTo>
                  <a:cubicBezTo>
                    <a:pt x="99" y="2803"/>
                    <a:pt x="1534" y="1838"/>
                    <a:pt x="1534" y="1838"/>
                  </a:cubicBezTo>
                  <a:cubicBezTo>
                    <a:pt x="1921" y="1634"/>
                    <a:pt x="2502" y="1314"/>
                    <a:pt x="2717" y="1190"/>
                  </a:cubicBezTo>
                  <a:cubicBezTo>
                    <a:pt x="3133" y="949"/>
                    <a:pt x="3825" y="557"/>
                    <a:pt x="4121" y="382"/>
                  </a:cubicBezTo>
                  <a:cubicBezTo>
                    <a:pt x="4417" y="207"/>
                    <a:pt x="4767" y="0"/>
                    <a:pt x="4767" y="0"/>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117">
              <a:extLst>
                <a:ext uri="{FF2B5EF4-FFF2-40B4-BE49-F238E27FC236}">
                  <a16:creationId xmlns:a16="http://schemas.microsoft.com/office/drawing/2014/main" id="{321B2214-9025-42EB-A421-235309697E97}"/>
                </a:ext>
              </a:extLst>
            </p:cNvPr>
            <p:cNvSpPr>
              <a:spLocks/>
            </p:cNvSpPr>
            <p:nvPr/>
          </p:nvSpPr>
          <p:spPr bwMode="auto">
            <a:xfrm>
              <a:off x="2497138" y="2928938"/>
              <a:ext cx="13757275" cy="4181475"/>
            </a:xfrm>
            <a:custGeom>
              <a:avLst/>
              <a:gdLst>
                <a:gd name="T0" fmla="*/ 15109 w 16049"/>
                <a:gd name="T1" fmla="*/ 4877 h 4877"/>
                <a:gd name="T2" fmla="*/ 13969 w 16049"/>
                <a:gd name="T3" fmla="*/ 4678 h 4877"/>
                <a:gd name="T4" fmla="*/ 10003 w 16049"/>
                <a:gd name="T5" fmla="*/ 3862 h 4877"/>
                <a:gd name="T6" fmla="*/ 6375 w 16049"/>
                <a:gd name="T7" fmla="*/ 3443 h 4877"/>
                <a:gd name="T8" fmla="*/ 442 w 16049"/>
                <a:gd name="T9" fmla="*/ 3148 h 4877"/>
                <a:gd name="T10" fmla="*/ 0 w 16049"/>
                <a:gd name="T11" fmla="*/ 1005 h 4877"/>
                <a:gd name="T12" fmla="*/ 2014 w 16049"/>
                <a:gd name="T13" fmla="*/ 0 h 4877"/>
                <a:gd name="T14" fmla="*/ 6557 w 16049"/>
                <a:gd name="T15" fmla="*/ 831 h 4877"/>
                <a:gd name="T16" fmla="*/ 11043 w 16049"/>
                <a:gd name="T17" fmla="*/ 1834 h 4877"/>
                <a:gd name="T18" fmla="*/ 13122 w 16049"/>
                <a:gd name="T19" fmla="*/ 2525 h 4877"/>
                <a:gd name="T20" fmla="*/ 14568 w 16049"/>
                <a:gd name="T21" fmla="*/ 3108 h 4877"/>
                <a:gd name="T22" fmla="*/ 15132 w 16049"/>
                <a:gd name="T23" fmla="*/ 3492 h 4877"/>
                <a:gd name="T24" fmla="*/ 15808 w 16049"/>
                <a:gd name="T25" fmla="*/ 4159 h 4877"/>
                <a:gd name="T26" fmla="*/ 16040 w 16049"/>
                <a:gd name="T27" fmla="*/ 4255 h 4877"/>
                <a:gd name="T28" fmla="*/ 15109 w 16049"/>
                <a:gd name="T29" fmla="*/ 4877 h 4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49" h="4877">
                  <a:moveTo>
                    <a:pt x="15109" y="4877"/>
                  </a:moveTo>
                  <a:cubicBezTo>
                    <a:pt x="13969" y="4678"/>
                    <a:pt x="13969" y="4678"/>
                    <a:pt x="13969" y="4678"/>
                  </a:cubicBezTo>
                  <a:cubicBezTo>
                    <a:pt x="13969" y="4678"/>
                    <a:pt x="11115" y="3987"/>
                    <a:pt x="10003" y="3862"/>
                  </a:cubicBezTo>
                  <a:cubicBezTo>
                    <a:pt x="10003" y="3862"/>
                    <a:pt x="7309" y="3523"/>
                    <a:pt x="6375" y="3443"/>
                  </a:cubicBezTo>
                  <a:cubicBezTo>
                    <a:pt x="6375" y="3443"/>
                    <a:pt x="1197" y="3205"/>
                    <a:pt x="442" y="3148"/>
                  </a:cubicBezTo>
                  <a:cubicBezTo>
                    <a:pt x="0" y="1005"/>
                    <a:pt x="0" y="1005"/>
                    <a:pt x="0" y="1005"/>
                  </a:cubicBezTo>
                  <a:cubicBezTo>
                    <a:pt x="2014" y="0"/>
                    <a:pt x="2014" y="0"/>
                    <a:pt x="2014" y="0"/>
                  </a:cubicBezTo>
                  <a:cubicBezTo>
                    <a:pt x="2014" y="0"/>
                    <a:pt x="4258" y="387"/>
                    <a:pt x="6557" y="831"/>
                  </a:cubicBezTo>
                  <a:cubicBezTo>
                    <a:pt x="8385" y="1184"/>
                    <a:pt x="10247" y="1573"/>
                    <a:pt x="11043" y="1834"/>
                  </a:cubicBezTo>
                  <a:cubicBezTo>
                    <a:pt x="13122" y="2525"/>
                    <a:pt x="13122" y="2525"/>
                    <a:pt x="13122" y="2525"/>
                  </a:cubicBezTo>
                  <a:cubicBezTo>
                    <a:pt x="13346" y="2600"/>
                    <a:pt x="14318" y="2956"/>
                    <a:pt x="14568" y="3108"/>
                  </a:cubicBezTo>
                  <a:cubicBezTo>
                    <a:pt x="14730" y="3206"/>
                    <a:pt x="14924" y="3189"/>
                    <a:pt x="15132" y="3492"/>
                  </a:cubicBezTo>
                  <a:cubicBezTo>
                    <a:pt x="15132" y="3492"/>
                    <a:pt x="15544" y="3726"/>
                    <a:pt x="15808" y="4159"/>
                  </a:cubicBezTo>
                  <a:cubicBezTo>
                    <a:pt x="15808" y="4159"/>
                    <a:pt x="16031" y="4104"/>
                    <a:pt x="16040" y="4255"/>
                  </a:cubicBezTo>
                  <a:cubicBezTo>
                    <a:pt x="16049" y="4406"/>
                    <a:pt x="15647" y="4877"/>
                    <a:pt x="15109" y="4877"/>
                  </a:cubicBezTo>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118">
              <a:extLst>
                <a:ext uri="{FF2B5EF4-FFF2-40B4-BE49-F238E27FC236}">
                  <a16:creationId xmlns:a16="http://schemas.microsoft.com/office/drawing/2014/main" id="{DDB107CC-A2DE-456E-8C50-28FFE8B373F6}"/>
                </a:ext>
              </a:extLst>
            </p:cNvPr>
            <p:cNvSpPr>
              <a:spLocks/>
            </p:cNvSpPr>
            <p:nvPr/>
          </p:nvSpPr>
          <p:spPr bwMode="auto">
            <a:xfrm>
              <a:off x="13509625" y="911225"/>
              <a:ext cx="2959100" cy="2528888"/>
            </a:xfrm>
            <a:custGeom>
              <a:avLst/>
              <a:gdLst>
                <a:gd name="T0" fmla="*/ 3453 w 3453"/>
                <a:gd name="T1" fmla="*/ 969 h 2950"/>
                <a:gd name="T2" fmla="*/ 2101 w 3453"/>
                <a:gd name="T3" fmla="*/ 2341 h 2950"/>
                <a:gd name="T4" fmla="*/ 1524 w 3453"/>
                <a:gd name="T5" fmla="*/ 2597 h 2950"/>
                <a:gd name="T6" fmla="*/ 956 w 3453"/>
                <a:gd name="T7" fmla="*/ 2950 h 2950"/>
                <a:gd name="T8" fmla="*/ 0 w 3453"/>
                <a:gd name="T9" fmla="*/ 2037 h 2950"/>
                <a:gd name="T10" fmla="*/ 1574 w 3453"/>
                <a:gd name="T11" fmla="*/ 721 h 2950"/>
                <a:gd name="T12" fmla="*/ 1920 w 3453"/>
                <a:gd name="T13" fmla="*/ 432 h 2950"/>
                <a:gd name="T14" fmla="*/ 2910 w 3453"/>
                <a:gd name="T15" fmla="*/ 104 h 2950"/>
                <a:gd name="T16" fmla="*/ 3308 w 3453"/>
                <a:gd name="T17" fmla="*/ 398 h 2950"/>
                <a:gd name="T18" fmla="*/ 3308 w 3453"/>
                <a:gd name="T19" fmla="*/ 398 h 2950"/>
                <a:gd name="T20" fmla="*/ 3453 w 3453"/>
                <a:gd name="T21" fmla="*/ 969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3" h="2950">
                  <a:moveTo>
                    <a:pt x="3453" y="969"/>
                  </a:moveTo>
                  <a:cubicBezTo>
                    <a:pt x="3453" y="1835"/>
                    <a:pt x="2561" y="2207"/>
                    <a:pt x="2101" y="2341"/>
                  </a:cubicBezTo>
                  <a:cubicBezTo>
                    <a:pt x="1898" y="2400"/>
                    <a:pt x="1703" y="2486"/>
                    <a:pt x="1524" y="2597"/>
                  </a:cubicBezTo>
                  <a:cubicBezTo>
                    <a:pt x="956" y="2950"/>
                    <a:pt x="956" y="2950"/>
                    <a:pt x="956" y="2950"/>
                  </a:cubicBezTo>
                  <a:cubicBezTo>
                    <a:pt x="956" y="2950"/>
                    <a:pt x="913" y="2122"/>
                    <a:pt x="0" y="2037"/>
                  </a:cubicBezTo>
                  <a:cubicBezTo>
                    <a:pt x="1574" y="721"/>
                    <a:pt x="1574" y="721"/>
                    <a:pt x="1574" y="721"/>
                  </a:cubicBezTo>
                  <a:cubicBezTo>
                    <a:pt x="1920" y="432"/>
                    <a:pt x="1920" y="432"/>
                    <a:pt x="1920" y="432"/>
                  </a:cubicBezTo>
                  <a:cubicBezTo>
                    <a:pt x="2173" y="210"/>
                    <a:pt x="2590" y="0"/>
                    <a:pt x="2910" y="104"/>
                  </a:cubicBezTo>
                  <a:cubicBezTo>
                    <a:pt x="3060" y="153"/>
                    <a:pt x="3204" y="242"/>
                    <a:pt x="3308" y="398"/>
                  </a:cubicBezTo>
                  <a:cubicBezTo>
                    <a:pt x="3308" y="398"/>
                    <a:pt x="3308" y="398"/>
                    <a:pt x="3308" y="398"/>
                  </a:cubicBezTo>
                  <a:cubicBezTo>
                    <a:pt x="3396" y="532"/>
                    <a:pt x="3453" y="717"/>
                    <a:pt x="3453" y="969"/>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119">
              <a:extLst>
                <a:ext uri="{FF2B5EF4-FFF2-40B4-BE49-F238E27FC236}">
                  <a16:creationId xmlns:a16="http://schemas.microsoft.com/office/drawing/2014/main" id="{E1D0984B-6222-43B1-ABA4-C061E951B219}"/>
                </a:ext>
              </a:extLst>
            </p:cNvPr>
            <p:cNvSpPr>
              <a:spLocks/>
            </p:cNvSpPr>
            <p:nvPr/>
          </p:nvSpPr>
          <p:spPr bwMode="auto">
            <a:xfrm>
              <a:off x="1692275" y="2786063"/>
              <a:ext cx="1606550" cy="6086475"/>
            </a:xfrm>
            <a:custGeom>
              <a:avLst/>
              <a:gdLst>
                <a:gd name="T0" fmla="*/ 218 w 1874"/>
                <a:gd name="T1" fmla="*/ 6893 h 7099"/>
                <a:gd name="T2" fmla="*/ 1339 w 1874"/>
                <a:gd name="T3" fmla="*/ 6850 h 7099"/>
                <a:gd name="T4" fmla="*/ 1397 w 1874"/>
                <a:gd name="T5" fmla="*/ 0 h 7099"/>
                <a:gd name="T6" fmla="*/ 0 w 1874"/>
                <a:gd name="T7" fmla="*/ 107 h 7099"/>
                <a:gd name="T8" fmla="*/ 218 w 1874"/>
                <a:gd name="T9" fmla="*/ 6893 h 7099"/>
              </a:gdLst>
              <a:ahLst/>
              <a:cxnLst>
                <a:cxn ang="0">
                  <a:pos x="T0" y="T1"/>
                </a:cxn>
                <a:cxn ang="0">
                  <a:pos x="T2" y="T3"/>
                </a:cxn>
                <a:cxn ang="0">
                  <a:pos x="T4" y="T5"/>
                </a:cxn>
                <a:cxn ang="0">
                  <a:pos x="T6" y="T7"/>
                </a:cxn>
                <a:cxn ang="0">
                  <a:pos x="T8" y="T9"/>
                </a:cxn>
              </a:cxnLst>
              <a:rect l="0" t="0" r="r" b="b"/>
              <a:pathLst>
                <a:path w="1874" h="7099">
                  <a:moveTo>
                    <a:pt x="218" y="6893"/>
                  </a:moveTo>
                  <a:cubicBezTo>
                    <a:pt x="218" y="6893"/>
                    <a:pt x="1292" y="7099"/>
                    <a:pt x="1339" y="6850"/>
                  </a:cubicBezTo>
                  <a:cubicBezTo>
                    <a:pt x="1874" y="4059"/>
                    <a:pt x="1397" y="0"/>
                    <a:pt x="1397" y="0"/>
                  </a:cubicBezTo>
                  <a:cubicBezTo>
                    <a:pt x="0" y="107"/>
                    <a:pt x="0" y="107"/>
                    <a:pt x="0" y="107"/>
                  </a:cubicBezTo>
                  <a:lnTo>
                    <a:pt x="218" y="6893"/>
                  </a:lnTo>
                  <a:close/>
                </a:path>
              </a:pathLst>
            </a:custGeom>
            <a:solidFill>
              <a:srgbClr val="512D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120">
              <a:extLst>
                <a:ext uri="{FF2B5EF4-FFF2-40B4-BE49-F238E27FC236}">
                  <a16:creationId xmlns:a16="http://schemas.microsoft.com/office/drawing/2014/main" id="{738781A2-2510-4341-BE4A-CCB4B3DFD434}"/>
                </a:ext>
              </a:extLst>
            </p:cNvPr>
            <p:cNvSpPr>
              <a:spLocks/>
            </p:cNvSpPr>
            <p:nvPr/>
          </p:nvSpPr>
          <p:spPr bwMode="auto">
            <a:xfrm>
              <a:off x="8039100" y="3641725"/>
              <a:ext cx="7429500" cy="2281238"/>
            </a:xfrm>
            <a:custGeom>
              <a:avLst/>
              <a:gdLst>
                <a:gd name="T0" fmla="*/ 8668 w 8668"/>
                <a:gd name="T1" fmla="*/ 2661 h 2661"/>
                <a:gd name="T2" fmla="*/ 0 w 8668"/>
                <a:gd name="T3" fmla="*/ 343 h 2661"/>
                <a:gd name="T4" fmla="*/ 93 w 8668"/>
                <a:gd name="T5" fmla="*/ 0 h 2661"/>
                <a:gd name="T6" fmla="*/ 4579 w 8668"/>
                <a:gd name="T7" fmla="*/ 1003 h 2661"/>
                <a:gd name="T8" fmla="*/ 6658 w 8668"/>
                <a:gd name="T9" fmla="*/ 1694 h 2661"/>
                <a:gd name="T10" fmla="*/ 8094 w 8668"/>
                <a:gd name="T11" fmla="*/ 2212 h 2661"/>
                <a:gd name="T12" fmla="*/ 8668 w 8668"/>
                <a:gd name="T13" fmla="*/ 2661 h 2661"/>
              </a:gdLst>
              <a:ahLst/>
              <a:cxnLst>
                <a:cxn ang="0">
                  <a:pos x="T0" y="T1"/>
                </a:cxn>
                <a:cxn ang="0">
                  <a:pos x="T2" y="T3"/>
                </a:cxn>
                <a:cxn ang="0">
                  <a:pos x="T4" y="T5"/>
                </a:cxn>
                <a:cxn ang="0">
                  <a:pos x="T6" y="T7"/>
                </a:cxn>
                <a:cxn ang="0">
                  <a:pos x="T8" y="T9"/>
                </a:cxn>
                <a:cxn ang="0">
                  <a:pos x="T10" y="T11"/>
                </a:cxn>
                <a:cxn ang="0">
                  <a:pos x="T12" y="T13"/>
                </a:cxn>
              </a:cxnLst>
              <a:rect l="0" t="0" r="r" b="b"/>
              <a:pathLst>
                <a:path w="8668" h="2661">
                  <a:moveTo>
                    <a:pt x="8668" y="2661"/>
                  </a:moveTo>
                  <a:cubicBezTo>
                    <a:pt x="6205" y="1352"/>
                    <a:pt x="0" y="343"/>
                    <a:pt x="0" y="343"/>
                  </a:cubicBezTo>
                  <a:cubicBezTo>
                    <a:pt x="93" y="0"/>
                    <a:pt x="93" y="0"/>
                    <a:pt x="93" y="0"/>
                  </a:cubicBezTo>
                  <a:cubicBezTo>
                    <a:pt x="1921" y="353"/>
                    <a:pt x="3783" y="742"/>
                    <a:pt x="4579" y="1003"/>
                  </a:cubicBezTo>
                  <a:cubicBezTo>
                    <a:pt x="6658" y="1694"/>
                    <a:pt x="6658" y="1694"/>
                    <a:pt x="6658" y="1694"/>
                  </a:cubicBezTo>
                  <a:cubicBezTo>
                    <a:pt x="6882" y="1769"/>
                    <a:pt x="7833" y="2079"/>
                    <a:pt x="8094" y="2212"/>
                  </a:cubicBezTo>
                  <a:cubicBezTo>
                    <a:pt x="8328" y="2330"/>
                    <a:pt x="8613" y="2544"/>
                    <a:pt x="8668" y="2661"/>
                  </a:cubicBez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121">
              <a:extLst>
                <a:ext uri="{FF2B5EF4-FFF2-40B4-BE49-F238E27FC236}">
                  <a16:creationId xmlns:a16="http://schemas.microsoft.com/office/drawing/2014/main" id="{A73E9B5B-64E3-4CE6-A4AE-9DCD0570169B}"/>
                </a:ext>
              </a:extLst>
            </p:cNvPr>
            <p:cNvSpPr>
              <a:spLocks/>
            </p:cNvSpPr>
            <p:nvPr/>
          </p:nvSpPr>
          <p:spPr bwMode="auto">
            <a:xfrm>
              <a:off x="3324225" y="3090863"/>
              <a:ext cx="3695700" cy="5289550"/>
            </a:xfrm>
            <a:custGeom>
              <a:avLst/>
              <a:gdLst>
                <a:gd name="T0" fmla="*/ 0 w 4310"/>
                <a:gd name="T1" fmla="*/ 5874 h 6169"/>
                <a:gd name="T2" fmla="*/ 0 w 4310"/>
                <a:gd name="T3" fmla="*/ 296 h 6169"/>
                <a:gd name="T4" fmla="*/ 295 w 4310"/>
                <a:gd name="T5" fmla="*/ 0 h 6169"/>
                <a:gd name="T6" fmla="*/ 4015 w 4310"/>
                <a:gd name="T7" fmla="*/ 0 h 6169"/>
                <a:gd name="T8" fmla="*/ 4310 w 4310"/>
                <a:gd name="T9" fmla="*/ 296 h 6169"/>
                <a:gd name="T10" fmla="*/ 4310 w 4310"/>
                <a:gd name="T11" fmla="*/ 5874 h 6169"/>
                <a:gd name="T12" fmla="*/ 4015 w 4310"/>
                <a:gd name="T13" fmla="*/ 6169 h 6169"/>
                <a:gd name="T14" fmla="*/ 295 w 4310"/>
                <a:gd name="T15" fmla="*/ 6169 h 6169"/>
                <a:gd name="T16" fmla="*/ 0 w 4310"/>
                <a:gd name="T17" fmla="*/ 5874 h 6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0" h="6169">
                  <a:moveTo>
                    <a:pt x="0" y="5874"/>
                  </a:moveTo>
                  <a:cubicBezTo>
                    <a:pt x="0" y="296"/>
                    <a:pt x="0" y="296"/>
                    <a:pt x="0" y="296"/>
                  </a:cubicBezTo>
                  <a:cubicBezTo>
                    <a:pt x="0" y="132"/>
                    <a:pt x="132" y="0"/>
                    <a:pt x="295" y="0"/>
                  </a:cubicBezTo>
                  <a:cubicBezTo>
                    <a:pt x="4015" y="0"/>
                    <a:pt x="4015" y="0"/>
                    <a:pt x="4015" y="0"/>
                  </a:cubicBezTo>
                  <a:cubicBezTo>
                    <a:pt x="4178" y="0"/>
                    <a:pt x="4310" y="132"/>
                    <a:pt x="4310" y="296"/>
                  </a:cubicBezTo>
                  <a:cubicBezTo>
                    <a:pt x="4310" y="5874"/>
                    <a:pt x="4310" y="5874"/>
                    <a:pt x="4310" y="5874"/>
                  </a:cubicBezTo>
                  <a:cubicBezTo>
                    <a:pt x="4310" y="6037"/>
                    <a:pt x="4178" y="6169"/>
                    <a:pt x="4015" y="6169"/>
                  </a:cubicBezTo>
                  <a:cubicBezTo>
                    <a:pt x="295" y="6169"/>
                    <a:pt x="295" y="6169"/>
                    <a:pt x="295" y="6169"/>
                  </a:cubicBezTo>
                  <a:cubicBezTo>
                    <a:pt x="132" y="6169"/>
                    <a:pt x="0" y="6037"/>
                    <a:pt x="0" y="5874"/>
                  </a:cubicBezTo>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122">
              <a:extLst>
                <a:ext uri="{FF2B5EF4-FFF2-40B4-BE49-F238E27FC236}">
                  <a16:creationId xmlns:a16="http://schemas.microsoft.com/office/drawing/2014/main" id="{02E3747E-205F-4216-8F06-436DF6EAB203}"/>
                </a:ext>
              </a:extLst>
            </p:cNvPr>
            <p:cNvSpPr>
              <a:spLocks/>
            </p:cNvSpPr>
            <p:nvPr/>
          </p:nvSpPr>
          <p:spPr bwMode="auto">
            <a:xfrm>
              <a:off x="4894263" y="3408363"/>
              <a:ext cx="1895475" cy="4632325"/>
            </a:xfrm>
            <a:custGeom>
              <a:avLst/>
              <a:gdLst>
                <a:gd name="T0" fmla="*/ 0 w 2211"/>
                <a:gd name="T1" fmla="*/ 5289 h 5401"/>
                <a:gd name="T2" fmla="*/ 0 w 2211"/>
                <a:gd name="T3" fmla="*/ 111 h 5401"/>
                <a:gd name="T4" fmla="*/ 112 w 2211"/>
                <a:gd name="T5" fmla="*/ 0 h 5401"/>
                <a:gd name="T6" fmla="*/ 2100 w 2211"/>
                <a:gd name="T7" fmla="*/ 0 h 5401"/>
                <a:gd name="T8" fmla="*/ 2211 w 2211"/>
                <a:gd name="T9" fmla="*/ 111 h 5401"/>
                <a:gd name="T10" fmla="*/ 2211 w 2211"/>
                <a:gd name="T11" fmla="*/ 5289 h 5401"/>
                <a:gd name="T12" fmla="*/ 2100 w 2211"/>
                <a:gd name="T13" fmla="*/ 5401 h 5401"/>
                <a:gd name="T14" fmla="*/ 112 w 2211"/>
                <a:gd name="T15" fmla="*/ 5401 h 5401"/>
                <a:gd name="T16" fmla="*/ 0 w 2211"/>
                <a:gd name="T17" fmla="*/ 528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1" h="5401">
                  <a:moveTo>
                    <a:pt x="0" y="5289"/>
                  </a:moveTo>
                  <a:cubicBezTo>
                    <a:pt x="0" y="111"/>
                    <a:pt x="0" y="111"/>
                    <a:pt x="0" y="111"/>
                  </a:cubicBezTo>
                  <a:cubicBezTo>
                    <a:pt x="0" y="50"/>
                    <a:pt x="50" y="0"/>
                    <a:pt x="112" y="0"/>
                  </a:cubicBezTo>
                  <a:cubicBezTo>
                    <a:pt x="2100" y="0"/>
                    <a:pt x="2100" y="0"/>
                    <a:pt x="2100" y="0"/>
                  </a:cubicBezTo>
                  <a:cubicBezTo>
                    <a:pt x="2161" y="0"/>
                    <a:pt x="2211" y="50"/>
                    <a:pt x="2211" y="111"/>
                  </a:cubicBezTo>
                  <a:cubicBezTo>
                    <a:pt x="2211" y="5289"/>
                    <a:pt x="2211" y="5289"/>
                    <a:pt x="2211" y="5289"/>
                  </a:cubicBezTo>
                  <a:cubicBezTo>
                    <a:pt x="2211" y="5351"/>
                    <a:pt x="2161" y="5401"/>
                    <a:pt x="2100" y="5401"/>
                  </a:cubicBezTo>
                  <a:cubicBezTo>
                    <a:pt x="112" y="5401"/>
                    <a:pt x="112" y="5401"/>
                    <a:pt x="112" y="5401"/>
                  </a:cubicBezTo>
                  <a:cubicBezTo>
                    <a:pt x="50" y="5401"/>
                    <a:pt x="0" y="5351"/>
                    <a:pt x="0" y="5289"/>
                  </a:cubicBezTo>
                </a:path>
              </a:pathLst>
            </a:custGeom>
            <a:solidFill>
              <a:srgbClr val="B2B2B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123">
              <a:extLst>
                <a:ext uri="{FF2B5EF4-FFF2-40B4-BE49-F238E27FC236}">
                  <a16:creationId xmlns:a16="http://schemas.microsoft.com/office/drawing/2014/main" id="{03A3922A-A8BF-404A-BC47-3B1DFC3D02D7}"/>
                </a:ext>
              </a:extLst>
            </p:cNvPr>
            <p:cNvSpPr>
              <a:spLocks/>
            </p:cNvSpPr>
            <p:nvPr/>
          </p:nvSpPr>
          <p:spPr bwMode="auto">
            <a:xfrm>
              <a:off x="3481388" y="4878388"/>
              <a:ext cx="1252538" cy="1724025"/>
            </a:xfrm>
            <a:custGeom>
              <a:avLst/>
              <a:gdLst>
                <a:gd name="T0" fmla="*/ 0 w 1460"/>
                <a:gd name="T1" fmla="*/ 1935 h 2011"/>
                <a:gd name="T2" fmla="*/ 0 w 1460"/>
                <a:gd name="T3" fmla="*/ 76 h 2011"/>
                <a:gd name="T4" fmla="*/ 76 w 1460"/>
                <a:gd name="T5" fmla="*/ 0 h 2011"/>
                <a:gd name="T6" fmla="*/ 1384 w 1460"/>
                <a:gd name="T7" fmla="*/ 0 h 2011"/>
                <a:gd name="T8" fmla="*/ 1460 w 1460"/>
                <a:gd name="T9" fmla="*/ 76 h 2011"/>
                <a:gd name="T10" fmla="*/ 1460 w 1460"/>
                <a:gd name="T11" fmla="*/ 1935 h 2011"/>
                <a:gd name="T12" fmla="*/ 1384 w 1460"/>
                <a:gd name="T13" fmla="*/ 2011 h 2011"/>
                <a:gd name="T14" fmla="*/ 76 w 1460"/>
                <a:gd name="T15" fmla="*/ 2011 h 2011"/>
                <a:gd name="T16" fmla="*/ 0 w 1460"/>
                <a:gd name="T17" fmla="*/ 1935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0" h="2011">
                  <a:moveTo>
                    <a:pt x="0" y="1935"/>
                  </a:moveTo>
                  <a:cubicBezTo>
                    <a:pt x="0" y="76"/>
                    <a:pt x="0" y="76"/>
                    <a:pt x="0" y="76"/>
                  </a:cubicBezTo>
                  <a:cubicBezTo>
                    <a:pt x="0" y="34"/>
                    <a:pt x="34" y="0"/>
                    <a:pt x="76" y="0"/>
                  </a:cubicBezTo>
                  <a:cubicBezTo>
                    <a:pt x="1384" y="0"/>
                    <a:pt x="1384" y="0"/>
                    <a:pt x="1384" y="0"/>
                  </a:cubicBezTo>
                  <a:cubicBezTo>
                    <a:pt x="1426" y="0"/>
                    <a:pt x="1460" y="34"/>
                    <a:pt x="1460" y="76"/>
                  </a:cubicBezTo>
                  <a:cubicBezTo>
                    <a:pt x="1460" y="1935"/>
                    <a:pt x="1460" y="1935"/>
                    <a:pt x="1460" y="1935"/>
                  </a:cubicBezTo>
                  <a:cubicBezTo>
                    <a:pt x="1460" y="1977"/>
                    <a:pt x="1426" y="2011"/>
                    <a:pt x="1384" y="2011"/>
                  </a:cubicBezTo>
                  <a:cubicBezTo>
                    <a:pt x="76" y="2011"/>
                    <a:pt x="76" y="2011"/>
                    <a:pt x="76" y="2011"/>
                  </a:cubicBezTo>
                  <a:cubicBezTo>
                    <a:pt x="34" y="2011"/>
                    <a:pt x="0" y="1977"/>
                    <a:pt x="0" y="1935"/>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124">
              <a:extLst>
                <a:ext uri="{FF2B5EF4-FFF2-40B4-BE49-F238E27FC236}">
                  <a16:creationId xmlns:a16="http://schemas.microsoft.com/office/drawing/2014/main" id="{A33E0799-D4A8-4A24-BBF8-4A2C6159F2E1}"/>
                </a:ext>
              </a:extLst>
            </p:cNvPr>
            <p:cNvSpPr>
              <a:spLocks/>
            </p:cNvSpPr>
            <p:nvPr/>
          </p:nvSpPr>
          <p:spPr bwMode="auto">
            <a:xfrm>
              <a:off x="6519863" y="3497263"/>
              <a:ext cx="176213" cy="285750"/>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125">
              <a:extLst>
                <a:ext uri="{FF2B5EF4-FFF2-40B4-BE49-F238E27FC236}">
                  <a16:creationId xmlns:a16="http://schemas.microsoft.com/office/drawing/2014/main" id="{1ABAE0F3-D022-4A1D-B466-E576FF8823DD}"/>
                </a:ext>
              </a:extLst>
            </p:cNvPr>
            <p:cNvSpPr>
              <a:spLocks/>
            </p:cNvSpPr>
            <p:nvPr/>
          </p:nvSpPr>
          <p:spPr bwMode="auto">
            <a:xfrm>
              <a:off x="6519863" y="3817938"/>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126">
              <a:extLst>
                <a:ext uri="{FF2B5EF4-FFF2-40B4-BE49-F238E27FC236}">
                  <a16:creationId xmlns:a16="http://schemas.microsoft.com/office/drawing/2014/main" id="{871A044F-7009-4EA7-9FDF-FBA8E2088E9F}"/>
                </a:ext>
              </a:extLst>
            </p:cNvPr>
            <p:cNvSpPr>
              <a:spLocks/>
            </p:cNvSpPr>
            <p:nvPr/>
          </p:nvSpPr>
          <p:spPr bwMode="auto">
            <a:xfrm>
              <a:off x="6519863" y="41402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127">
              <a:extLst>
                <a:ext uri="{FF2B5EF4-FFF2-40B4-BE49-F238E27FC236}">
                  <a16:creationId xmlns:a16="http://schemas.microsoft.com/office/drawing/2014/main" id="{BFABACBE-2BA9-4F86-8C56-75361ADA4A57}"/>
                </a:ext>
              </a:extLst>
            </p:cNvPr>
            <p:cNvSpPr>
              <a:spLocks/>
            </p:cNvSpPr>
            <p:nvPr/>
          </p:nvSpPr>
          <p:spPr bwMode="auto">
            <a:xfrm>
              <a:off x="6519863" y="4462463"/>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128">
              <a:extLst>
                <a:ext uri="{FF2B5EF4-FFF2-40B4-BE49-F238E27FC236}">
                  <a16:creationId xmlns:a16="http://schemas.microsoft.com/office/drawing/2014/main" id="{059075F7-7931-4058-BA89-248C3E7CB3E7}"/>
                </a:ext>
              </a:extLst>
            </p:cNvPr>
            <p:cNvSpPr>
              <a:spLocks/>
            </p:cNvSpPr>
            <p:nvPr/>
          </p:nvSpPr>
          <p:spPr bwMode="auto">
            <a:xfrm>
              <a:off x="6519863" y="4784725"/>
              <a:ext cx="176213" cy="287338"/>
            </a:xfrm>
            <a:custGeom>
              <a:avLst/>
              <a:gdLst>
                <a:gd name="T0" fmla="*/ 0 w 205"/>
                <a:gd name="T1" fmla="*/ 278 h 335"/>
                <a:gd name="T2" fmla="*/ 0 w 205"/>
                <a:gd name="T3" fmla="*/ 56 h 335"/>
                <a:gd name="T4" fmla="*/ 57 w 205"/>
                <a:gd name="T5" fmla="*/ 0 h 335"/>
                <a:gd name="T6" fmla="*/ 149 w 205"/>
                <a:gd name="T7" fmla="*/ 0 h 335"/>
                <a:gd name="T8" fmla="*/ 205 w 205"/>
                <a:gd name="T9" fmla="*/ 56 h 335"/>
                <a:gd name="T10" fmla="*/ 205 w 205"/>
                <a:gd name="T11" fmla="*/ 278 h 335"/>
                <a:gd name="T12" fmla="*/ 149 w 205"/>
                <a:gd name="T13" fmla="*/ 335 h 335"/>
                <a:gd name="T14" fmla="*/ 57 w 205"/>
                <a:gd name="T15" fmla="*/ 335 h 335"/>
                <a:gd name="T16" fmla="*/ 0 w 205"/>
                <a:gd name="T17" fmla="*/ 27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8"/>
                  </a:moveTo>
                  <a:cubicBezTo>
                    <a:pt x="0" y="56"/>
                    <a:pt x="0" y="56"/>
                    <a:pt x="0" y="56"/>
                  </a:cubicBezTo>
                  <a:cubicBezTo>
                    <a:pt x="0" y="25"/>
                    <a:pt x="26" y="0"/>
                    <a:pt x="57" y="0"/>
                  </a:cubicBezTo>
                  <a:cubicBezTo>
                    <a:pt x="149" y="0"/>
                    <a:pt x="149" y="0"/>
                    <a:pt x="149" y="0"/>
                  </a:cubicBezTo>
                  <a:cubicBezTo>
                    <a:pt x="180" y="0"/>
                    <a:pt x="205" y="25"/>
                    <a:pt x="205" y="56"/>
                  </a:cubicBezTo>
                  <a:cubicBezTo>
                    <a:pt x="205" y="278"/>
                    <a:pt x="205" y="278"/>
                    <a:pt x="205" y="278"/>
                  </a:cubicBezTo>
                  <a:cubicBezTo>
                    <a:pt x="205" y="309"/>
                    <a:pt x="180" y="335"/>
                    <a:pt x="149" y="335"/>
                  </a:cubicBezTo>
                  <a:cubicBezTo>
                    <a:pt x="57" y="335"/>
                    <a:pt x="57" y="335"/>
                    <a:pt x="57" y="335"/>
                  </a:cubicBezTo>
                  <a:cubicBezTo>
                    <a:pt x="26" y="335"/>
                    <a:pt x="0" y="309"/>
                    <a:pt x="0" y="27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129">
              <a:extLst>
                <a:ext uri="{FF2B5EF4-FFF2-40B4-BE49-F238E27FC236}">
                  <a16:creationId xmlns:a16="http://schemas.microsoft.com/office/drawing/2014/main" id="{97BFCF94-E705-4218-AAF4-EE78F85F7008}"/>
                </a:ext>
              </a:extLst>
            </p:cNvPr>
            <p:cNvSpPr>
              <a:spLocks/>
            </p:cNvSpPr>
            <p:nvPr/>
          </p:nvSpPr>
          <p:spPr bwMode="auto">
            <a:xfrm>
              <a:off x="6519863" y="51054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130">
              <a:extLst>
                <a:ext uri="{FF2B5EF4-FFF2-40B4-BE49-F238E27FC236}">
                  <a16:creationId xmlns:a16="http://schemas.microsoft.com/office/drawing/2014/main" id="{2E786BFA-952E-48D1-85D9-C9D1A1CABC1E}"/>
                </a:ext>
              </a:extLst>
            </p:cNvPr>
            <p:cNvSpPr>
              <a:spLocks/>
            </p:cNvSpPr>
            <p:nvPr/>
          </p:nvSpPr>
          <p:spPr bwMode="auto">
            <a:xfrm>
              <a:off x="6519863" y="5427663"/>
              <a:ext cx="176213" cy="287338"/>
            </a:xfrm>
            <a:custGeom>
              <a:avLst/>
              <a:gdLst>
                <a:gd name="T0" fmla="*/ 0 w 205"/>
                <a:gd name="T1" fmla="*/ 279 h 335"/>
                <a:gd name="T2" fmla="*/ 0 w 205"/>
                <a:gd name="T3" fmla="*/ 57 h 335"/>
                <a:gd name="T4" fmla="*/ 57 w 205"/>
                <a:gd name="T5" fmla="*/ 0 h 335"/>
                <a:gd name="T6" fmla="*/ 149 w 205"/>
                <a:gd name="T7" fmla="*/ 0 h 335"/>
                <a:gd name="T8" fmla="*/ 205 w 205"/>
                <a:gd name="T9" fmla="*/ 57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7"/>
                    <a:pt x="0" y="57"/>
                    <a:pt x="0" y="57"/>
                  </a:cubicBezTo>
                  <a:cubicBezTo>
                    <a:pt x="0" y="26"/>
                    <a:pt x="26" y="0"/>
                    <a:pt x="57" y="0"/>
                  </a:cubicBezTo>
                  <a:cubicBezTo>
                    <a:pt x="149" y="0"/>
                    <a:pt x="149" y="0"/>
                    <a:pt x="149" y="0"/>
                  </a:cubicBezTo>
                  <a:cubicBezTo>
                    <a:pt x="180" y="0"/>
                    <a:pt x="205" y="26"/>
                    <a:pt x="205" y="57"/>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131">
              <a:extLst>
                <a:ext uri="{FF2B5EF4-FFF2-40B4-BE49-F238E27FC236}">
                  <a16:creationId xmlns:a16="http://schemas.microsoft.com/office/drawing/2014/main" id="{82A4A352-4959-4B9D-8F42-453B27875C6B}"/>
                </a:ext>
              </a:extLst>
            </p:cNvPr>
            <p:cNvSpPr>
              <a:spLocks/>
            </p:cNvSpPr>
            <p:nvPr/>
          </p:nvSpPr>
          <p:spPr bwMode="auto">
            <a:xfrm>
              <a:off x="6519863" y="5749925"/>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132">
              <a:extLst>
                <a:ext uri="{FF2B5EF4-FFF2-40B4-BE49-F238E27FC236}">
                  <a16:creationId xmlns:a16="http://schemas.microsoft.com/office/drawing/2014/main" id="{75CDFFB9-3CF6-4939-AFE5-61AD6FBFEA46}"/>
                </a:ext>
              </a:extLst>
            </p:cNvPr>
            <p:cNvSpPr>
              <a:spLocks/>
            </p:cNvSpPr>
            <p:nvPr/>
          </p:nvSpPr>
          <p:spPr bwMode="auto">
            <a:xfrm>
              <a:off x="6519863" y="60706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133">
              <a:extLst>
                <a:ext uri="{FF2B5EF4-FFF2-40B4-BE49-F238E27FC236}">
                  <a16:creationId xmlns:a16="http://schemas.microsoft.com/office/drawing/2014/main" id="{9EE93D03-BFCE-49EB-A0CA-2D23D0D777F4}"/>
                </a:ext>
              </a:extLst>
            </p:cNvPr>
            <p:cNvSpPr>
              <a:spLocks/>
            </p:cNvSpPr>
            <p:nvPr/>
          </p:nvSpPr>
          <p:spPr bwMode="auto">
            <a:xfrm>
              <a:off x="6519863" y="6394450"/>
              <a:ext cx="176213" cy="285750"/>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134">
              <a:extLst>
                <a:ext uri="{FF2B5EF4-FFF2-40B4-BE49-F238E27FC236}">
                  <a16:creationId xmlns:a16="http://schemas.microsoft.com/office/drawing/2014/main" id="{1E7E5EA3-40D9-4AFC-8067-E3A222EE4A0F}"/>
                </a:ext>
              </a:extLst>
            </p:cNvPr>
            <p:cNvSpPr>
              <a:spLocks/>
            </p:cNvSpPr>
            <p:nvPr/>
          </p:nvSpPr>
          <p:spPr bwMode="auto">
            <a:xfrm>
              <a:off x="6519863" y="6715125"/>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135">
              <a:extLst>
                <a:ext uri="{FF2B5EF4-FFF2-40B4-BE49-F238E27FC236}">
                  <a16:creationId xmlns:a16="http://schemas.microsoft.com/office/drawing/2014/main" id="{4C9E2E2E-94D3-4712-9C46-F269C42CECCE}"/>
                </a:ext>
              </a:extLst>
            </p:cNvPr>
            <p:cNvSpPr>
              <a:spLocks/>
            </p:cNvSpPr>
            <p:nvPr/>
          </p:nvSpPr>
          <p:spPr bwMode="auto">
            <a:xfrm>
              <a:off x="6519863" y="7037388"/>
              <a:ext cx="176213" cy="287338"/>
            </a:xfrm>
            <a:custGeom>
              <a:avLst/>
              <a:gdLst>
                <a:gd name="T0" fmla="*/ 0 w 205"/>
                <a:gd name="T1" fmla="*/ 278 h 335"/>
                <a:gd name="T2" fmla="*/ 0 w 205"/>
                <a:gd name="T3" fmla="*/ 56 h 335"/>
                <a:gd name="T4" fmla="*/ 57 w 205"/>
                <a:gd name="T5" fmla="*/ 0 h 335"/>
                <a:gd name="T6" fmla="*/ 149 w 205"/>
                <a:gd name="T7" fmla="*/ 0 h 335"/>
                <a:gd name="T8" fmla="*/ 205 w 205"/>
                <a:gd name="T9" fmla="*/ 56 h 335"/>
                <a:gd name="T10" fmla="*/ 205 w 205"/>
                <a:gd name="T11" fmla="*/ 278 h 335"/>
                <a:gd name="T12" fmla="*/ 149 w 205"/>
                <a:gd name="T13" fmla="*/ 335 h 335"/>
                <a:gd name="T14" fmla="*/ 57 w 205"/>
                <a:gd name="T15" fmla="*/ 335 h 335"/>
                <a:gd name="T16" fmla="*/ 0 w 205"/>
                <a:gd name="T17" fmla="*/ 27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8"/>
                  </a:moveTo>
                  <a:cubicBezTo>
                    <a:pt x="0" y="56"/>
                    <a:pt x="0" y="56"/>
                    <a:pt x="0" y="56"/>
                  </a:cubicBezTo>
                  <a:cubicBezTo>
                    <a:pt x="0" y="25"/>
                    <a:pt x="26" y="0"/>
                    <a:pt x="57" y="0"/>
                  </a:cubicBezTo>
                  <a:cubicBezTo>
                    <a:pt x="149" y="0"/>
                    <a:pt x="149" y="0"/>
                    <a:pt x="149" y="0"/>
                  </a:cubicBezTo>
                  <a:cubicBezTo>
                    <a:pt x="180" y="0"/>
                    <a:pt x="205" y="25"/>
                    <a:pt x="205" y="56"/>
                  </a:cubicBezTo>
                  <a:cubicBezTo>
                    <a:pt x="205" y="278"/>
                    <a:pt x="205" y="278"/>
                    <a:pt x="205" y="278"/>
                  </a:cubicBezTo>
                  <a:cubicBezTo>
                    <a:pt x="205" y="309"/>
                    <a:pt x="180" y="335"/>
                    <a:pt x="149" y="335"/>
                  </a:cubicBezTo>
                  <a:cubicBezTo>
                    <a:pt x="57" y="335"/>
                    <a:pt x="57" y="335"/>
                    <a:pt x="57" y="335"/>
                  </a:cubicBezTo>
                  <a:cubicBezTo>
                    <a:pt x="26" y="335"/>
                    <a:pt x="0" y="309"/>
                    <a:pt x="0" y="27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136">
              <a:extLst>
                <a:ext uri="{FF2B5EF4-FFF2-40B4-BE49-F238E27FC236}">
                  <a16:creationId xmlns:a16="http://schemas.microsoft.com/office/drawing/2014/main" id="{2F13ED16-C1A5-483E-AA1A-FCDE25000E85}"/>
                </a:ext>
              </a:extLst>
            </p:cNvPr>
            <p:cNvSpPr>
              <a:spLocks/>
            </p:cNvSpPr>
            <p:nvPr/>
          </p:nvSpPr>
          <p:spPr bwMode="auto">
            <a:xfrm>
              <a:off x="6519863" y="7359651"/>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137">
              <a:extLst>
                <a:ext uri="{FF2B5EF4-FFF2-40B4-BE49-F238E27FC236}">
                  <a16:creationId xmlns:a16="http://schemas.microsoft.com/office/drawing/2014/main" id="{ABB2A110-8EF7-45E2-BE15-BA9100504144}"/>
                </a:ext>
              </a:extLst>
            </p:cNvPr>
            <p:cNvSpPr>
              <a:spLocks/>
            </p:cNvSpPr>
            <p:nvPr/>
          </p:nvSpPr>
          <p:spPr bwMode="auto">
            <a:xfrm>
              <a:off x="6519863" y="7680326"/>
              <a:ext cx="176213" cy="287338"/>
            </a:xfrm>
            <a:custGeom>
              <a:avLst/>
              <a:gdLst>
                <a:gd name="T0" fmla="*/ 0 w 205"/>
                <a:gd name="T1" fmla="*/ 279 h 335"/>
                <a:gd name="T2" fmla="*/ 0 w 205"/>
                <a:gd name="T3" fmla="*/ 57 h 335"/>
                <a:gd name="T4" fmla="*/ 57 w 205"/>
                <a:gd name="T5" fmla="*/ 0 h 335"/>
                <a:gd name="T6" fmla="*/ 149 w 205"/>
                <a:gd name="T7" fmla="*/ 0 h 335"/>
                <a:gd name="T8" fmla="*/ 205 w 205"/>
                <a:gd name="T9" fmla="*/ 57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7"/>
                    <a:pt x="0" y="57"/>
                    <a:pt x="0" y="57"/>
                  </a:cubicBezTo>
                  <a:cubicBezTo>
                    <a:pt x="0" y="26"/>
                    <a:pt x="26" y="0"/>
                    <a:pt x="57" y="0"/>
                  </a:cubicBezTo>
                  <a:cubicBezTo>
                    <a:pt x="149" y="0"/>
                    <a:pt x="149" y="0"/>
                    <a:pt x="149" y="0"/>
                  </a:cubicBezTo>
                  <a:cubicBezTo>
                    <a:pt x="180" y="0"/>
                    <a:pt x="205" y="26"/>
                    <a:pt x="205" y="57"/>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138">
              <a:extLst>
                <a:ext uri="{FF2B5EF4-FFF2-40B4-BE49-F238E27FC236}">
                  <a16:creationId xmlns:a16="http://schemas.microsoft.com/office/drawing/2014/main" id="{568B9ED6-AC99-4E8A-AB8D-97D17D734572}"/>
                </a:ext>
              </a:extLst>
            </p:cNvPr>
            <p:cNvSpPr>
              <a:spLocks/>
            </p:cNvSpPr>
            <p:nvPr/>
          </p:nvSpPr>
          <p:spPr bwMode="auto">
            <a:xfrm>
              <a:off x="6234113" y="3506788"/>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139">
              <a:extLst>
                <a:ext uri="{FF2B5EF4-FFF2-40B4-BE49-F238E27FC236}">
                  <a16:creationId xmlns:a16="http://schemas.microsoft.com/office/drawing/2014/main" id="{730709CC-C06F-4C57-96CF-6692AA81B2DA}"/>
                </a:ext>
              </a:extLst>
            </p:cNvPr>
            <p:cNvSpPr>
              <a:spLocks/>
            </p:cNvSpPr>
            <p:nvPr/>
          </p:nvSpPr>
          <p:spPr bwMode="auto">
            <a:xfrm>
              <a:off x="5930900" y="3979863"/>
              <a:ext cx="261938"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140">
              <a:extLst>
                <a:ext uri="{FF2B5EF4-FFF2-40B4-BE49-F238E27FC236}">
                  <a16:creationId xmlns:a16="http://schemas.microsoft.com/office/drawing/2014/main" id="{4755714C-B991-4F4E-AF2C-47CD6B9B1CED}"/>
                </a:ext>
              </a:extLst>
            </p:cNvPr>
            <p:cNvSpPr>
              <a:spLocks/>
            </p:cNvSpPr>
            <p:nvPr/>
          </p:nvSpPr>
          <p:spPr bwMode="auto">
            <a:xfrm>
              <a:off x="5629275" y="4048125"/>
              <a:ext cx="261938" cy="261938"/>
            </a:xfrm>
            <a:custGeom>
              <a:avLst/>
              <a:gdLst>
                <a:gd name="T0" fmla="*/ 0 w 304"/>
                <a:gd name="T1" fmla="*/ 291 h 304"/>
                <a:gd name="T2" fmla="*/ 0 w 304"/>
                <a:gd name="T3" fmla="*/ 12 h 304"/>
                <a:gd name="T4" fmla="*/ 13 w 304"/>
                <a:gd name="T5" fmla="*/ 0 h 304"/>
                <a:gd name="T6" fmla="*/ 292 w 304"/>
                <a:gd name="T7" fmla="*/ 0 h 304"/>
                <a:gd name="T8" fmla="*/ 304 w 304"/>
                <a:gd name="T9" fmla="*/ 12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4"/>
                    <a:pt x="292" y="304"/>
                  </a:cubicBezTo>
                  <a:cubicBezTo>
                    <a:pt x="13" y="304"/>
                    <a:pt x="13" y="304"/>
                    <a:pt x="13" y="304"/>
                  </a:cubicBezTo>
                  <a:cubicBezTo>
                    <a:pt x="6"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141">
              <a:extLst>
                <a:ext uri="{FF2B5EF4-FFF2-40B4-BE49-F238E27FC236}">
                  <a16:creationId xmlns:a16="http://schemas.microsoft.com/office/drawing/2014/main" id="{54851BD1-8A32-46FC-8554-522C9B0F11A8}"/>
                </a:ext>
              </a:extLst>
            </p:cNvPr>
            <p:cNvSpPr>
              <a:spLocks/>
            </p:cNvSpPr>
            <p:nvPr/>
          </p:nvSpPr>
          <p:spPr bwMode="auto">
            <a:xfrm>
              <a:off x="5329238" y="4210050"/>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142">
              <a:extLst>
                <a:ext uri="{FF2B5EF4-FFF2-40B4-BE49-F238E27FC236}">
                  <a16:creationId xmlns:a16="http://schemas.microsoft.com/office/drawing/2014/main" id="{D13FAA86-2498-4272-8572-916D4B977A12}"/>
                </a:ext>
              </a:extLst>
            </p:cNvPr>
            <p:cNvSpPr>
              <a:spLocks/>
            </p:cNvSpPr>
            <p:nvPr/>
          </p:nvSpPr>
          <p:spPr bwMode="auto">
            <a:xfrm>
              <a:off x="4994275" y="3506788"/>
              <a:ext cx="293688" cy="260350"/>
            </a:xfrm>
            <a:custGeom>
              <a:avLst/>
              <a:gdLst>
                <a:gd name="T0" fmla="*/ 0 w 343"/>
                <a:gd name="T1" fmla="*/ 290 h 303"/>
                <a:gd name="T2" fmla="*/ 0 w 343"/>
                <a:gd name="T3" fmla="*/ 13 h 303"/>
                <a:gd name="T4" fmla="*/ 14 w 343"/>
                <a:gd name="T5" fmla="*/ 0 h 303"/>
                <a:gd name="T6" fmla="*/ 329 w 343"/>
                <a:gd name="T7" fmla="*/ 0 h 303"/>
                <a:gd name="T8" fmla="*/ 343 w 343"/>
                <a:gd name="T9" fmla="*/ 13 h 303"/>
                <a:gd name="T10" fmla="*/ 343 w 343"/>
                <a:gd name="T11" fmla="*/ 290 h 303"/>
                <a:gd name="T12" fmla="*/ 329 w 343"/>
                <a:gd name="T13" fmla="*/ 303 h 303"/>
                <a:gd name="T14" fmla="*/ 14 w 343"/>
                <a:gd name="T15" fmla="*/ 303 h 303"/>
                <a:gd name="T16" fmla="*/ 0 w 343"/>
                <a:gd name="T17" fmla="*/ 2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3">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8"/>
                    <a:pt x="337" y="303"/>
                    <a:pt x="329" y="303"/>
                  </a:cubicBezTo>
                  <a:cubicBezTo>
                    <a:pt x="14" y="303"/>
                    <a:pt x="14" y="303"/>
                    <a:pt x="14" y="303"/>
                  </a:cubicBezTo>
                  <a:cubicBezTo>
                    <a:pt x="6" y="303"/>
                    <a:pt x="0" y="298"/>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143">
              <a:extLst>
                <a:ext uri="{FF2B5EF4-FFF2-40B4-BE49-F238E27FC236}">
                  <a16:creationId xmlns:a16="http://schemas.microsoft.com/office/drawing/2014/main" id="{8C5DFC62-DB06-4A6B-9FB9-7F72EF13BFA2}"/>
                </a:ext>
              </a:extLst>
            </p:cNvPr>
            <p:cNvSpPr>
              <a:spLocks/>
            </p:cNvSpPr>
            <p:nvPr/>
          </p:nvSpPr>
          <p:spPr bwMode="auto">
            <a:xfrm>
              <a:off x="4994275" y="3824288"/>
              <a:ext cx="293688" cy="260350"/>
            </a:xfrm>
            <a:custGeom>
              <a:avLst/>
              <a:gdLst>
                <a:gd name="T0" fmla="*/ 0 w 343"/>
                <a:gd name="T1" fmla="*/ 290 h 304"/>
                <a:gd name="T2" fmla="*/ 0 w 343"/>
                <a:gd name="T3" fmla="*/ 13 h 304"/>
                <a:gd name="T4" fmla="*/ 14 w 343"/>
                <a:gd name="T5" fmla="*/ 0 h 304"/>
                <a:gd name="T6" fmla="*/ 329 w 343"/>
                <a:gd name="T7" fmla="*/ 0 h 304"/>
                <a:gd name="T8" fmla="*/ 343 w 343"/>
                <a:gd name="T9" fmla="*/ 13 h 304"/>
                <a:gd name="T10" fmla="*/ 343 w 343"/>
                <a:gd name="T11" fmla="*/ 290 h 304"/>
                <a:gd name="T12" fmla="*/ 329 w 343"/>
                <a:gd name="T13" fmla="*/ 304 h 304"/>
                <a:gd name="T14" fmla="*/ 14 w 343"/>
                <a:gd name="T15" fmla="*/ 304 h 304"/>
                <a:gd name="T16" fmla="*/ 0 w 343"/>
                <a:gd name="T17" fmla="*/ 29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4">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8"/>
                    <a:pt x="337" y="304"/>
                    <a:pt x="329" y="304"/>
                  </a:cubicBezTo>
                  <a:cubicBezTo>
                    <a:pt x="14" y="304"/>
                    <a:pt x="14" y="304"/>
                    <a:pt x="14" y="304"/>
                  </a:cubicBezTo>
                  <a:cubicBezTo>
                    <a:pt x="6" y="304"/>
                    <a:pt x="0" y="298"/>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144">
              <a:extLst>
                <a:ext uri="{FF2B5EF4-FFF2-40B4-BE49-F238E27FC236}">
                  <a16:creationId xmlns:a16="http://schemas.microsoft.com/office/drawing/2014/main" id="{B46E03AD-E751-4367-82CD-2B24A0447074}"/>
                </a:ext>
              </a:extLst>
            </p:cNvPr>
            <p:cNvSpPr>
              <a:spLocks/>
            </p:cNvSpPr>
            <p:nvPr/>
          </p:nvSpPr>
          <p:spPr bwMode="auto">
            <a:xfrm>
              <a:off x="4994275" y="4132263"/>
              <a:ext cx="293688" cy="258763"/>
            </a:xfrm>
            <a:custGeom>
              <a:avLst/>
              <a:gdLst>
                <a:gd name="T0" fmla="*/ 0 w 343"/>
                <a:gd name="T1" fmla="*/ 290 h 303"/>
                <a:gd name="T2" fmla="*/ 0 w 343"/>
                <a:gd name="T3" fmla="*/ 13 h 303"/>
                <a:gd name="T4" fmla="*/ 14 w 343"/>
                <a:gd name="T5" fmla="*/ 0 h 303"/>
                <a:gd name="T6" fmla="*/ 329 w 343"/>
                <a:gd name="T7" fmla="*/ 0 h 303"/>
                <a:gd name="T8" fmla="*/ 343 w 343"/>
                <a:gd name="T9" fmla="*/ 13 h 303"/>
                <a:gd name="T10" fmla="*/ 343 w 343"/>
                <a:gd name="T11" fmla="*/ 290 h 303"/>
                <a:gd name="T12" fmla="*/ 329 w 343"/>
                <a:gd name="T13" fmla="*/ 303 h 303"/>
                <a:gd name="T14" fmla="*/ 14 w 343"/>
                <a:gd name="T15" fmla="*/ 303 h 303"/>
                <a:gd name="T16" fmla="*/ 0 w 343"/>
                <a:gd name="T17" fmla="*/ 2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3">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7"/>
                    <a:pt x="337" y="303"/>
                    <a:pt x="329" y="303"/>
                  </a:cubicBezTo>
                  <a:cubicBezTo>
                    <a:pt x="14" y="303"/>
                    <a:pt x="14" y="303"/>
                    <a:pt x="14" y="303"/>
                  </a:cubicBezTo>
                  <a:cubicBezTo>
                    <a:pt x="6" y="303"/>
                    <a:pt x="0" y="297"/>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145">
              <a:extLst>
                <a:ext uri="{FF2B5EF4-FFF2-40B4-BE49-F238E27FC236}">
                  <a16:creationId xmlns:a16="http://schemas.microsoft.com/office/drawing/2014/main" id="{E5393017-5B43-45A6-AC5A-24A4AA23E395}"/>
                </a:ext>
              </a:extLst>
            </p:cNvPr>
            <p:cNvSpPr>
              <a:spLocks/>
            </p:cNvSpPr>
            <p:nvPr/>
          </p:nvSpPr>
          <p:spPr bwMode="auto">
            <a:xfrm>
              <a:off x="4994275" y="4441825"/>
              <a:ext cx="293688" cy="339725"/>
            </a:xfrm>
            <a:custGeom>
              <a:avLst/>
              <a:gdLst>
                <a:gd name="T0" fmla="*/ 0 w 343"/>
                <a:gd name="T1" fmla="*/ 381 h 397"/>
                <a:gd name="T2" fmla="*/ 0 w 343"/>
                <a:gd name="T3" fmla="*/ 16 h 397"/>
                <a:gd name="T4" fmla="*/ 15 w 343"/>
                <a:gd name="T5" fmla="*/ 0 h 397"/>
                <a:gd name="T6" fmla="*/ 328 w 343"/>
                <a:gd name="T7" fmla="*/ 0 h 397"/>
                <a:gd name="T8" fmla="*/ 343 w 343"/>
                <a:gd name="T9" fmla="*/ 16 h 397"/>
                <a:gd name="T10" fmla="*/ 343 w 343"/>
                <a:gd name="T11" fmla="*/ 381 h 397"/>
                <a:gd name="T12" fmla="*/ 328 w 343"/>
                <a:gd name="T13" fmla="*/ 397 h 397"/>
                <a:gd name="T14" fmla="*/ 15 w 343"/>
                <a:gd name="T15" fmla="*/ 397 h 397"/>
                <a:gd name="T16" fmla="*/ 0 w 343"/>
                <a:gd name="T17" fmla="*/ 38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97">
                  <a:moveTo>
                    <a:pt x="0" y="381"/>
                  </a:moveTo>
                  <a:cubicBezTo>
                    <a:pt x="0" y="16"/>
                    <a:pt x="0" y="16"/>
                    <a:pt x="0" y="16"/>
                  </a:cubicBezTo>
                  <a:cubicBezTo>
                    <a:pt x="0" y="7"/>
                    <a:pt x="7" y="0"/>
                    <a:pt x="15" y="0"/>
                  </a:cubicBezTo>
                  <a:cubicBezTo>
                    <a:pt x="328" y="0"/>
                    <a:pt x="328" y="0"/>
                    <a:pt x="328" y="0"/>
                  </a:cubicBezTo>
                  <a:cubicBezTo>
                    <a:pt x="336" y="0"/>
                    <a:pt x="343" y="7"/>
                    <a:pt x="343" y="16"/>
                  </a:cubicBezTo>
                  <a:cubicBezTo>
                    <a:pt x="343" y="381"/>
                    <a:pt x="343" y="381"/>
                    <a:pt x="343" y="381"/>
                  </a:cubicBezTo>
                  <a:cubicBezTo>
                    <a:pt x="343" y="390"/>
                    <a:pt x="336" y="397"/>
                    <a:pt x="328" y="397"/>
                  </a:cubicBezTo>
                  <a:cubicBezTo>
                    <a:pt x="15" y="397"/>
                    <a:pt x="15" y="397"/>
                    <a:pt x="15" y="397"/>
                  </a:cubicBezTo>
                  <a:cubicBezTo>
                    <a:pt x="7" y="397"/>
                    <a:pt x="0" y="390"/>
                    <a:pt x="0" y="38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146">
              <a:extLst>
                <a:ext uri="{FF2B5EF4-FFF2-40B4-BE49-F238E27FC236}">
                  <a16:creationId xmlns:a16="http://schemas.microsoft.com/office/drawing/2014/main" id="{D768C3D6-99DC-424C-A527-49186BBEC243}"/>
                </a:ext>
              </a:extLst>
            </p:cNvPr>
            <p:cNvSpPr>
              <a:spLocks/>
            </p:cNvSpPr>
            <p:nvPr/>
          </p:nvSpPr>
          <p:spPr bwMode="auto">
            <a:xfrm>
              <a:off x="4994275" y="6370638"/>
              <a:ext cx="293688" cy="339725"/>
            </a:xfrm>
            <a:custGeom>
              <a:avLst/>
              <a:gdLst>
                <a:gd name="T0" fmla="*/ 0 w 343"/>
                <a:gd name="T1" fmla="*/ 381 h 396"/>
                <a:gd name="T2" fmla="*/ 0 w 343"/>
                <a:gd name="T3" fmla="*/ 15 h 396"/>
                <a:gd name="T4" fmla="*/ 15 w 343"/>
                <a:gd name="T5" fmla="*/ 0 h 396"/>
                <a:gd name="T6" fmla="*/ 328 w 343"/>
                <a:gd name="T7" fmla="*/ 0 h 396"/>
                <a:gd name="T8" fmla="*/ 343 w 343"/>
                <a:gd name="T9" fmla="*/ 15 h 396"/>
                <a:gd name="T10" fmla="*/ 343 w 343"/>
                <a:gd name="T11" fmla="*/ 381 h 396"/>
                <a:gd name="T12" fmla="*/ 328 w 343"/>
                <a:gd name="T13" fmla="*/ 396 h 396"/>
                <a:gd name="T14" fmla="*/ 15 w 343"/>
                <a:gd name="T15" fmla="*/ 396 h 396"/>
                <a:gd name="T16" fmla="*/ 0 w 343"/>
                <a:gd name="T17" fmla="*/ 38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96">
                  <a:moveTo>
                    <a:pt x="0" y="381"/>
                  </a:moveTo>
                  <a:cubicBezTo>
                    <a:pt x="0" y="15"/>
                    <a:pt x="0" y="15"/>
                    <a:pt x="0" y="15"/>
                  </a:cubicBezTo>
                  <a:cubicBezTo>
                    <a:pt x="0" y="7"/>
                    <a:pt x="7" y="0"/>
                    <a:pt x="15" y="0"/>
                  </a:cubicBezTo>
                  <a:cubicBezTo>
                    <a:pt x="328" y="0"/>
                    <a:pt x="328" y="0"/>
                    <a:pt x="328" y="0"/>
                  </a:cubicBezTo>
                  <a:cubicBezTo>
                    <a:pt x="336" y="0"/>
                    <a:pt x="343" y="7"/>
                    <a:pt x="343" y="15"/>
                  </a:cubicBezTo>
                  <a:cubicBezTo>
                    <a:pt x="343" y="381"/>
                    <a:pt x="343" y="381"/>
                    <a:pt x="343" y="381"/>
                  </a:cubicBezTo>
                  <a:cubicBezTo>
                    <a:pt x="343" y="389"/>
                    <a:pt x="336" y="396"/>
                    <a:pt x="328" y="396"/>
                  </a:cubicBezTo>
                  <a:cubicBezTo>
                    <a:pt x="15" y="396"/>
                    <a:pt x="15" y="396"/>
                    <a:pt x="15" y="396"/>
                  </a:cubicBezTo>
                  <a:cubicBezTo>
                    <a:pt x="7" y="396"/>
                    <a:pt x="0" y="389"/>
                    <a:pt x="0" y="38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147">
              <a:extLst>
                <a:ext uri="{FF2B5EF4-FFF2-40B4-BE49-F238E27FC236}">
                  <a16:creationId xmlns:a16="http://schemas.microsoft.com/office/drawing/2014/main" id="{DCFCE725-726D-4810-A354-2BA3B84C6298}"/>
                </a:ext>
              </a:extLst>
            </p:cNvPr>
            <p:cNvSpPr>
              <a:spLocks/>
            </p:cNvSpPr>
            <p:nvPr/>
          </p:nvSpPr>
          <p:spPr bwMode="auto">
            <a:xfrm>
              <a:off x="4994275" y="6769100"/>
              <a:ext cx="293688" cy="257175"/>
            </a:xfrm>
            <a:custGeom>
              <a:avLst/>
              <a:gdLst>
                <a:gd name="T0" fmla="*/ 0 w 343"/>
                <a:gd name="T1" fmla="*/ 287 h 300"/>
                <a:gd name="T2" fmla="*/ 0 w 343"/>
                <a:gd name="T3" fmla="*/ 14 h 300"/>
                <a:gd name="T4" fmla="*/ 14 w 343"/>
                <a:gd name="T5" fmla="*/ 0 h 300"/>
                <a:gd name="T6" fmla="*/ 329 w 343"/>
                <a:gd name="T7" fmla="*/ 0 h 300"/>
                <a:gd name="T8" fmla="*/ 343 w 343"/>
                <a:gd name="T9" fmla="*/ 14 h 300"/>
                <a:gd name="T10" fmla="*/ 343 w 343"/>
                <a:gd name="T11" fmla="*/ 287 h 300"/>
                <a:gd name="T12" fmla="*/ 329 w 343"/>
                <a:gd name="T13" fmla="*/ 300 h 300"/>
                <a:gd name="T14" fmla="*/ 14 w 343"/>
                <a:gd name="T15" fmla="*/ 300 h 300"/>
                <a:gd name="T16" fmla="*/ 0 w 343"/>
                <a:gd name="T17" fmla="*/ 28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0">
                  <a:moveTo>
                    <a:pt x="0" y="287"/>
                  </a:moveTo>
                  <a:cubicBezTo>
                    <a:pt x="0" y="14"/>
                    <a:pt x="0" y="14"/>
                    <a:pt x="0" y="14"/>
                  </a:cubicBezTo>
                  <a:cubicBezTo>
                    <a:pt x="0" y="6"/>
                    <a:pt x="6" y="0"/>
                    <a:pt x="14" y="0"/>
                  </a:cubicBezTo>
                  <a:cubicBezTo>
                    <a:pt x="329" y="0"/>
                    <a:pt x="329" y="0"/>
                    <a:pt x="329" y="0"/>
                  </a:cubicBezTo>
                  <a:cubicBezTo>
                    <a:pt x="337" y="0"/>
                    <a:pt x="343" y="6"/>
                    <a:pt x="343" y="14"/>
                  </a:cubicBezTo>
                  <a:cubicBezTo>
                    <a:pt x="343" y="287"/>
                    <a:pt x="343" y="287"/>
                    <a:pt x="343" y="287"/>
                  </a:cubicBezTo>
                  <a:cubicBezTo>
                    <a:pt x="343" y="294"/>
                    <a:pt x="337" y="300"/>
                    <a:pt x="329" y="300"/>
                  </a:cubicBezTo>
                  <a:cubicBezTo>
                    <a:pt x="14" y="300"/>
                    <a:pt x="14" y="300"/>
                    <a:pt x="14" y="300"/>
                  </a:cubicBezTo>
                  <a:cubicBezTo>
                    <a:pt x="6" y="300"/>
                    <a:pt x="0" y="294"/>
                    <a:pt x="0" y="287"/>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148">
              <a:extLst>
                <a:ext uri="{FF2B5EF4-FFF2-40B4-BE49-F238E27FC236}">
                  <a16:creationId xmlns:a16="http://schemas.microsoft.com/office/drawing/2014/main" id="{9A714761-7119-4018-9080-F09504AB1118}"/>
                </a:ext>
              </a:extLst>
            </p:cNvPr>
            <p:cNvSpPr>
              <a:spLocks/>
            </p:cNvSpPr>
            <p:nvPr/>
          </p:nvSpPr>
          <p:spPr bwMode="auto">
            <a:xfrm>
              <a:off x="4994275" y="4830763"/>
              <a:ext cx="293688" cy="1501775"/>
            </a:xfrm>
            <a:custGeom>
              <a:avLst/>
              <a:gdLst>
                <a:gd name="T0" fmla="*/ 0 w 343"/>
                <a:gd name="T1" fmla="*/ 1719 h 1751"/>
                <a:gd name="T2" fmla="*/ 0 w 343"/>
                <a:gd name="T3" fmla="*/ 32 h 1751"/>
                <a:gd name="T4" fmla="*/ 32 w 343"/>
                <a:gd name="T5" fmla="*/ 0 h 1751"/>
                <a:gd name="T6" fmla="*/ 311 w 343"/>
                <a:gd name="T7" fmla="*/ 0 h 1751"/>
                <a:gd name="T8" fmla="*/ 343 w 343"/>
                <a:gd name="T9" fmla="*/ 32 h 1751"/>
                <a:gd name="T10" fmla="*/ 343 w 343"/>
                <a:gd name="T11" fmla="*/ 1719 h 1751"/>
                <a:gd name="T12" fmla="*/ 311 w 343"/>
                <a:gd name="T13" fmla="*/ 1751 h 1751"/>
                <a:gd name="T14" fmla="*/ 32 w 343"/>
                <a:gd name="T15" fmla="*/ 1751 h 1751"/>
                <a:gd name="T16" fmla="*/ 0 w 343"/>
                <a:gd name="T17" fmla="*/ 1719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1751">
                  <a:moveTo>
                    <a:pt x="0" y="1719"/>
                  </a:moveTo>
                  <a:cubicBezTo>
                    <a:pt x="0" y="32"/>
                    <a:pt x="0" y="32"/>
                    <a:pt x="0" y="32"/>
                  </a:cubicBezTo>
                  <a:cubicBezTo>
                    <a:pt x="0" y="14"/>
                    <a:pt x="15" y="0"/>
                    <a:pt x="32" y="0"/>
                  </a:cubicBezTo>
                  <a:cubicBezTo>
                    <a:pt x="311" y="0"/>
                    <a:pt x="311" y="0"/>
                    <a:pt x="311" y="0"/>
                  </a:cubicBezTo>
                  <a:cubicBezTo>
                    <a:pt x="328" y="0"/>
                    <a:pt x="343" y="14"/>
                    <a:pt x="343" y="32"/>
                  </a:cubicBezTo>
                  <a:cubicBezTo>
                    <a:pt x="343" y="1719"/>
                    <a:pt x="343" y="1719"/>
                    <a:pt x="343" y="1719"/>
                  </a:cubicBezTo>
                  <a:cubicBezTo>
                    <a:pt x="343" y="1736"/>
                    <a:pt x="328" y="1751"/>
                    <a:pt x="311" y="1751"/>
                  </a:cubicBezTo>
                  <a:cubicBezTo>
                    <a:pt x="32" y="1751"/>
                    <a:pt x="32" y="1751"/>
                    <a:pt x="32" y="1751"/>
                  </a:cubicBezTo>
                  <a:cubicBezTo>
                    <a:pt x="15" y="1751"/>
                    <a:pt x="0" y="1736"/>
                    <a:pt x="0" y="17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149">
              <a:extLst>
                <a:ext uri="{FF2B5EF4-FFF2-40B4-BE49-F238E27FC236}">
                  <a16:creationId xmlns:a16="http://schemas.microsoft.com/office/drawing/2014/main" id="{94B81B0C-1B9D-42CD-AF40-E38CE0A9FD41}"/>
                </a:ext>
              </a:extLst>
            </p:cNvPr>
            <p:cNvSpPr>
              <a:spLocks/>
            </p:cNvSpPr>
            <p:nvPr/>
          </p:nvSpPr>
          <p:spPr bwMode="auto">
            <a:xfrm>
              <a:off x="5329238" y="4521200"/>
              <a:ext cx="258763" cy="260350"/>
            </a:xfrm>
            <a:custGeom>
              <a:avLst/>
              <a:gdLst>
                <a:gd name="T0" fmla="*/ 0 w 303"/>
                <a:gd name="T1" fmla="*/ 291 h 304"/>
                <a:gd name="T2" fmla="*/ 0 w 303"/>
                <a:gd name="T3" fmla="*/ 12 h 304"/>
                <a:gd name="T4" fmla="*/ 12 w 303"/>
                <a:gd name="T5" fmla="*/ 0 h 304"/>
                <a:gd name="T6" fmla="*/ 291 w 303"/>
                <a:gd name="T7" fmla="*/ 0 h 304"/>
                <a:gd name="T8" fmla="*/ 303 w 303"/>
                <a:gd name="T9" fmla="*/ 12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150">
              <a:extLst>
                <a:ext uri="{FF2B5EF4-FFF2-40B4-BE49-F238E27FC236}">
                  <a16:creationId xmlns:a16="http://schemas.microsoft.com/office/drawing/2014/main" id="{78A2156F-09B0-4A99-9D68-DBFF5B8F182E}"/>
                </a:ext>
              </a:extLst>
            </p:cNvPr>
            <p:cNvSpPr>
              <a:spLocks/>
            </p:cNvSpPr>
            <p:nvPr/>
          </p:nvSpPr>
          <p:spPr bwMode="auto">
            <a:xfrm>
              <a:off x="5329238" y="4830763"/>
              <a:ext cx="258763" cy="260350"/>
            </a:xfrm>
            <a:custGeom>
              <a:avLst/>
              <a:gdLst>
                <a:gd name="T0" fmla="*/ 0 w 303"/>
                <a:gd name="T1" fmla="*/ 291 h 303"/>
                <a:gd name="T2" fmla="*/ 0 w 303"/>
                <a:gd name="T3" fmla="*/ 12 h 303"/>
                <a:gd name="T4" fmla="*/ 12 w 303"/>
                <a:gd name="T5" fmla="*/ 0 h 303"/>
                <a:gd name="T6" fmla="*/ 291 w 303"/>
                <a:gd name="T7" fmla="*/ 0 h 303"/>
                <a:gd name="T8" fmla="*/ 303 w 303"/>
                <a:gd name="T9" fmla="*/ 12 h 303"/>
                <a:gd name="T10" fmla="*/ 303 w 303"/>
                <a:gd name="T11" fmla="*/ 291 h 303"/>
                <a:gd name="T12" fmla="*/ 291 w 303"/>
                <a:gd name="T13" fmla="*/ 303 h 303"/>
                <a:gd name="T14" fmla="*/ 12 w 303"/>
                <a:gd name="T15" fmla="*/ 303 h 303"/>
                <a:gd name="T16" fmla="*/ 0 w 303"/>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3"/>
                    <a:pt x="291" y="303"/>
                  </a:cubicBezTo>
                  <a:cubicBezTo>
                    <a:pt x="12" y="303"/>
                    <a:pt x="12" y="303"/>
                    <a:pt x="12" y="303"/>
                  </a:cubicBezTo>
                  <a:cubicBezTo>
                    <a:pt x="5"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151">
              <a:extLst>
                <a:ext uri="{FF2B5EF4-FFF2-40B4-BE49-F238E27FC236}">
                  <a16:creationId xmlns:a16="http://schemas.microsoft.com/office/drawing/2014/main" id="{AA5F4E4A-BDF4-4A15-A024-D57AEEB51C4A}"/>
                </a:ext>
              </a:extLst>
            </p:cNvPr>
            <p:cNvSpPr>
              <a:spLocks/>
            </p:cNvSpPr>
            <p:nvPr/>
          </p:nvSpPr>
          <p:spPr bwMode="auto">
            <a:xfrm>
              <a:off x="5329238" y="5140325"/>
              <a:ext cx="258763" cy="261938"/>
            </a:xfrm>
            <a:custGeom>
              <a:avLst/>
              <a:gdLst>
                <a:gd name="T0" fmla="*/ 0 w 303"/>
                <a:gd name="T1" fmla="*/ 292 h 304"/>
                <a:gd name="T2" fmla="*/ 0 w 303"/>
                <a:gd name="T3" fmla="*/ 13 h 304"/>
                <a:gd name="T4" fmla="*/ 12 w 303"/>
                <a:gd name="T5" fmla="*/ 0 h 304"/>
                <a:gd name="T6" fmla="*/ 291 w 303"/>
                <a:gd name="T7" fmla="*/ 0 h 304"/>
                <a:gd name="T8" fmla="*/ 303 w 303"/>
                <a:gd name="T9" fmla="*/ 13 h 304"/>
                <a:gd name="T10" fmla="*/ 303 w 303"/>
                <a:gd name="T11" fmla="*/ 292 h 304"/>
                <a:gd name="T12" fmla="*/ 291 w 303"/>
                <a:gd name="T13" fmla="*/ 304 h 304"/>
                <a:gd name="T14" fmla="*/ 12 w 303"/>
                <a:gd name="T15" fmla="*/ 304 h 304"/>
                <a:gd name="T16" fmla="*/ 0 w 303"/>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2"/>
                  </a:moveTo>
                  <a:cubicBezTo>
                    <a:pt x="0" y="13"/>
                    <a:pt x="0" y="13"/>
                    <a:pt x="0" y="13"/>
                  </a:cubicBezTo>
                  <a:cubicBezTo>
                    <a:pt x="0" y="6"/>
                    <a:pt x="5" y="0"/>
                    <a:pt x="12" y="0"/>
                  </a:cubicBezTo>
                  <a:cubicBezTo>
                    <a:pt x="291" y="0"/>
                    <a:pt x="291" y="0"/>
                    <a:pt x="291" y="0"/>
                  </a:cubicBezTo>
                  <a:cubicBezTo>
                    <a:pt x="298" y="0"/>
                    <a:pt x="303" y="6"/>
                    <a:pt x="303" y="13"/>
                  </a:cubicBezTo>
                  <a:cubicBezTo>
                    <a:pt x="303" y="292"/>
                    <a:pt x="303" y="292"/>
                    <a:pt x="303" y="292"/>
                  </a:cubicBezTo>
                  <a:cubicBezTo>
                    <a:pt x="303" y="299"/>
                    <a:pt x="298" y="304"/>
                    <a:pt x="291" y="304"/>
                  </a:cubicBezTo>
                  <a:cubicBezTo>
                    <a:pt x="12" y="304"/>
                    <a:pt x="12" y="304"/>
                    <a:pt x="12" y="304"/>
                  </a:cubicBezTo>
                  <a:cubicBezTo>
                    <a:pt x="5"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152">
              <a:extLst>
                <a:ext uri="{FF2B5EF4-FFF2-40B4-BE49-F238E27FC236}">
                  <a16:creationId xmlns:a16="http://schemas.microsoft.com/office/drawing/2014/main" id="{C9AE9DF0-94E9-4E36-ADCC-E87DB174857B}"/>
                </a:ext>
              </a:extLst>
            </p:cNvPr>
            <p:cNvSpPr>
              <a:spLocks/>
            </p:cNvSpPr>
            <p:nvPr/>
          </p:nvSpPr>
          <p:spPr bwMode="auto">
            <a:xfrm>
              <a:off x="5329238" y="5451475"/>
              <a:ext cx="258763" cy="260350"/>
            </a:xfrm>
            <a:custGeom>
              <a:avLst/>
              <a:gdLst>
                <a:gd name="T0" fmla="*/ 0 w 303"/>
                <a:gd name="T1" fmla="*/ 292 h 304"/>
                <a:gd name="T2" fmla="*/ 0 w 303"/>
                <a:gd name="T3" fmla="*/ 13 h 304"/>
                <a:gd name="T4" fmla="*/ 12 w 303"/>
                <a:gd name="T5" fmla="*/ 0 h 304"/>
                <a:gd name="T6" fmla="*/ 291 w 303"/>
                <a:gd name="T7" fmla="*/ 0 h 304"/>
                <a:gd name="T8" fmla="*/ 303 w 303"/>
                <a:gd name="T9" fmla="*/ 13 h 304"/>
                <a:gd name="T10" fmla="*/ 303 w 303"/>
                <a:gd name="T11" fmla="*/ 292 h 304"/>
                <a:gd name="T12" fmla="*/ 291 w 303"/>
                <a:gd name="T13" fmla="*/ 304 h 304"/>
                <a:gd name="T14" fmla="*/ 12 w 303"/>
                <a:gd name="T15" fmla="*/ 304 h 304"/>
                <a:gd name="T16" fmla="*/ 0 w 303"/>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2"/>
                  </a:moveTo>
                  <a:cubicBezTo>
                    <a:pt x="0" y="13"/>
                    <a:pt x="0" y="13"/>
                    <a:pt x="0" y="13"/>
                  </a:cubicBezTo>
                  <a:cubicBezTo>
                    <a:pt x="0" y="6"/>
                    <a:pt x="5" y="0"/>
                    <a:pt x="12" y="0"/>
                  </a:cubicBezTo>
                  <a:cubicBezTo>
                    <a:pt x="291" y="0"/>
                    <a:pt x="291" y="0"/>
                    <a:pt x="291" y="0"/>
                  </a:cubicBezTo>
                  <a:cubicBezTo>
                    <a:pt x="298" y="0"/>
                    <a:pt x="303" y="6"/>
                    <a:pt x="303" y="13"/>
                  </a:cubicBezTo>
                  <a:cubicBezTo>
                    <a:pt x="303" y="292"/>
                    <a:pt x="303" y="292"/>
                    <a:pt x="303" y="292"/>
                  </a:cubicBezTo>
                  <a:cubicBezTo>
                    <a:pt x="303" y="298"/>
                    <a:pt x="298" y="304"/>
                    <a:pt x="291" y="304"/>
                  </a:cubicBezTo>
                  <a:cubicBezTo>
                    <a:pt x="12" y="304"/>
                    <a:pt x="12" y="304"/>
                    <a:pt x="12" y="304"/>
                  </a:cubicBezTo>
                  <a:cubicBezTo>
                    <a:pt x="5" y="304"/>
                    <a:pt x="0" y="298"/>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153">
              <a:extLst>
                <a:ext uri="{FF2B5EF4-FFF2-40B4-BE49-F238E27FC236}">
                  <a16:creationId xmlns:a16="http://schemas.microsoft.com/office/drawing/2014/main" id="{CAA439C7-759E-458F-8B51-80539593E0DC}"/>
                </a:ext>
              </a:extLst>
            </p:cNvPr>
            <p:cNvSpPr>
              <a:spLocks/>
            </p:cNvSpPr>
            <p:nvPr/>
          </p:nvSpPr>
          <p:spPr bwMode="auto">
            <a:xfrm>
              <a:off x="5329238" y="5761038"/>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154">
              <a:extLst>
                <a:ext uri="{FF2B5EF4-FFF2-40B4-BE49-F238E27FC236}">
                  <a16:creationId xmlns:a16="http://schemas.microsoft.com/office/drawing/2014/main" id="{BB4A6510-F3DC-4F14-8382-2311A9027F1C}"/>
                </a:ext>
              </a:extLst>
            </p:cNvPr>
            <p:cNvSpPr>
              <a:spLocks/>
            </p:cNvSpPr>
            <p:nvPr/>
          </p:nvSpPr>
          <p:spPr bwMode="auto">
            <a:xfrm>
              <a:off x="5329238" y="6072188"/>
              <a:ext cx="258763" cy="260350"/>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155">
              <a:extLst>
                <a:ext uri="{FF2B5EF4-FFF2-40B4-BE49-F238E27FC236}">
                  <a16:creationId xmlns:a16="http://schemas.microsoft.com/office/drawing/2014/main" id="{16C04D7D-C71A-4831-8A0B-2C05081FEDC1}"/>
                </a:ext>
              </a:extLst>
            </p:cNvPr>
            <p:cNvSpPr>
              <a:spLocks/>
            </p:cNvSpPr>
            <p:nvPr/>
          </p:nvSpPr>
          <p:spPr bwMode="auto">
            <a:xfrm>
              <a:off x="5329238" y="6383338"/>
              <a:ext cx="258763" cy="260350"/>
            </a:xfrm>
            <a:custGeom>
              <a:avLst/>
              <a:gdLst>
                <a:gd name="T0" fmla="*/ 0 w 303"/>
                <a:gd name="T1" fmla="*/ 291 h 304"/>
                <a:gd name="T2" fmla="*/ 0 w 303"/>
                <a:gd name="T3" fmla="*/ 12 h 304"/>
                <a:gd name="T4" fmla="*/ 12 w 303"/>
                <a:gd name="T5" fmla="*/ 0 h 304"/>
                <a:gd name="T6" fmla="*/ 291 w 303"/>
                <a:gd name="T7" fmla="*/ 0 h 304"/>
                <a:gd name="T8" fmla="*/ 303 w 303"/>
                <a:gd name="T9" fmla="*/ 12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156">
              <a:extLst>
                <a:ext uri="{FF2B5EF4-FFF2-40B4-BE49-F238E27FC236}">
                  <a16:creationId xmlns:a16="http://schemas.microsoft.com/office/drawing/2014/main" id="{8BCEF4F5-B6D6-48CA-8B09-372A6D0F6969}"/>
                </a:ext>
              </a:extLst>
            </p:cNvPr>
            <p:cNvSpPr>
              <a:spLocks/>
            </p:cNvSpPr>
            <p:nvPr/>
          </p:nvSpPr>
          <p:spPr bwMode="auto">
            <a:xfrm>
              <a:off x="5329238" y="6692900"/>
              <a:ext cx="258763" cy="260350"/>
            </a:xfrm>
            <a:custGeom>
              <a:avLst/>
              <a:gdLst>
                <a:gd name="T0" fmla="*/ 0 w 303"/>
                <a:gd name="T1" fmla="*/ 291 h 303"/>
                <a:gd name="T2" fmla="*/ 0 w 303"/>
                <a:gd name="T3" fmla="*/ 12 h 303"/>
                <a:gd name="T4" fmla="*/ 12 w 303"/>
                <a:gd name="T5" fmla="*/ 0 h 303"/>
                <a:gd name="T6" fmla="*/ 291 w 303"/>
                <a:gd name="T7" fmla="*/ 0 h 303"/>
                <a:gd name="T8" fmla="*/ 303 w 303"/>
                <a:gd name="T9" fmla="*/ 12 h 303"/>
                <a:gd name="T10" fmla="*/ 303 w 303"/>
                <a:gd name="T11" fmla="*/ 291 h 303"/>
                <a:gd name="T12" fmla="*/ 291 w 303"/>
                <a:gd name="T13" fmla="*/ 303 h 303"/>
                <a:gd name="T14" fmla="*/ 12 w 303"/>
                <a:gd name="T15" fmla="*/ 303 h 303"/>
                <a:gd name="T16" fmla="*/ 0 w 303"/>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3"/>
                    <a:pt x="291" y="303"/>
                  </a:cubicBezTo>
                  <a:cubicBezTo>
                    <a:pt x="12" y="303"/>
                    <a:pt x="12" y="303"/>
                    <a:pt x="12" y="303"/>
                  </a:cubicBezTo>
                  <a:cubicBezTo>
                    <a:pt x="5"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157">
              <a:extLst>
                <a:ext uri="{FF2B5EF4-FFF2-40B4-BE49-F238E27FC236}">
                  <a16:creationId xmlns:a16="http://schemas.microsoft.com/office/drawing/2014/main" id="{9A0F98C5-6F59-49AE-B2BA-5B9B513CF120}"/>
                </a:ext>
              </a:extLst>
            </p:cNvPr>
            <p:cNvSpPr>
              <a:spLocks/>
            </p:cNvSpPr>
            <p:nvPr/>
          </p:nvSpPr>
          <p:spPr bwMode="auto">
            <a:xfrm>
              <a:off x="4989513" y="707072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158">
              <a:extLst>
                <a:ext uri="{FF2B5EF4-FFF2-40B4-BE49-F238E27FC236}">
                  <a16:creationId xmlns:a16="http://schemas.microsoft.com/office/drawing/2014/main" id="{DDC7188B-CB79-427F-8A95-478F5A5B36FD}"/>
                </a:ext>
              </a:extLst>
            </p:cNvPr>
            <p:cNvSpPr>
              <a:spLocks/>
            </p:cNvSpPr>
            <p:nvPr/>
          </p:nvSpPr>
          <p:spPr bwMode="auto">
            <a:xfrm>
              <a:off x="4989513" y="738187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159">
              <a:extLst>
                <a:ext uri="{FF2B5EF4-FFF2-40B4-BE49-F238E27FC236}">
                  <a16:creationId xmlns:a16="http://schemas.microsoft.com/office/drawing/2014/main" id="{83BEFFE1-8CCC-4D96-A444-474BA002B67B}"/>
                </a:ext>
              </a:extLst>
            </p:cNvPr>
            <p:cNvSpPr>
              <a:spLocks/>
            </p:cNvSpPr>
            <p:nvPr/>
          </p:nvSpPr>
          <p:spPr bwMode="auto">
            <a:xfrm>
              <a:off x="5159375" y="7381876"/>
              <a:ext cx="150813" cy="265113"/>
            </a:xfrm>
            <a:custGeom>
              <a:avLst/>
              <a:gdLst>
                <a:gd name="T0" fmla="*/ 0 w 176"/>
                <a:gd name="T1" fmla="*/ 260 h 309"/>
                <a:gd name="T2" fmla="*/ 0 w 176"/>
                <a:gd name="T3" fmla="*/ 49 h 309"/>
                <a:gd name="T4" fmla="*/ 49 w 176"/>
                <a:gd name="T5" fmla="*/ 0 h 309"/>
                <a:gd name="T6" fmla="*/ 128 w 176"/>
                <a:gd name="T7" fmla="*/ 0 h 309"/>
                <a:gd name="T8" fmla="*/ 176 w 176"/>
                <a:gd name="T9" fmla="*/ 49 h 309"/>
                <a:gd name="T10" fmla="*/ 176 w 176"/>
                <a:gd name="T11" fmla="*/ 260 h 309"/>
                <a:gd name="T12" fmla="*/ 128 w 176"/>
                <a:gd name="T13" fmla="*/ 309 h 309"/>
                <a:gd name="T14" fmla="*/ 49 w 176"/>
                <a:gd name="T15" fmla="*/ 309 h 309"/>
                <a:gd name="T16" fmla="*/ 0 w 176"/>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309">
                  <a:moveTo>
                    <a:pt x="0" y="260"/>
                  </a:moveTo>
                  <a:cubicBezTo>
                    <a:pt x="0" y="49"/>
                    <a:pt x="0" y="49"/>
                    <a:pt x="0" y="49"/>
                  </a:cubicBezTo>
                  <a:cubicBezTo>
                    <a:pt x="0" y="22"/>
                    <a:pt x="22" y="0"/>
                    <a:pt x="49" y="0"/>
                  </a:cubicBezTo>
                  <a:cubicBezTo>
                    <a:pt x="128" y="0"/>
                    <a:pt x="128" y="0"/>
                    <a:pt x="128" y="0"/>
                  </a:cubicBezTo>
                  <a:cubicBezTo>
                    <a:pt x="154" y="0"/>
                    <a:pt x="176" y="22"/>
                    <a:pt x="176" y="49"/>
                  </a:cubicBezTo>
                  <a:cubicBezTo>
                    <a:pt x="176" y="260"/>
                    <a:pt x="176" y="260"/>
                    <a:pt x="176" y="260"/>
                  </a:cubicBezTo>
                  <a:cubicBezTo>
                    <a:pt x="176" y="287"/>
                    <a:pt x="154"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160">
              <a:extLst>
                <a:ext uri="{FF2B5EF4-FFF2-40B4-BE49-F238E27FC236}">
                  <a16:creationId xmlns:a16="http://schemas.microsoft.com/office/drawing/2014/main" id="{1A3F3ED0-A11D-4D41-9D8D-D6E7FD9B29CB}"/>
                </a:ext>
              </a:extLst>
            </p:cNvPr>
            <p:cNvSpPr>
              <a:spLocks/>
            </p:cNvSpPr>
            <p:nvPr/>
          </p:nvSpPr>
          <p:spPr bwMode="auto">
            <a:xfrm>
              <a:off x="4989513" y="769302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161">
              <a:extLst>
                <a:ext uri="{FF2B5EF4-FFF2-40B4-BE49-F238E27FC236}">
                  <a16:creationId xmlns:a16="http://schemas.microsoft.com/office/drawing/2014/main" id="{1F73C11D-AB89-4CD3-963F-606AB0D69E14}"/>
                </a:ext>
              </a:extLst>
            </p:cNvPr>
            <p:cNvSpPr>
              <a:spLocks/>
            </p:cNvSpPr>
            <p:nvPr/>
          </p:nvSpPr>
          <p:spPr bwMode="auto">
            <a:xfrm>
              <a:off x="5629275" y="436245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162">
              <a:extLst>
                <a:ext uri="{FF2B5EF4-FFF2-40B4-BE49-F238E27FC236}">
                  <a16:creationId xmlns:a16="http://schemas.microsoft.com/office/drawing/2014/main" id="{573088E2-8C82-4795-96C0-5E14BC0503E1}"/>
                </a:ext>
              </a:extLst>
            </p:cNvPr>
            <p:cNvSpPr>
              <a:spLocks/>
            </p:cNvSpPr>
            <p:nvPr/>
          </p:nvSpPr>
          <p:spPr bwMode="auto">
            <a:xfrm>
              <a:off x="5629275" y="4675188"/>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163">
              <a:extLst>
                <a:ext uri="{FF2B5EF4-FFF2-40B4-BE49-F238E27FC236}">
                  <a16:creationId xmlns:a16="http://schemas.microsoft.com/office/drawing/2014/main" id="{58B466EB-F77A-4699-85CE-8A7A585DDD90}"/>
                </a:ext>
              </a:extLst>
            </p:cNvPr>
            <p:cNvSpPr>
              <a:spLocks/>
            </p:cNvSpPr>
            <p:nvPr/>
          </p:nvSpPr>
          <p:spPr bwMode="auto">
            <a:xfrm>
              <a:off x="5629275" y="4987925"/>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164">
              <a:extLst>
                <a:ext uri="{FF2B5EF4-FFF2-40B4-BE49-F238E27FC236}">
                  <a16:creationId xmlns:a16="http://schemas.microsoft.com/office/drawing/2014/main" id="{F80B037F-201C-42E1-869A-7DD6F6A5E02C}"/>
                </a:ext>
              </a:extLst>
            </p:cNvPr>
            <p:cNvSpPr>
              <a:spLocks/>
            </p:cNvSpPr>
            <p:nvPr/>
          </p:nvSpPr>
          <p:spPr bwMode="auto">
            <a:xfrm>
              <a:off x="5629275" y="5299075"/>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165">
              <a:extLst>
                <a:ext uri="{FF2B5EF4-FFF2-40B4-BE49-F238E27FC236}">
                  <a16:creationId xmlns:a16="http://schemas.microsoft.com/office/drawing/2014/main" id="{D8E5957A-2E05-4036-AC2B-9F7100F7A644}"/>
                </a:ext>
              </a:extLst>
            </p:cNvPr>
            <p:cNvSpPr>
              <a:spLocks/>
            </p:cNvSpPr>
            <p:nvPr/>
          </p:nvSpPr>
          <p:spPr bwMode="auto">
            <a:xfrm>
              <a:off x="5629275" y="5613400"/>
              <a:ext cx="261938" cy="258763"/>
            </a:xfrm>
            <a:custGeom>
              <a:avLst/>
              <a:gdLst>
                <a:gd name="T0" fmla="*/ 0 w 304"/>
                <a:gd name="T1" fmla="*/ 291 h 303"/>
                <a:gd name="T2" fmla="*/ 0 w 304"/>
                <a:gd name="T3" fmla="*/ 12 h 303"/>
                <a:gd name="T4" fmla="*/ 13 w 304"/>
                <a:gd name="T5" fmla="*/ 0 h 303"/>
                <a:gd name="T6" fmla="*/ 292 w 304"/>
                <a:gd name="T7" fmla="*/ 0 h 303"/>
                <a:gd name="T8" fmla="*/ 304 w 304"/>
                <a:gd name="T9" fmla="*/ 12 h 303"/>
                <a:gd name="T10" fmla="*/ 304 w 304"/>
                <a:gd name="T11" fmla="*/ 291 h 303"/>
                <a:gd name="T12" fmla="*/ 292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3"/>
                    <a:pt x="292"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166">
              <a:extLst>
                <a:ext uri="{FF2B5EF4-FFF2-40B4-BE49-F238E27FC236}">
                  <a16:creationId xmlns:a16="http://schemas.microsoft.com/office/drawing/2014/main" id="{784A6544-1455-4562-8529-EAFD271FEB6A}"/>
                </a:ext>
              </a:extLst>
            </p:cNvPr>
            <p:cNvSpPr>
              <a:spLocks/>
            </p:cNvSpPr>
            <p:nvPr/>
          </p:nvSpPr>
          <p:spPr bwMode="auto">
            <a:xfrm>
              <a:off x="5629275" y="591185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167">
              <a:extLst>
                <a:ext uri="{FF2B5EF4-FFF2-40B4-BE49-F238E27FC236}">
                  <a16:creationId xmlns:a16="http://schemas.microsoft.com/office/drawing/2014/main" id="{20789D7F-A794-430B-9104-55DAC129835C}"/>
                </a:ext>
              </a:extLst>
            </p:cNvPr>
            <p:cNvSpPr>
              <a:spLocks/>
            </p:cNvSpPr>
            <p:nvPr/>
          </p:nvSpPr>
          <p:spPr bwMode="auto">
            <a:xfrm>
              <a:off x="5629275" y="622300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168">
              <a:extLst>
                <a:ext uri="{FF2B5EF4-FFF2-40B4-BE49-F238E27FC236}">
                  <a16:creationId xmlns:a16="http://schemas.microsoft.com/office/drawing/2014/main" id="{BDFC05A5-FF80-4AA0-BE88-95B5AE0186DC}"/>
                </a:ext>
              </a:extLst>
            </p:cNvPr>
            <p:cNvSpPr>
              <a:spLocks/>
            </p:cNvSpPr>
            <p:nvPr/>
          </p:nvSpPr>
          <p:spPr bwMode="auto">
            <a:xfrm>
              <a:off x="5629275" y="6532563"/>
              <a:ext cx="261938" cy="260350"/>
            </a:xfrm>
            <a:custGeom>
              <a:avLst/>
              <a:gdLst>
                <a:gd name="T0" fmla="*/ 0 w 304"/>
                <a:gd name="T1" fmla="*/ 291 h 304"/>
                <a:gd name="T2" fmla="*/ 0 w 304"/>
                <a:gd name="T3" fmla="*/ 12 h 304"/>
                <a:gd name="T4" fmla="*/ 13 w 304"/>
                <a:gd name="T5" fmla="*/ 0 h 304"/>
                <a:gd name="T6" fmla="*/ 292 w 304"/>
                <a:gd name="T7" fmla="*/ 0 h 304"/>
                <a:gd name="T8" fmla="*/ 304 w 304"/>
                <a:gd name="T9" fmla="*/ 12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169">
              <a:extLst>
                <a:ext uri="{FF2B5EF4-FFF2-40B4-BE49-F238E27FC236}">
                  <a16:creationId xmlns:a16="http://schemas.microsoft.com/office/drawing/2014/main" id="{7214997C-9573-47E2-85FC-2EED73DEB6B8}"/>
                </a:ext>
              </a:extLst>
            </p:cNvPr>
            <p:cNvSpPr>
              <a:spLocks/>
            </p:cNvSpPr>
            <p:nvPr/>
          </p:nvSpPr>
          <p:spPr bwMode="auto">
            <a:xfrm>
              <a:off x="5629275" y="6840538"/>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70">
              <a:extLst>
                <a:ext uri="{FF2B5EF4-FFF2-40B4-BE49-F238E27FC236}">
                  <a16:creationId xmlns:a16="http://schemas.microsoft.com/office/drawing/2014/main" id="{767465C3-46E9-48EB-A4A2-904DD53F83AD}"/>
                </a:ext>
              </a:extLst>
            </p:cNvPr>
            <p:cNvSpPr>
              <a:spLocks/>
            </p:cNvSpPr>
            <p:nvPr/>
          </p:nvSpPr>
          <p:spPr bwMode="auto">
            <a:xfrm>
              <a:off x="5629275" y="7148513"/>
              <a:ext cx="261938" cy="261938"/>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171">
              <a:extLst>
                <a:ext uri="{FF2B5EF4-FFF2-40B4-BE49-F238E27FC236}">
                  <a16:creationId xmlns:a16="http://schemas.microsoft.com/office/drawing/2014/main" id="{9971BC77-8070-4CD5-BD4D-70040D10DA20}"/>
                </a:ext>
              </a:extLst>
            </p:cNvPr>
            <p:cNvSpPr>
              <a:spLocks/>
            </p:cNvSpPr>
            <p:nvPr/>
          </p:nvSpPr>
          <p:spPr bwMode="auto">
            <a:xfrm>
              <a:off x="5329238" y="6999288"/>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172">
              <a:extLst>
                <a:ext uri="{FF2B5EF4-FFF2-40B4-BE49-F238E27FC236}">
                  <a16:creationId xmlns:a16="http://schemas.microsoft.com/office/drawing/2014/main" id="{42C8C7B8-1F1F-462B-977C-401263A0F8C5}"/>
                </a:ext>
              </a:extLst>
            </p:cNvPr>
            <p:cNvSpPr>
              <a:spLocks/>
            </p:cNvSpPr>
            <p:nvPr/>
          </p:nvSpPr>
          <p:spPr bwMode="auto">
            <a:xfrm>
              <a:off x="5629275" y="7469188"/>
              <a:ext cx="261938" cy="490538"/>
            </a:xfrm>
            <a:custGeom>
              <a:avLst/>
              <a:gdLst>
                <a:gd name="T0" fmla="*/ 0 w 304"/>
                <a:gd name="T1" fmla="*/ 555 h 573"/>
                <a:gd name="T2" fmla="*/ 0 w 304"/>
                <a:gd name="T3" fmla="*/ 17 h 573"/>
                <a:gd name="T4" fmla="*/ 18 w 304"/>
                <a:gd name="T5" fmla="*/ 0 h 573"/>
                <a:gd name="T6" fmla="*/ 287 w 304"/>
                <a:gd name="T7" fmla="*/ 0 h 573"/>
                <a:gd name="T8" fmla="*/ 304 w 304"/>
                <a:gd name="T9" fmla="*/ 17 h 573"/>
                <a:gd name="T10" fmla="*/ 304 w 304"/>
                <a:gd name="T11" fmla="*/ 555 h 573"/>
                <a:gd name="T12" fmla="*/ 287 w 304"/>
                <a:gd name="T13" fmla="*/ 573 h 573"/>
                <a:gd name="T14" fmla="*/ 18 w 304"/>
                <a:gd name="T15" fmla="*/ 573 h 573"/>
                <a:gd name="T16" fmla="*/ 0 w 304"/>
                <a:gd name="T17" fmla="*/ 55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573">
                  <a:moveTo>
                    <a:pt x="0" y="555"/>
                  </a:moveTo>
                  <a:cubicBezTo>
                    <a:pt x="0" y="17"/>
                    <a:pt x="0" y="17"/>
                    <a:pt x="0" y="17"/>
                  </a:cubicBezTo>
                  <a:cubicBezTo>
                    <a:pt x="0" y="8"/>
                    <a:pt x="8" y="0"/>
                    <a:pt x="18" y="0"/>
                  </a:cubicBezTo>
                  <a:cubicBezTo>
                    <a:pt x="287" y="0"/>
                    <a:pt x="287" y="0"/>
                    <a:pt x="287" y="0"/>
                  </a:cubicBezTo>
                  <a:cubicBezTo>
                    <a:pt x="296" y="0"/>
                    <a:pt x="304" y="8"/>
                    <a:pt x="304" y="17"/>
                  </a:cubicBezTo>
                  <a:cubicBezTo>
                    <a:pt x="304" y="555"/>
                    <a:pt x="304" y="555"/>
                    <a:pt x="304" y="555"/>
                  </a:cubicBezTo>
                  <a:cubicBezTo>
                    <a:pt x="304" y="565"/>
                    <a:pt x="296" y="573"/>
                    <a:pt x="287" y="573"/>
                  </a:cubicBezTo>
                  <a:cubicBezTo>
                    <a:pt x="18" y="573"/>
                    <a:pt x="18" y="573"/>
                    <a:pt x="18" y="573"/>
                  </a:cubicBezTo>
                  <a:cubicBezTo>
                    <a:pt x="8" y="573"/>
                    <a:pt x="0" y="565"/>
                    <a:pt x="0" y="55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173">
              <a:extLst>
                <a:ext uri="{FF2B5EF4-FFF2-40B4-BE49-F238E27FC236}">
                  <a16:creationId xmlns:a16="http://schemas.microsoft.com/office/drawing/2014/main" id="{C3999F93-205D-4120-BFCE-379B80EC426C}"/>
                </a:ext>
              </a:extLst>
            </p:cNvPr>
            <p:cNvSpPr>
              <a:spLocks/>
            </p:cNvSpPr>
            <p:nvPr/>
          </p:nvSpPr>
          <p:spPr bwMode="auto">
            <a:xfrm>
              <a:off x="5329238" y="7307263"/>
              <a:ext cx="258763" cy="652463"/>
            </a:xfrm>
            <a:custGeom>
              <a:avLst/>
              <a:gdLst>
                <a:gd name="T0" fmla="*/ 0 w 303"/>
                <a:gd name="T1" fmla="*/ 742 h 762"/>
                <a:gd name="T2" fmla="*/ 0 w 303"/>
                <a:gd name="T3" fmla="*/ 20 h 762"/>
                <a:gd name="T4" fmla="*/ 20 w 303"/>
                <a:gd name="T5" fmla="*/ 0 h 762"/>
                <a:gd name="T6" fmla="*/ 284 w 303"/>
                <a:gd name="T7" fmla="*/ 0 h 762"/>
                <a:gd name="T8" fmla="*/ 303 w 303"/>
                <a:gd name="T9" fmla="*/ 20 h 762"/>
                <a:gd name="T10" fmla="*/ 303 w 303"/>
                <a:gd name="T11" fmla="*/ 742 h 762"/>
                <a:gd name="T12" fmla="*/ 284 w 303"/>
                <a:gd name="T13" fmla="*/ 762 h 762"/>
                <a:gd name="T14" fmla="*/ 20 w 303"/>
                <a:gd name="T15" fmla="*/ 762 h 762"/>
                <a:gd name="T16" fmla="*/ 0 w 303"/>
                <a:gd name="T17" fmla="*/ 74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762">
                  <a:moveTo>
                    <a:pt x="0" y="742"/>
                  </a:moveTo>
                  <a:cubicBezTo>
                    <a:pt x="0" y="20"/>
                    <a:pt x="0" y="20"/>
                    <a:pt x="0" y="20"/>
                  </a:cubicBezTo>
                  <a:cubicBezTo>
                    <a:pt x="0" y="9"/>
                    <a:pt x="9" y="0"/>
                    <a:pt x="20" y="0"/>
                  </a:cubicBezTo>
                  <a:cubicBezTo>
                    <a:pt x="284" y="0"/>
                    <a:pt x="284" y="0"/>
                    <a:pt x="284" y="0"/>
                  </a:cubicBezTo>
                  <a:cubicBezTo>
                    <a:pt x="294" y="0"/>
                    <a:pt x="303" y="9"/>
                    <a:pt x="303" y="20"/>
                  </a:cubicBezTo>
                  <a:cubicBezTo>
                    <a:pt x="303" y="742"/>
                    <a:pt x="303" y="742"/>
                    <a:pt x="303" y="742"/>
                  </a:cubicBezTo>
                  <a:cubicBezTo>
                    <a:pt x="303" y="753"/>
                    <a:pt x="294" y="762"/>
                    <a:pt x="284" y="762"/>
                  </a:cubicBezTo>
                  <a:cubicBezTo>
                    <a:pt x="20" y="762"/>
                    <a:pt x="20" y="762"/>
                    <a:pt x="20" y="762"/>
                  </a:cubicBezTo>
                  <a:cubicBezTo>
                    <a:pt x="9" y="762"/>
                    <a:pt x="0" y="753"/>
                    <a:pt x="0" y="7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174">
              <a:extLst>
                <a:ext uri="{FF2B5EF4-FFF2-40B4-BE49-F238E27FC236}">
                  <a16:creationId xmlns:a16="http://schemas.microsoft.com/office/drawing/2014/main" id="{3CF67890-2D99-47E7-81EA-F2E32C431E79}"/>
                </a:ext>
              </a:extLst>
            </p:cNvPr>
            <p:cNvSpPr>
              <a:spLocks/>
            </p:cNvSpPr>
            <p:nvPr/>
          </p:nvSpPr>
          <p:spPr bwMode="auto">
            <a:xfrm>
              <a:off x="5629275" y="3506788"/>
              <a:ext cx="261938" cy="495300"/>
            </a:xfrm>
            <a:custGeom>
              <a:avLst/>
              <a:gdLst>
                <a:gd name="T0" fmla="*/ 0 w 304"/>
                <a:gd name="T1" fmla="*/ 561 h 578"/>
                <a:gd name="T2" fmla="*/ 0 w 304"/>
                <a:gd name="T3" fmla="*/ 17 h 578"/>
                <a:gd name="T4" fmla="*/ 18 w 304"/>
                <a:gd name="T5" fmla="*/ 0 h 578"/>
                <a:gd name="T6" fmla="*/ 287 w 304"/>
                <a:gd name="T7" fmla="*/ 0 h 578"/>
                <a:gd name="T8" fmla="*/ 304 w 304"/>
                <a:gd name="T9" fmla="*/ 17 h 578"/>
                <a:gd name="T10" fmla="*/ 304 w 304"/>
                <a:gd name="T11" fmla="*/ 561 h 578"/>
                <a:gd name="T12" fmla="*/ 287 w 304"/>
                <a:gd name="T13" fmla="*/ 578 h 578"/>
                <a:gd name="T14" fmla="*/ 18 w 304"/>
                <a:gd name="T15" fmla="*/ 578 h 578"/>
                <a:gd name="T16" fmla="*/ 0 w 304"/>
                <a:gd name="T17" fmla="*/ 56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578">
                  <a:moveTo>
                    <a:pt x="0" y="561"/>
                  </a:moveTo>
                  <a:cubicBezTo>
                    <a:pt x="0" y="17"/>
                    <a:pt x="0" y="17"/>
                    <a:pt x="0" y="17"/>
                  </a:cubicBezTo>
                  <a:cubicBezTo>
                    <a:pt x="0" y="7"/>
                    <a:pt x="8" y="0"/>
                    <a:pt x="18" y="0"/>
                  </a:cubicBezTo>
                  <a:cubicBezTo>
                    <a:pt x="287" y="0"/>
                    <a:pt x="287" y="0"/>
                    <a:pt x="287" y="0"/>
                  </a:cubicBezTo>
                  <a:cubicBezTo>
                    <a:pt x="296" y="0"/>
                    <a:pt x="304" y="7"/>
                    <a:pt x="304" y="17"/>
                  </a:cubicBezTo>
                  <a:cubicBezTo>
                    <a:pt x="304" y="561"/>
                    <a:pt x="304" y="561"/>
                    <a:pt x="304" y="561"/>
                  </a:cubicBezTo>
                  <a:cubicBezTo>
                    <a:pt x="304" y="570"/>
                    <a:pt x="296" y="578"/>
                    <a:pt x="287" y="578"/>
                  </a:cubicBezTo>
                  <a:cubicBezTo>
                    <a:pt x="18" y="578"/>
                    <a:pt x="18" y="578"/>
                    <a:pt x="18" y="578"/>
                  </a:cubicBezTo>
                  <a:cubicBezTo>
                    <a:pt x="8" y="578"/>
                    <a:pt x="0" y="570"/>
                    <a:pt x="0" y="56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175">
              <a:extLst>
                <a:ext uri="{FF2B5EF4-FFF2-40B4-BE49-F238E27FC236}">
                  <a16:creationId xmlns:a16="http://schemas.microsoft.com/office/drawing/2014/main" id="{C91747B2-CBDD-4559-B85E-2381B946A3D4}"/>
                </a:ext>
              </a:extLst>
            </p:cNvPr>
            <p:cNvSpPr>
              <a:spLocks/>
            </p:cNvSpPr>
            <p:nvPr/>
          </p:nvSpPr>
          <p:spPr bwMode="auto">
            <a:xfrm>
              <a:off x="5329238" y="3502025"/>
              <a:ext cx="258763" cy="661988"/>
            </a:xfrm>
            <a:custGeom>
              <a:avLst/>
              <a:gdLst>
                <a:gd name="T0" fmla="*/ 0 w 303"/>
                <a:gd name="T1" fmla="*/ 752 h 772"/>
                <a:gd name="T2" fmla="*/ 0 w 303"/>
                <a:gd name="T3" fmla="*/ 20 h 772"/>
                <a:gd name="T4" fmla="*/ 20 w 303"/>
                <a:gd name="T5" fmla="*/ 0 h 772"/>
                <a:gd name="T6" fmla="*/ 283 w 303"/>
                <a:gd name="T7" fmla="*/ 0 h 772"/>
                <a:gd name="T8" fmla="*/ 303 w 303"/>
                <a:gd name="T9" fmla="*/ 20 h 772"/>
                <a:gd name="T10" fmla="*/ 303 w 303"/>
                <a:gd name="T11" fmla="*/ 752 h 772"/>
                <a:gd name="T12" fmla="*/ 283 w 303"/>
                <a:gd name="T13" fmla="*/ 772 h 772"/>
                <a:gd name="T14" fmla="*/ 20 w 303"/>
                <a:gd name="T15" fmla="*/ 772 h 772"/>
                <a:gd name="T16" fmla="*/ 0 w 303"/>
                <a:gd name="T17" fmla="*/ 75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772">
                  <a:moveTo>
                    <a:pt x="0" y="752"/>
                  </a:moveTo>
                  <a:cubicBezTo>
                    <a:pt x="0" y="20"/>
                    <a:pt x="0" y="20"/>
                    <a:pt x="0" y="20"/>
                  </a:cubicBezTo>
                  <a:cubicBezTo>
                    <a:pt x="0" y="9"/>
                    <a:pt x="9" y="0"/>
                    <a:pt x="20" y="0"/>
                  </a:cubicBezTo>
                  <a:cubicBezTo>
                    <a:pt x="283" y="0"/>
                    <a:pt x="283" y="0"/>
                    <a:pt x="283" y="0"/>
                  </a:cubicBezTo>
                  <a:cubicBezTo>
                    <a:pt x="294" y="0"/>
                    <a:pt x="303" y="9"/>
                    <a:pt x="303" y="20"/>
                  </a:cubicBezTo>
                  <a:cubicBezTo>
                    <a:pt x="303" y="752"/>
                    <a:pt x="303" y="752"/>
                    <a:pt x="303" y="752"/>
                  </a:cubicBezTo>
                  <a:cubicBezTo>
                    <a:pt x="303" y="763"/>
                    <a:pt x="294" y="772"/>
                    <a:pt x="283" y="772"/>
                  </a:cubicBezTo>
                  <a:cubicBezTo>
                    <a:pt x="20" y="772"/>
                    <a:pt x="20" y="772"/>
                    <a:pt x="20" y="772"/>
                  </a:cubicBezTo>
                  <a:cubicBezTo>
                    <a:pt x="9" y="772"/>
                    <a:pt x="0" y="763"/>
                    <a:pt x="0" y="75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176">
              <a:extLst>
                <a:ext uri="{FF2B5EF4-FFF2-40B4-BE49-F238E27FC236}">
                  <a16:creationId xmlns:a16="http://schemas.microsoft.com/office/drawing/2014/main" id="{AA01A332-9A3F-4088-BAAB-ED42E196D335}"/>
                </a:ext>
              </a:extLst>
            </p:cNvPr>
            <p:cNvSpPr>
              <a:spLocks/>
            </p:cNvSpPr>
            <p:nvPr/>
          </p:nvSpPr>
          <p:spPr bwMode="auto">
            <a:xfrm>
              <a:off x="5930900" y="4291013"/>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177">
              <a:extLst>
                <a:ext uri="{FF2B5EF4-FFF2-40B4-BE49-F238E27FC236}">
                  <a16:creationId xmlns:a16="http://schemas.microsoft.com/office/drawing/2014/main" id="{8EE34049-9EE1-465B-873F-C0876182FFA9}"/>
                </a:ext>
              </a:extLst>
            </p:cNvPr>
            <p:cNvSpPr>
              <a:spLocks/>
            </p:cNvSpPr>
            <p:nvPr/>
          </p:nvSpPr>
          <p:spPr bwMode="auto">
            <a:xfrm>
              <a:off x="5930900" y="4600575"/>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178">
              <a:extLst>
                <a:ext uri="{FF2B5EF4-FFF2-40B4-BE49-F238E27FC236}">
                  <a16:creationId xmlns:a16="http://schemas.microsoft.com/office/drawing/2014/main" id="{7B95FE58-3332-45C6-88E6-19659AB74AA9}"/>
                </a:ext>
              </a:extLst>
            </p:cNvPr>
            <p:cNvSpPr>
              <a:spLocks/>
            </p:cNvSpPr>
            <p:nvPr/>
          </p:nvSpPr>
          <p:spPr bwMode="auto">
            <a:xfrm>
              <a:off x="5930900" y="4911725"/>
              <a:ext cx="261938" cy="260350"/>
            </a:xfrm>
            <a:custGeom>
              <a:avLst/>
              <a:gdLst>
                <a:gd name="T0" fmla="*/ 0 w 304"/>
                <a:gd name="T1" fmla="*/ 292 h 304"/>
                <a:gd name="T2" fmla="*/ 0 w 304"/>
                <a:gd name="T3" fmla="*/ 13 h 304"/>
                <a:gd name="T4" fmla="*/ 13 w 304"/>
                <a:gd name="T5" fmla="*/ 0 h 304"/>
                <a:gd name="T6" fmla="*/ 291 w 304"/>
                <a:gd name="T7" fmla="*/ 0 h 304"/>
                <a:gd name="T8" fmla="*/ 304 w 304"/>
                <a:gd name="T9" fmla="*/ 13 h 304"/>
                <a:gd name="T10" fmla="*/ 304 w 304"/>
                <a:gd name="T11" fmla="*/ 292 h 304"/>
                <a:gd name="T12" fmla="*/ 291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1" y="0"/>
                    <a:pt x="291" y="0"/>
                    <a:pt x="291" y="0"/>
                  </a:cubicBezTo>
                  <a:cubicBezTo>
                    <a:pt x="298" y="0"/>
                    <a:pt x="304" y="6"/>
                    <a:pt x="304" y="13"/>
                  </a:cubicBezTo>
                  <a:cubicBezTo>
                    <a:pt x="304" y="292"/>
                    <a:pt x="304" y="292"/>
                    <a:pt x="304" y="292"/>
                  </a:cubicBezTo>
                  <a:cubicBezTo>
                    <a:pt x="304" y="299"/>
                    <a:pt x="298" y="304"/>
                    <a:pt x="291"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179">
              <a:extLst>
                <a:ext uri="{FF2B5EF4-FFF2-40B4-BE49-F238E27FC236}">
                  <a16:creationId xmlns:a16="http://schemas.microsoft.com/office/drawing/2014/main" id="{8CCCD524-8FCA-4DF7-908E-B4802DF5DB26}"/>
                </a:ext>
              </a:extLst>
            </p:cNvPr>
            <p:cNvSpPr>
              <a:spLocks/>
            </p:cNvSpPr>
            <p:nvPr/>
          </p:nvSpPr>
          <p:spPr bwMode="auto">
            <a:xfrm>
              <a:off x="5930900" y="5222875"/>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180">
              <a:extLst>
                <a:ext uri="{FF2B5EF4-FFF2-40B4-BE49-F238E27FC236}">
                  <a16:creationId xmlns:a16="http://schemas.microsoft.com/office/drawing/2014/main" id="{33F01B8C-E53D-4AA1-8FBF-5D866EC8D8DC}"/>
                </a:ext>
              </a:extLst>
            </p:cNvPr>
            <p:cNvSpPr>
              <a:spLocks/>
            </p:cNvSpPr>
            <p:nvPr/>
          </p:nvSpPr>
          <p:spPr bwMode="auto">
            <a:xfrm>
              <a:off x="5930900" y="5532438"/>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6"/>
                    <a:pt x="6" y="0"/>
                    <a:pt x="13" y="0"/>
                  </a:cubicBezTo>
                  <a:cubicBezTo>
                    <a:pt x="291" y="0"/>
                    <a:pt x="291" y="0"/>
                    <a:pt x="291" y="0"/>
                  </a:cubicBezTo>
                  <a:cubicBezTo>
                    <a:pt x="298" y="0"/>
                    <a:pt x="304" y="6"/>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181">
              <a:extLst>
                <a:ext uri="{FF2B5EF4-FFF2-40B4-BE49-F238E27FC236}">
                  <a16:creationId xmlns:a16="http://schemas.microsoft.com/office/drawing/2014/main" id="{CDEB4A41-8C5B-4E08-8DD2-7BA58EF14CA6}"/>
                </a:ext>
              </a:extLst>
            </p:cNvPr>
            <p:cNvSpPr>
              <a:spLocks/>
            </p:cNvSpPr>
            <p:nvPr/>
          </p:nvSpPr>
          <p:spPr bwMode="auto">
            <a:xfrm>
              <a:off x="5930900" y="5835650"/>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182">
              <a:extLst>
                <a:ext uri="{FF2B5EF4-FFF2-40B4-BE49-F238E27FC236}">
                  <a16:creationId xmlns:a16="http://schemas.microsoft.com/office/drawing/2014/main" id="{087FDD3B-84A9-49B3-B2BC-6669AA66F496}"/>
                </a:ext>
              </a:extLst>
            </p:cNvPr>
            <p:cNvSpPr>
              <a:spLocks/>
            </p:cNvSpPr>
            <p:nvPr/>
          </p:nvSpPr>
          <p:spPr bwMode="auto">
            <a:xfrm>
              <a:off x="5930900" y="6149975"/>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183">
              <a:extLst>
                <a:ext uri="{FF2B5EF4-FFF2-40B4-BE49-F238E27FC236}">
                  <a16:creationId xmlns:a16="http://schemas.microsoft.com/office/drawing/2014/main" id="{DDA6A2EF-DBEC-4218-89A2-D34E9514F1B7}"/>
                </a:ext>
              </a:extLst>
            </p:cNvPr>
            <p:cNvSpPr>
              <a:spLocks/>
            </p:cNvSpPr>
            <p:nvPr/>
          </p:nvSpPr>
          <p:spPr bwMode="auto">
            <a:xfrm>
              <a:off x="5930900" y="6459538"/>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184">
              <a:extLst>
                <a:ext uri="{FF2B5EF4-FFF2-40B4-BE49-F238E27FC236}">
                  <a16:creationId xmlns:a16="http://schemas.microsoft.com/office/drawing/2014/main" id="{39C12687-6518-4666-930D-DA71D3726955}"/>
                </a:ext>
              </a:extLst>
            </p:cNvPr>
            <p:cNvSpPr>
              <a:spLocks/>
            </p:cNvSpPr>
            <p:nvPr/>
          </p:nvSpPr>
          <p:spPr bwMode="auto">
            <a:xfrm>
              <a:off x="5930900" y="6764338"/>
              <a:ext cx="261938" cy="261938"/>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185">
              <a:extLst>
                <a:ext uri="{FF2B5EF4-FFF2-40B4-BE49-F238E27FC236}">
                  <a16:creationId xmlns:a16="http://schemas.microsoft.com/office/drawing/2014/main" id="{B09D9691-41D8-4521-808B-9140BADD6ACF}"/>
                </a:ext>
              </a:extLst>
            </p:cNvPr>
            <p:cNvSpPr>
              <a:spLocks/>
            </p:cNvSpPr>
            <p:nvPr/>
          </p:nvSpPr>
          <p:spPr bwMode="auto">
            <a:xfrm>
              <a:off x="5930900" y="7083426"/>
              <a:ext cx="261938"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186">
              <a:extLst>
                <a:ext uri="{FF2B5EF4-FFF2-40B4-BE49-F238E27FC236}">
                  <a16:creationId xmlns:a16="http://schemas.microsoft.com/office/drawing/2014/main" id="{1B0D614D-902C-4181-9C73-03E8BD71BB79}"/>
                </a:ext>
              </a:extLst>
            </p:cNvPr>
            <p:cNvSpPr>
              <a:spLocks/>
            </p:cNvSpPr>
            <p:nvPr/>
          </p:nvSpPr>
          <p:spPr bwMode="auto">
            <a:xfrm>
              <a:off x="5930900" y="7386638"/>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187">
              <a:extLst>
                <a:ext uri="{FF2B5EF4-FFF2-40B4-BE49-F238E27FC236}">
                  <a16:creationId xmlns:a16="http://schemas.microsoft.com/office/drawing/2014/main" id="{7479A509-D5AB-4EDF-823A-9ECC60023718}"/>
                </a:ext>
              </a:extLst>
            </p:cNvPr>
            <p:cNvSpPr>
              <a:spLocks/>
            </p:cNvSpPr>
            <p:nvPr/>
          </p:nvSpPr>
          <p:spPr bwMode="auto">
            <a:xfrm>
              <a:off x="5930900" y="7699376"/>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188">
              <a:extLst>
                <a:ext uri="{FF2B5EF4-FFF2-40B4-BE49-F238E27FC236}">
                  <a16:creationId xmlns:a16="http://schemas.microsoft.com/office/drawing/2014/main" id="{63201D79-BBB2-4BF7-9672-AFFD28B9EA09}"/>
                </a:ext>
              </a:extLst>
            </p:cNvPr>
            <p:cNvSpPr>
              <a:spLocks/>
            </p:cNvSpPr>
            <p:nvPr/>
          </p:nvSpPr>
          <p:spPr bwMode="auto">
            <a:xfrm>
              <a:off x="6234113" y="3822700"/>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189">
              <a:extLst>
                <a:ext uri="{FF2B5EF4-FFF2-40B4-BE49-F238E27FC236}">
                  <a16:creationId xmlns:a16="http://schemas.microsoft.com/office/drawing/2014/main" id="{A9159A11-0880-4848-86B8-3294250E8581}"/>
                </a:ext>
              </a:extLst>
            </p:cNvPr>
            <p:cNvSpPr>
              <a:spLocks/>
            </p:cNvSpPr>
            <p:nvPr/>
          </p:nvSpPr>
          <p:spPr bwMode="auto">
            <a:xfrm>
              <a:off x="6234113" y="4129088"/>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190">
              <a:extLst>
                <a:ext uri="{FF2B5EF4-FFF2-40B4-BE49-F238E27FC236}">
                  <a16:creationId xmlns:a16="http://schemas.microsoft.com/office/drawing/2014/main" id="{983FDAAE-AE1F-479B-A34F-C513462BDEE5}"/>
                </a:ext>
              </a:extLst>
            </p:cNvPr>
            <p:cNvSpPr>
              <a:spLocks/>
            </p:cNvSpPr>
            <p:nvPr/>
          </p:nvSpPr>
          <p:spPr bwMode="auto">
            <a:xfrm>
              <a:off x="6234113" y="4443413"/>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191">
              <a:extLst>
                <a:ext uri="{FF2B5EF4-FFF2-40B4-BE49-F238E27FC236}">
                  <a16:creationId xmlns:a16="http://schemas.microsoft.com/office/drawing/2014/main" id="{876A800E-B837-483B-BC11-3C4749496D9C}"/>
                </a:ext>
              </a:extLst>
            </p:cNvPr>
            <p:cNvSpPr>
              <a:spLocks/>
            </p:cNvSpPr>
            <p:nvPr/>
          </p:nvSpPr>
          <p:spPr bwMode="auto">
            <a:xfrm>
              <a:off x="6234113" y="4749800"/>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192">
              <a:extLst>
                <a:ext uri="{FF2B5EF4-FFF2-40B4-BE49-F238E27FC236}">
                  <a16:creationId xmlns:a16="http://schemas.microsoft.com/office/drawing/2014/main" id="{9E901FA5-E108-4C2C-A137-ED416AAC32A7}"/>
                </a:ext>
              </a:extLst>
            </p:cNvPr>
            <p:cNvSpPr>
              <a:spLocks/>
            </p:cNvSpPr>
            <p:nvPr/>
          </p:nvSpPr>
          <p:spPr bwMode="auto">
            <a:xfrm>
              <a:off x="6234113" y="5065713"/>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193">
              <a:extLst>
                <a:ext uri="{FF2B5EF4-FFF2-40B4-BE49-F238E27FC236}">
                  <a16:creationId xmlns:a16="http://schemas.microsoft.com/office/drawing/2014/main" id="{D0653714-50CE-4F73-93E5-FEF5C24123AA}"/>
                </a:ext>
              </a:extLst>
            </p:cNvPr>
            <p:cNvSpPr>
              <a:spLocks/>
            </p:cNvSpPr>
            <p:nvPr/>
          </p:nvSpPr>
          <p:spPr bwMode="auto">
            <a:xfrm>
              <a:off x="6234113" y="5368925"/>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194">
              <a:extLst>
                <a:ext uri="{FF2B5EF4-FFF2-40B4-BE49-F238E27FC236}">
                  <a16:creationId xmlns:a16="http://schemas.microsoft.com/office/drawing/2014/main" id="{A2DA3639-3BF3-4931-99D9-E43FB0BE2B2F}"/>
                </a:ext>
              </a:extLst>
            </p:cNvPr>
            <p:cNvSpPr>
              <a:spLocks/>
            </p:cNvSpPr>
            <p:nvPr/>
          </p:nvSpPr>
          <p:spPr bwMode="auto">
            <a:xfrm>
              <a:off x="6234113" y="5683250"/>
              <a:ext cx="260350" cy="261938"/>
            </a:xfrm>
            <a:custGeom>
              <a:avLst/>
              <a:gdLst>
                <a:gd name="T0" fmla="*/ 0 w 304"/>
                <a:gd name="T1" fmla="*/ 292 h 304"/>
                <a:gd name="T2" fmla="*/ 0 w 304"/>
                <a:gd name="T3" fmla="*/ 13 h 304"/>
                <a:gd name="T4" fmla="*/ 13 w 304"/>
                <a:gd name="T5" fmla="*/ 0 h 304"/>
                <a:gd name="T6" fmla="*/ 291 w 304"/>
                <a:gd name="T7" fmla="*/ 0 h 304"/>
                <a:gd name="T8" fmla="*/ 304 w 304"/>
                <a:gd name="T9" fmla="*/ 13 h 304"/>
                <a:gd name="T10" fmla="*/ 304 w 304"/>
                <a:gd name="T11" fmla="*/ 292 h 304"/>
                <a:gd name="T12" fmla="*/ 291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1" y="0"/>
                    <a:pt x="291" y="0"/>
                    <a:pt x="291" y="0"/>
                  </a:cubicBezTo>
                  <a:cubicBezTo>
                    <a:pt x="298" y="0"/>
                    <a:pt x="304" y="6"/>
                    <a:pt x="304" y="13"/>
                  </a:cubicBezTo>
                  <a:cubicBezTo>
                    <a:pt x="304" y="292"/>
                    <a:pt x="304" y="292"/>
                    <a:pt x="304" y="292"/>
                  </a:cubicBezTo>
                  <a:cubicBezTo>
                    <a:pt x="304" y="298"/>
                    <a:pt x="298" y="304"/>
                    <a:pt x="291" y="304"/>
                  </a:cubicBezTo>
                  <a:cubicBezTo>
                    <a:pt x="13" y="304"/>
                    <a:pt x="13" y="304"/>
                    <a:pt x="13" y="304"/>
                  </a:cubicBezTo>
                  <a:cubicBezTo>
                    <a:pt x="6" y="304"/>
                    <a:pt x="0" y="298"/>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195">
              <a:extLst>
                <a:ext uri="{FF2B5EF4-FFF2-40B4-BE49-F238E27FC236}">
                  <a16:creationId xmlns:a16="http://schemas.microsoft.com/office/drawing/2014/main" id="{D790C4A1-5BD8-46F8-8E8B-04F2C1129B01}"/>
                </a:ext>
              </a:extLst>
            </p:cNvPr>
            <p:cNvSpPr>
              <a:spLocks/>
            </p:cNvSpPr>
            <p:nvPr/>
          </p:nvSpPr>
          <p:spPr bwMode="auto">
            <a:xfrm>
              <a:off x="6234113" y="5991225"/>
              <a:ext cx="260350"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196">
              <a:extLst>
                <a:ext uri="{FF2B5EF4-FFF2-40B4-BE49-F238E27FC236}">
                  <a16:creationId xmlns:a16="http://schemas.microsoft.com/office/drawing/2014/main" id="{E7D3D139-201B-4089-A63D-4ACC60D1E931}"/>
                </a:ext>
              </a:extLst>
            </p:cNvPr>
            <p:cNvSpPr>
              <a:spLocks/>
            </p:cNvSpPr>
            <p:nvPr/>
          </p:nvSpPr>
          <p:spPr bwMode="auto">
            <a:xfrm>
              <a:off x="6234113" y="6305550"/>
              <a:ext cx="260350"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197">
              <a:extLst>
                <a:ext uri="{FF2B5EF4-FFF2-40B4-BE49-F238E27FC236}">
                  <a16:creationId xmlns:a16="http://schemas.microsoft.com/office/drawing/2014/main" id="{F495EDDB-F7E4-4A88-A2FF-273615C1D76B}"/>
                </a:ext>
              </a:extLst>
            </p:cNvPr>
            <p:cNvSpPr>
              <a:spLocks/>
            </p:cNvSpPr>
            <p:nvPr/>
          </p:nvSpPr>
          <p:spPr bwMode="auto">
            <a:xfrm>
              <a:off x="6234113" y="6619875"/>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198">
              <a:extLst>
                <a:ext uri="{FF2B5EF4-FFF2-40B4-BE49-F238E27FC236}">
                  <a16:creationId xmlns:a16="http://schemas.microsoft.com/office/drawing/2014/main" id="{EA7E857B-9263-41C7-BDA2-AC393688081D}"/>
                </a:ext>
              </a:extLst>
            </p:cNvPr>
            <p:cNvSpPr>
              <a:spLocks/>
            </p:cNvSpPr>
            <p:nvPr/>
          </p:nvSpPr>
          <p:spPr bwMode="auto">
            <a:xfrm>
              <a:off x="6234113" y="6931026"/>
              <a:ext cx="260350"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199">
              <a:extLst>
                <a:ext uri="{FF2B5EF4-FFF2-40B4-BE49-F238E27FC236}">
                  <a16:creationId xmlns:a16="http://schemas.microsoft.com/office/drawing/2014/main" id="{29EC256D-13D2-4F46-8472-6158711A28AA}"/>
                </a:ext>
              </a:extLst>
            </p:cNvPr>
            <p:cNvSpPr>
              <a:spLocks/>
            </p:cNvSpPr>
            <p:nvPr/>
          </p:nvSpPr>
          <p:spPr bwMode="auto">
            <a:xfrm>
              <a:off x="6234113" y="7229476"/>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200">
              <a:extLst>
                <a:ext uri="{FF2B5EF4-FFF2-40B4-BE49-F238E27FC236}">
                  <a16:creationId xmlns:a16="http://schemas.microsoft.com/office/drawing/2014/main" id="{515F4198-832B-4D86-A0AB-25171758A6BD}"/>
                </a:ext>
              </a:extLst>
            </p:cNvPr>
            <p:cNvSpPr>
              <a:spLocks/>
            </p:cNvSpPr>
            <p:nvPr/>
          </p:nvSpPr>
          <p:spPr bwMode="auto">
            <a:xfrm>
              <a:off x="6234113" y="7539038"/>
              <a:ext cx="260350" cy="417513"/>
            </a:xfrm>
            <a:custGeom>
              <a:avLst/>
              <a:gdLst>
                <a:gd name="T0" fmla="*/ 0 w 304"/>
                <a:gd name="T1" fmla="*/ 452 h 487"/>
                <a:gd name="T2" fmla="*/ 0 w 304"/>
                <a:gd name="T3" fmla="*/ 35 h 487"/>
                <a:gd name="T4" fmla="*/ 35 w 304"/>
                <a:gd name="T5" fmla="*/ 0 h 487"/>
                <a:gd name="T6" fmla="*/ 269 w 304"/>
                <a:gd name="T7" fmla="*/ 0 h 487"/>
                <a:gd name="T8" fmla="*/ 304 w 304"/>
                <a:gd name="T9" fmla="*/ 35 h 487"/>
                <a:gd name="T10" fmla="*/ 304 w 304"/>
                <a:gd name="T11" fmla="*/ 452 h 487"/>
                <a:gd name="T12" fmla="*/ 269 w 304"/>
                <a:gd name="T13" fmla="*/ 487 h 487"/>
                <a:gd name="T14" fmla="*/ 35 w 304"/>
                <a:gd name="T15" fmla="*/ 487 h 487"/>
                <a:gd name="T16" fmla="*/ 0 w 304"/>
                <a:gd name="T17" fmla="*/ 45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487">
                  <a:moveTo>
                    <a:pt x="0" y="452"/>
                  </a:moveTo>
                  <a:cubicBezTo>
                    <a:pt x="0" y="35"/>
                    <a:pt x="0" y="35"/>
                    <a:pt x="0" y="35"/>
                  </a:cubicBezTo>
                  <a:cubicBezTo>
                    <a:pt x="0" y="16"/>
                    <a:pt x="16" y="0"/>
                    <a:pt x="35" y="0"/>
                  </a:cubicBezTo>
                  <a:cubicBezTo>
                    <a:pt x="269" y="0"/>
                    <a:pt x="269" y="0"/>
                    <a:pt x="269" y="0"/>
                  </a:cubicBezTo>
                  <a:cubicBezTo>
                    <a:pt x="288" y="0"/>
                    <a:pt x="304" y="16"/>
                    <a:pt x="304" y="35"/>
                  </a:cubicBezTo>
                  <a:cubicBezTo>
                    <a:pt x="304" y="452"/>
                    <a:pt x="304" y="452"/>
                    <a:pt x="304" y="452"/>
                  </a:cubicBezTo>
                  <a:cubicBezTo>
                    <a:pt x="304" y="471"/>
                    <a:pt x="288" y="487"/>
                    <a:pt x="269" y="487"/>
                  </a:cubicBezTo>
                  <a:cubicBezTo>
                    <a:pt x="35" y="487"/>
                    <a:pt x="35" y="487"/>
                    <a:pt x="35" y="487"/>
                  </a:cubicBezTo>
                  <a:cubicBezTo>
                    <a:pt x="16" y="487"/>
                    <a:pt x="0" y="471"/>
                    <a:pt x="0" y="45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201">
              <a:extLst>
                <a:ext uri="{FF2B5EF4-FFF2-40B4-BE49-F238E27FC236}">
                  <a16:creationId xmlns:a16="http://schemas.microsoft.com/office/drawing/2014/main" id="{72309E99-1A8D-4410-A5F6-3882E96A1B9F}"/>
                </a:ext>
              </a:extLst>
            </p:cNvPr>
            <p:cNvSpPr>
              <a:spLocks/>
            </p:cNvSpPr>
            <p:nvPr/>
          </p:nvSpPr>
          <p:spPr bwMode="auto">
            <a:xfrm>
              <a:off x="5930900" y="3506788"/>
              <a:ext cx="261938" cy="417513"/>
            </a:xfrm>
            <a:custGeom>
              <a:avLst/>
              <a:gdLst>
                <a:gd name="T0" fmla="*/ 0 w 304"/>
                <a:gd name="T1" fmla="*/ 451 h 486"/>
                <a:gd name="T2" fmla="*/ 0 w 304"/>
                <a:gd name="T3" fmla="*/ 35 h 486"/>
                <a:gd name="T4" fmla="*/ 35 w 304"/>
                <a:gd name="T5" fmla="*/ 0 h 486"/>
                <a:gd name="T6" fmla="*/ 269 w 304"/>
                <a:gd name="T7" fmla="*/ 0 h 486"/>
                <a:gd name="T8" fmla="*/ 304 w 304"/>
                <a:gd name="T9" fmla="*/ 35 h 486"/>
                <a:gd name="T10" fmla="*/ 304 w 304"/>
                <a:gd name="T11" fmla="*/ 451 h 486"/>
                <a:gd name="T12" fmla="*/ 269 w 304"/>
                <a:gd name="T13" fmla="*/ 486 h 486"/>
                <a:gd name="T14" fmla="*/ 35 w 304"/>
                <a:gd name="T15" fmla="*/ 486 h 486"/>
                <a:gd name="T16" fmla="*/ 0 w 304"/>
                <a:gd name="T17" fmla="*/ 45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486">
                  <a:moveTo>
                    <a:pt x="0" y="451"/>
                  </a:moveTo>
                  <a:cubicBezTo>
                    <a:pt x="0" y="35"/>
                    <a:pt x="0" y="35"/>
                    <a:pt x="0" y="35"/>
                  </a:cubicBezTo>
                  <a:cubicBezTo>
                    <a:pt x="0" y="15"/>
                    <a:pt x="16" y="0"/>
                    <a:pt x="35" y="0"/>
                  </a:cubicBezTo>
                  <a:cubicBezTo>
                    <a:pt x="269" y="0"/>
                    <a:pt x="269" y="0"/>
                    <a:pt x="269" y="0"/>
                  </a:cubicBezTo>
                  <a:cubicBezTo>
                    <a:pt x="288" y="0"/>
                    <a:pt x="304" y="15"/>
                    <a:pt x="304" y="35"/>
                  </a:cubicBezTo>
                  <a:cubicBezTo>
                    <a:pt x="304" y="451"/>
                    <a:pt x="304" y="451"/>
                    <a:pt x="304" y="451"/>
                  </a:cubicBezTo>
                  <a:cubicBezTo>
                    <a:pt x="304" y="471"/>
                    <a:pt x="288" y="486"/>
                    <a:pt x="269" y="486"/>
                  </a:cubicBezTo>
                  <a:cubicBezTo>
                    <a:pt x="35" y="486"/>
                    <a:pt x="35" y="486"/>
                    <a:pt x="35" y="486"/>
                  </a:cubicBezTo>
                  <a:cubicBezTo>
                    <a:pt x="16" y="486"/>
                    <a:pt x="0" y="471"/>
                    <a:pt x="0" y="45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202">
              <a:extLst>
                <a:ext uri="{FF2B5EF4-FFF2-40B4-BE49-F238E27FC236}">
                  <a16:creationId xmlns:a16="http://schemas.microsoft.com/office/drawing/2014/main" id="{F6C0D177-7E83-473E-9753-09F56C818718}"/>
                </a:ext>
              </a:extLst>
            </p:cNvPr>
            <p:cNvSpPr>
              <a:spLocks/>
            </p:cNvSpPr>
            <p:nvPr/>
          </p:nvSpPr>
          <p:spPr bwMode="auto">
            <a:xfrm>
              <a:off x="6943725" y="3633788"/>
              <a:ext cx="109538" cy="4187825"/>
            </a:xfrm>
            <a:custGeom>
              <a:avLst/>
              <a:gdLst>
                <a:gd name="T0" fmla="*/ 0 w 129"/>
                <a:gd name="T1" fmla="*/ 4855 h 4885"/>
                <a:gd name="T2" fmla="*/ 0 w 129"/>
                <a:gd name="T3" fmla="*/ 30 h 4885"/>
                <a:gd name="T4" fmla="*/ 30 w 129"/>
                <a:gd name="T5" fmla="*/ 0 h 4885"/>
                <a:gd name="T6" fmla="*/ 99 w 129"/>
                <a:gd name="T7" fmla="*/ 0 h 4885"/>
                <a:gd name="T8" fmla="*/ 129 w 129"/>
                <a:gd name="T9" fmla="*/ 30 h 4885"/>
                <a:gd name="T10" fmla="*/ 129 w 129"/>
                <a:gd name="T11" fmla="*/ 4855 h 4885"/>
                <a:gd name="T12" fmla="*/ 99 w 129"/>
                <a:gd name="T13" fmla="*/ 4885 h 4885"/>
                <a:gd name="T14" fmla="*/ 30 w 129"/>
                <a:gd name="T15" fmla="*/ 4885 h 4885"/>
                <a:gd name="T16" fmla="*/ 0 w 129"/>
                <a:gd name="T17" fmla="*/ 4855 h 4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4885">
                  <a:moveTo>
                    <a:pt x="0" y="4855"/>
                  </a:moveTo>
                  <a:cubicBezTo>
                    <a:pt x="0" y="30"/>
                    <a:pt x="0" y="30"/>
                    <a:pt x="0" y="30"/>
                  </a:cubicBezTo>
                  <a:cubicBezTo>
                    <a:pt x="0" y="14"/>
                    <a:pt x="13" y="0"/>
                    <a:pt x="30" y="0"/>
                  </a:cubicBezTo>
                  <a:cubicBezTo>
                    <a:pt x="99" y="0"/>
                    <a:pt x="99" y="0"/>
                    <a:pt x="99" y="0"/>
                  </a:cubicBezTo>
                  <a:cubicBezTo>
                    <a:pt x="116" y="0"/>
                    <a:pt x="129" y="14"/>
                    <a:pt x="129" y="30"/>
                  </a:cubicBezTo>
                  <a:cubicBezTo>
                    <a:pt x="129" y="4855"/>
                    <a:pt x="129" y="4855"/>
                    <a:pt x="129" y="4855"/>
                  </a:cubicBezTo>
                  <a:cubicBezTo>
                    <a:pt x="129" y="4871"/>
                    <a:pt x="116" y="4885"/>
                    <a:pt x="99" y="4885"/>
                  </a:cubicBezTo>
                  <a:cubicBezTo>
                    <a:pt x="30" y="4885"/>
                    <a:pt x="30" y="4885"/>
                    <a:pt x="30" y="4885"/>
                  </a:cubicBezTo>
                  <a:cubicBezTo>
                    <a:pt x="13" y="4885"/>
                    <a:pt x="0" y="4871"/>
                    <a:pt x="0" y="4855"/>
                  </a:cubicBezTo>
                  <a:close/>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203">
              <a:extLst>
                <a:ext uri="{FF2B5EF4-FFF2-40B4-BE49-F238E27FC236}">
                  <a16:creationId xmlns:a16="http://schemas.microsoft.com/office/drawing/2014/main" id="{62672417-52E0-49F6-AE61-C0A99F4D363B}"/>
                </a:ext>
              </a:extLst>
            </p:cNvPr>
            <p:cNvSpPr>
              <a:spLocks/>
            </p:cNvSpPr>
            <p:nvPr/>
          </p:nvSpPr>
          <p:spPr bwMode="auto">
            <a:xfrm>
              <a:off x="7053263" y="2322513"/>
              <a:ext cx="2152650" cy="6805613"/>
            </a:xfrm>
            <a:custGeom>
              <a:avLst/>
              <a:gdLst>
                <a:gd name="T0" fmla="*/ 0 w 2510"/>
                <a:gd name="T1" fmla="*/ 6895 h 7939"/>
                <a:gd name="T2" fmla="*/ 0 w 2510"/>
                <a:gd name="T3" fmla="*/ 1050 h 7939"/>
                <a:gd name="T4" fmla="*/ 82 w 2510"/>
                <a:gd name="T5" fmla="*/ 927 h 7939"/>
                <a:gd name="T6" fmla="*/ 2462 w 2510"/>
                <a:gd name="T7" fmla="*/ 9 h 7939"/>
                <a:gd name="T8" fmla="*/ 2510 w 2510"/>
                <a:gd name="T9" fmla="*/ 40 h 7939"/>
                <a:gd name="T10" fmla="*/ 2510 w 2510"/>
                <a:gd name="T11" fmla="*/ 7892 h 7939"/>
                <a:gd name="T12" fmla="*/ 2455 w 2510"/>
                <a:gd name="T13" fmla="*/ 7928 h 7939"/>
                <a:gd name="T14" fmla="*/ 86 w 2510"/>
                <a:gd name="T15" fmla="*/ 7024 h 7939"/>
                <a:gd name="T16" fmla="*/ 0 w 2510"/>
                <a:gd name="T17" fmla="*/ 6895 h 7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0" h="7939">
                  <a:moveTo>
                    <a:pt x="0" y="6895"/>
                  </a:moveTo>
                  <a:cubicBezTo>
                    <a:pt x="0" y="1050"/>
                    <a:pt x="0" y="1050"/>
                    <a:pt x="0" y="1050"/>
                  </a:cubicBezTo>
                  <a:cubicBezTo>
                    <a:pt x="0" y="996"/>
                    <a:pt x="34" y="946"/>
                    <a:pt x="82" y="927"/>
                  </a:cubicBezTo>
                  <a:cubicBezTo>
                    <a:pt x="2462" y="9"/>
                    <a:pt x="2462" y="9"/>
                    <a:pt x="2462" y="9"/>
                  </a:cubicBezTo>
                  <a:cubicBezTo>
                    <a:pt x="2487" y="0"/>
                    <a:pt x="2510" y="15"/>
                    <a:pt x="2510" y="40"/>
                  </a:cubicBezTo>
                  <a:cubicBezTo>
                    <a:pt x="2510" y="7892"/>
                    <a:pt x="2510" y="7892"/>
                    <a:pt x="2510" y="7892"/>
                  </a:cubicBezTo>
                  <a:cubicBezTo>
                    <a:pt x="2510" y="7921"/>
                    <a:pt x="2483" y="7939"/>
                    <a:pt x="2455" y="7928"/>
                  </a:cubicBezTo>
                  <a:cubicBezTo>
                    <a:pt x="86" y="7024"/>
                    <a:pt x="86" y="7024"/>
                    <a:pt x="86" y="7024"/>
                  </a:cubicBezTo>
                  <a:cubicBezTo>
                    <a:pt x="36" y="7005"/>
                    <a:pt x="0" y="6952"/>
                    <a:pt x="0" y="6895"/>
                  </a:cubicBez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0" name="Freeform 204">
              <a:extLst>
                <a:ext uri="{FF2B5EF4-FFF2-40B4-BE49-F238E27FC236}">
                  <a16:creationId xmlns:a16="http://schemas.microsoft.com/office/drawing/2014/main" id="{9D605D49-DF38-4846-9AEF-EACC00D72E56}"/>
                </a:ext>
              </a:extLst>
            </p:cNvPr>
            <p:cNvSpPr>
              <a:spLocks/>
            </p:cNvSpPr>
            <p:nvPr/>
          </p:nvSpPr>
          <p:spPr bwMode="auto">
            <a:xfrm>
              <a:off x="9205913" y="2324100"/>
              <a:ext cx="120650" cy="6808788"/>
            </a:xfrm>
            <a:custGeom>
              <a:avLst/>
              <a:gdLst>
                <a:gd name="T0" fmla="*/ 4 w 142"/>
                <a:gd name="T1" fmla="*/ 7942 h 7942"/>
                <a:gd name="T2" fmla="*/ 0 w 142"/>
                <a:gd name="T3" fmla="*/ 0 h 7942"/>
                <a:gd name="T4" fmla="*/ 79 w 142"/>
                <a:gd name="T5" fmla="*/ 69 h 7942"/>
                <a:gd name="T6" fmla="*/ 142 w 142"/>
                <a:gd name="T7" fmla="*/ 165 h 7942"/>
                <a:gd name="T8" fmla="*/ 142 w 142"/>
                <a:gd name="T9" fmla="*/ 7757 h 7942"/>
                <a:gd name="T10" fmla="*/ 79 w 142"/>
                <a:gd name="T11" fmla="*/ 7852 h 7942"/>
                <a:gd name="T12" fmla="*/ 4 w 142"/>
                <a:gd name="T13" fmla="*/ 7942 h 7942"/>
              </a:gdLst>
              <a:ahLst/>
              <a:cxnLst>
                <a:cxn ang="0">
                  <a:pos x="T0" y="T1"/>
                </a:cxn>
                <a:cxn ang="0">
                  <a:pos x="T2" y="T3"/>
                </a:cxn>
                <a:cxn ang="0">
                  <a:pos x="T4" y="T5"/>
                </a:cxn>
                <a:cxn ang="0">
                  <a:pos x="T6" y="T7"/>
                </a:cxn>
                <a:cxn ang="0">
                  <a:pos x="T8" y="T9"/>
                </a:cxn>
                <a:cxn ang="0">
                  <a:pos x="T10" y="T11"/>
                </a:cxn>
                <a:cxn ang="0">
                  <a:pos x="T12" y="T13"/>
                </a:cxn>
              </a:cxnLst>
              <a:rect l="0" t="0" r="r" b="b"/>
              <a:pathLst>
                <a:path w="142" h="7942">
                  <a:moveTo>
                    <a:pt x="4" y="7942"/>
                  </a:moveTo>
                  <a:cubicBezTo>
                    <a:pt x="0" y="0"/>
                    <a:pt x="0" y="0"/>
                    <a:pt x="0" y="0"/>
                  </a:cubicBezTo>
                  <a:cubicBezTo>
                    <a:pt x="0" y="0"/>
                    <a:pt x="55" y="42"/>
                    <a:pt x="79" y="69"/>
                  </a:cubicBezTo>
                  <a:cubicBezTo>
                    <a:pt x="104" y="96"/>
                    <a:pt x="142" y="165"/>
                    <a:pt x="142" y="165"/>
                  </a:cubicBezTo>
                  <a:cubicBezTo>
                    <a:pt x="142" y="7757"/>
                    <a:pt x="142" y="7757"/>
                    <a:pt x="142" y="7757"/>
                  </a:cubicBezTo>
                  <a:cubicBezTo>
                    <a:pt x="142" y="7757"/>
                    <a:pt x="93" y="7834"/>
                    <a:pt x="79" y="7852"/>
                  </a:cubicBezTo>
                  <a:cubicBezTo>
                    <a:pt x="65" y="7870"/>
                    <a:pt x="4" y="7942"/>
                    <a:pt x="4" y="7942"/>
                  </a:cubicBezTo>
                  <a:close/>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206">
              <a:extLst>
                <a:ext uri="{FF2B5EF4-FFF2-40B4-BE49-F238E27FC236}">
                  <a16:creationId xmlns:a16="http://schemas.microsoft.com/office/drawing/2014/main" id="{C7690A14-B93A-489D-A1E4-0D4B675DAD0A}"/>
                </a:ext>
              </a:extLst>
            </p:cNvPr>
            <p:cNvSpPr>
              <a:spLocks/>
            </p:cNvSpPr>
            <p:nvPr/>
          </p:nvSpPr>
          <p:spPr bwMode="auto">
            <a:xfrm>
              <a:off x="7275513" y="2598738"/>
              <a:ext cx="1809750" cy="6272213"/>
            </a:xfrm>
            <a:custGeom>
              <a:avLst/>
              <a:gdLst>
                <a:gd name="T0" fmla="*/ 0 w 1140"/>
                <a:gd name="T1" fmla="*/ 3544 h 3951"/>
                <a:gd name="T2" fmla="*/ 0 w 1140"/>
                <a:gd name="T3" fmla="*/ 410 h 3951"/>
                <a:gd name="T4" fmla="*/ 1140 w 1140"/>
                <a:gd name="T5" fmla="*/ 0 h 3951"/>
                <a:gd name="T6" fmla="*/ 1140 w 1140"/>
                <a:gd name="T7" fmla="*/ 3951 h 3951"/>
                <a:gd name="T8" fmla="*/ 0 w 1140"/>
                <a:gd name="T9" fmla="*/ 3544 h 3951"/>
              </a:gdLst>
              <a:ahLst/>
              <a:cxnLst>
                <a:cxn ang="0">
                  <a:pos x="T0" y="T1"/>
                </a:cxn>
                <a:cxn ang="0">
                  <a:pos x="T2" y="T3"/>
                </a:cxn>
                <a:cxn ang="0">
                  <a:pos x="T4" y="T5"/>
                </a:cxn>
                <a:cxn ang="0">
                  <a:pos x="T6" y="T7"/>
                </a:cxn>
                <a:cxn ang="0">
                  <a:pos x="T8" y="T9"/>
                </a:cxn>
              </a:cxnLst>
              <a:rect l="0" t="0" r="r" b="b"/>
              <a:pathLst>
                <a:path w="1140" h="3951">
                  <a:moveTo>
                    <a:pt x="0" y="3544"/>
                  </a:moveTo>
                  <a:lnTo>
                    <a:pt x="0" y="410"/>
                  </a:lnTo>
                  <a:lnTo>
                    <a:pt x="1140" y="0"/>
                  </a:lnTo>
                  <a:lnTo>
                    <a:pt x="1140" y="3951"/>
                  </a:lnTo>
                  <a:lnTo>
                    <a:pt x="0" y="3544"/>
                  </a:lnTo>
                  <a:close/>
                </a:path>
              </a:pathLst>
            </a:custGeom>
            <a:solidFill>
              <a:srgbClr val="3F4D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207">
              <a:extLst>
                <a:ext uri="{FF2B5EF4-FFF2-40B4-BE49-F238E27FC236}">
                  <a16:creationId xmlns:a16="http://schemas.microsoft.com/office/drawing/2014/main" id="{83157AF1-1F85-4827-B09A-67ADCD8C5C8C}"/>
                </a:ext>
              </a:extLst>
            </p:cNvPr>
            <p:cNvSpPr>
              <a:spLocks/>
            </p:cNvSpPr>
            <p:nvPr/>
          </p:nvSpPr>
          <p:spPr bwMode="auto">
            <a:xfrm>
              <a:off x="6943726" y="3633788"/>
              <a:ext cx="41275" cy="4187825"/>
            </a:xfrm>
            <a:custGeom>
              <a:avLst/>
              <a:gdLst>
                <a:gd name="T0" fmla="*/ 0 w 48"/>
                <a:gd name="T1" fmla="*/ 4855 h 4885"/>
                <a:gd name="T2" fmla="*/ 0 w 48"/>
                <a:gd name="T3" fmla="*/ 30 h 4885"/>
                <a:gd name="T4" fmla="*/ 29 w 48"/>
                <a:gd name="T5" fmla="*/ 0 h 4885"/>
                <a:gd name="T6" fmla="*/ 48 w 48"/>
                <a:gd name="T7" fmla="*/ 0 h 4885"/>
                <a:gd name="T8" fmla="*/ 48 w 48"/>
                <a:gd name="T9" fmla="*/ 4885 h 4885"/>
                <a:gd name="T10" fmla="*/ 29 w 48"/>
                <a:gd name="T11" fmla="*/ 4885 h 4885"/>
                <a:gd name="T12" fmla="*/ 0 w 48"/>
                <a:gd name="T13" fmla="*/ 4855 h 4885"/>
              </a:gdLst>
              <a:ahLst/>
              <a:cxnLst>
                <a:cxn ang="0">
                  <a:pos x="T0" y="T1"/>
                </a:cxn>
                <a:cxn ang="0">
                  <a:pos x="T2" y="T3"/>
                </a:cxn>
                <a:cxn ang="0">
                  <a:pos x="T4" y="T5"/>
                </a:cxn>
                <a:cxn ang="0">
                  <a:pos x="T6" y="T7"/>
                </a:cxn>
                <a:cxn ang="0">
                  <a:pos x="T8" y="T9"/>
                </a:cxn>
                <a:cxn ang="0">
                  <a:pos x="T10" y="T11"/>
                </a:cxn>
                <a:cxn ang="0">
                  <a:pos x="T12" y="T13"/>
                </a:cxn>
              </a:cxnLst>
              <a:rect l="0" t="0" r="r" b="b"/>
              <a:pathLst>
                <a:path w="48" h="4885">
                  <a:moveTo>
                    <a:pt x="0" y="4855"/>
                  </a:moveTo>
                  <a:cubicBezTo>
                    <a:pt x="0" y="30"/>
                    <a:pt x="0" y="30"/>
                    <a:pt x="0" y="30"/>
                  </a:cubicBezTo>
                  <a:cubicBezTo>
                    <a:pt x="0" y="14"/>
                    <a:pt x="13" y="0"/>
                    <a:pt x="29" y="0"/>
                  </a:cubicBezTo>
                  <a:cubicBezTo>
                    <a:pt x="48" y="0"/>
                    <a:pt x="48" y="0"/>
                    <a:pt x="48" y="0"/>
                  </a:cubicBezTo>
                  <a:cubicBezTo>
                    <a:pt x="48" y="4885"/>
                    <a:pt x="48" y="4885"/>
                    <a:pt x="48" y="4885"/>
                  </a:cubicBezTo>
                  <a:cubicBezTo>
                    <a:pt x="29" y="4885"/>
                    <a:pt x="29" y="4885"/>
                    <a:pt x="29" y="4885"/>
                  </a:cubicBezTo>
                  <a:cubicBezTo>
                    <a:pt x="13" y="4885"/>
                    <a:pt x="0" y="4871"/>
                    <a:pt x="0" y="4855"/>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208">
              <a:extLst>
                <a:ext uri="{FF2B5EF4-FFF2-40B4-BE49-F238E27FC236}">
                  <a16:creationId xmlns:a16="http://schemas.microsoft.com/office/drawing/2014/main" id="{770F2464-B723-47AC-BE42-140D454AD472}"/>
                </a:ext>
              </a:extLst>
            </p:cNvPr>
            <p:cNvSpPr>
              <a:spLocks/>
            </p:cNvSpPr>
            <p:nvPr/>
          </p:nvSpPr>
          <p:spPr bwMode="auto">
            <a:xfrm>
              <a:off x="3176" y="1758950"/>
              <a:ext cx="2662238" cy="7739063"/>
            </a:xfrm>
            <a:custGeom>
              <a:avLst/>
              <a:gdLst>
                <a:gd name="T0" fmla="*/ 0 w 3105"/>
                <a:gd name="T1" fmla="*/ 9027 h 9027"/>
                <a:gd name="T2" fmla="*/ 0 w 3105"/>
                <a:gd name="T3" fmla="*/ 0 h 9027"/>
                <a:gd name="T4" fmla="*/ 967 w 3105"/>
                <a:gd name="T5" fmla="*/ 144 h 9027"/>
                <a:gd name="T6" fmla="*/ 2227 w 3105"/>
                <a:gd name="T7" fmla="*/ 646 h 9027"/>
                <a:gd name="T8" fmla="*/ 2700 w 3105"/>
                <a:gd name="T9" fmla="*/ 1817 h 9027"/>
                <a:gd name="T10" fmla="*/ 3022 w 3105"/>
                <a:gd name="T11" fmla="*/ 4690 h 9027"/>
                <a:gd name="T12" fmla="*/ 2382 w 3105"/>
                <a:gd name="T13" fmla="*/ 8268 h 9027"/>
                <a:gd name="T14" fmla="*/ 0 w 3105"/>
                <a:gd name="T15" fmla="*/ 9027 h 90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5" h="9027">
                  <a:moveTo>
                    <a:pt x="0" y="9027"/>
                  </a:moveTo>
                  <a:cubicBezTo>
                    <a:pt x="0" y="0"/>
                    <a:pt x="0" y="0"/>
                    <a:pt x="0" y="0"/>
                  </a:cubicBezTo>
                  <a:cubicBezTo>
                    <a:pt x="967" y="144"/>
                    <a:pt x="967" y="144"/>
                    <a:pt x="967" y="144"/>
                  </a:cubicBezTo>
                  <a:cubicBezTo>
                    <a:pt x="2227" y="646"/>
                    <a:pt x="2227" y="646"/>
                    <a:pt x="2227" y="646"/>
                  </a:cubicBezTo>
                  <a:cubicBezTo>
                    <a:pt x="2227" y="661"/>
                    <a:pt x="2478" y="1067"/>
                    <a:pt x="2700" y="1817"/>
                  </a:cubicBezTo>
                  <a:cubicBezTo>
                    <a:pt x="2903" y="2502"/>
                    <a:pt x="3081" y="3472"/>
                    <a:pt x="3022" y="4690"/>
                  </a:cubicBezTo>
                  <a:cubicBezTo>
                    <a:pt x="3022" y="4690"/>
                    <a:pt x="3105" y="5957"/>
                    <a:pt x="2382" y="8268"/>
                  </a:cubicBezTo>
                  <a:lnTo>
                    <a:pt x="0" y="9027"/>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Rectangle 209">
              <a:extLst>
                <a:ext uri="{FF2B5EF4-FFF2-40B4-BE49-F238E27FC236}">
                  <a16:creationId xmlns:a16="http://schemas.microsoft.com/office/drawing/2014/main" id="{9F40272F-B7CE-4211-BF00-E285968985D7}"/>
                </a:ext>
              </a:extLst>
            </p:cNvPr>
            <p:cNvSpPr>
              <a:spLocks noChangeArrowheads="1"/>
            </p:cNvSpPr>
            <p:nvPr/>
          </p:nvSpPr>
          <p:spPr bwMode="auto">
            <a:xfrm>
              <a:off x="3214688" y="8518525"/>
              <a:ext cx="1054100" cy="158750"/>
            </a:xfrm>
            <a:prstGeom prst="rect">
              <a:avLst/>
            </a:prstGeom>
            <a:solidFill>
              <a:srgbClr val="B65D1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10">
              <a:extLst>
                <a:ext uri="{FF2B5EF4-FFF2-40B4-BE49-F238E27FC236}">
                  <a16:creationId xmlns:a16="http://schemas.microsoft.com/office/drawing/2014/main" id="{C3E3B30B-4327-489D-926F-D8DBA95D0ACD}"/>
                </a:ext>
              </a:extLst>
            </p:cNvPr>
            <p:cNvSpPr>
              <a:spLocks/>
            </p:cNvSpPr>
            <p:nvPr/>
          </p:nvSpPr>
          <p:spPr bwMode="auto">
            <a:xfrm>
              <a:off x="3011488" y="7326313"/>
              <a:ext cx="1870075" cy="1214438"/>
            </a:xfrm>
            <a:custGeom>
              <a:avLst/>
              <a:gdLst>
                <a:gd name="T0" fmla="*/ 365 w 2181"/>
                <a:gd name="T1" fmla="*/ 0 h 1418"/>
                <a:gd name="T2" fmla="*/ 165 w 2181"/>
                <a:gd name="T3" fmla="*/ 207 h 1418"/>
                <a:gd name="T4" fmla="*/ 79 w 2181"/>
                <a:gd name="T5" fmla="*/ 519 h 1418"/>
                <a:gd name="T6" fmla="*/ 0 w 2181"/>
                <a:gd name="T7" fmla="*/ 540 h 1418"/>
                <a:gd name="T8" fmla="*/ 236 w 2181"/>
                <a:gd name="T9" fmla="*/ 1392 h 1418"/>
                <a:gd name="T10" fmla="*/ 1466 w 2181"/>
                <a:gd name="T11" fmla="*/ 1418 h 1418"/>
                <a:gd name="T12" fmla="*/ 2181 w 2181"/>
                <a:gd name="T13" fmla="*/ 1230 h 1418"/>
                <a:gd name="T14" fmla="*/ 660 w 2181"/>
                <a:gd name="T15" fmla="*/ 1230 h 1418"/>
                <a:gd name="T16" fmla="*/ 365 w 2181"/>
                <a:gd name="T17" fmla="*/ 935 h 1418"/>
                <a:gd name="T18" fmla="*/ 365 w 2181"/>
                <a:gd name="T19" fmla="*/ 0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1" h="1418">
                  <a:moveTo>
                    <a:pt x="365" y="0"/>
                  </a:moveTo>
                  <a:cubicBezTo>
                    <a:pt x="248" y="120"/>
                    <a:pt x="165" y="207"/>
                    <a:pt x="165" y="207"/>
                  </a:cubicBezTo>
                  <a:cubicBezTo>
                    <a:pt x="72" y="298"/>
                    <a:pt x="79" y="519"/>
                    <a:pt x="79" y="519"/>
                  </a:cubicBezTo>
                  <a:cubicBezTo>
                    <a:pt x="0" y="540"/>
                    <a:pt x="0" y="540"/>
                    <a:pt x="0" y="540"/>
                  </a:cubicBezTo>
                  <a:cubicBezTo>
                    <a:pt x="236" y="1392"/>
                    <a:pt x="236" y="1392"/>
                    <a:pt x="236" y="1392"/>
                  </a:cubicBezTo>
                  <a:cubicBezTo>
                    <a:pt x="1466" y="1418"/>
                    <a:pt x="1466" y="1418"/>
                    <a:pt x="1466" y="1418"/>
                  </a:cubicBezTo>
                  <a:cubicBezTo>
                    <a:pt x="2181" y="1230"/>
                    <a:pt x="2181" y="1230"/>
                    <a:pt x="2181" y="1230"/>
                  </a:cubicBezTo>
                  <a:cubicBezTo>
                    <a:pt x="660" y="1230"/>
                    <a:pt x="660" y="1230"/>
                    <a:pt x="660" y="1230"/>
                  </a:cubicBezTo>
                  <a:cubicBezTo>
                    <a:pt x="497" y="1230"/>
                    <a:pt x="365" y="1098"/>
                    <a:pt x="365" y="935"/>
                  </a:cubicBezTo>
                  <a:cubicBezTo>
                    <a:pt x="365" y="0"/>
                    <a:pt x="365" y="0"/>
                    <a:pt x="365" y="0"/>
                  </a:cubicBezTo>
                </a:path>
              </a:pathLst>
            </a:custGeom>
            <a:solidFill>
              <a:srgbClr val="2C323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11">
              <a:extLst>
                <a:ext uri="{FF2B5EF4-FFF2-40B4-BE49-F238E27FC236}">
                  <a16:creationId xmlns:a16="http://schemas.microsoft.com/office/drawing/2014/main" id="{3FE22DA5-7CCD-4773-A54F-11DA2698F386}"/>
                </a:ext>
              </a:extLst>
            </p:cNvPr>
            <p:cNvSpPr>
              <a:spLocks/>
            </p:cNvSpPr>
            <p:nvPr/>
          </p:nvSpPr>
          <p:spPr bwMode="auto">
            <a:xfrm>
              <a:off x="3324226" y="6727825"/>
              <a:ext cx="1851025" cy="1652588"/>
            </a:xfrm>
            <a:custGeom>
              <a:avLst/>
              <a:gdLst>
                <a:gd name="T0" fmla="*/ 741 w 2158"/>
                <a:gd name="T1" fmla="*/ 0 h 1927"/>
                <a:gd name="T2" fmla="*/ 685 w 2158"/>
                <a:gd name="T3" fmla="*/ 5 h 1927"/>
                <a:gd name="T4" fmla="*/ 0 w 2158"/>
                <a:gd name="T5" fmla="*/ 697 h 1927"/>
                <a:gd name="T6" fmla="*/ 0 w 2158"/>
                <a:gd name="T7" fmla="*/ 1632 h 1927"/>
                <a:gd name="T8" fmla="*/ 295 w 2158"/>
                <a:gd name="T9" fmla="*/ 1927 h 1927"/>
                <a:gd name="T10" fmla="*/ 1816 w 2158"/>
                <a:gd name="T11" fmla="*/ 1927 h 1927"/>
                <a:gd name="T12" fmla="*/ 1976 w 2158"/>
                <a:gd name="T13" fmla="*/ 1885 h 1927"/>
                <a:gd name="T14" fmla="*/ 2122 w 2158"/>
                <a:gd name="T15" fmla="*/ 1680 h 1927"/>
                <a:gd name="T16" fmla="*/ 2093 w 2158"/>
                <a:gd name="T17" fmla="*/ 1611 h 1927"/>
                <a:gd name="T18" fmla="*/ 1976 w 2158"/>
                <a:gd name="T19" fmla="*/ 1562 h 1927"/>
                <a:gd name="T20" fmla="*/ 1894 w 2158"/>
                <a:gd name="T21" fmla="*/ 1574 h 1927"/>
                <a:gd name="T22" fmla="*/ 1221 w 2158"/>
                <a:gd name="T23" fmla="*/ 1748 h 1927"/>
                <a:gd name="T24" fmla="*/ 1906 w 2158"/>
                <a:gd name="T25" fmla="*/ 1524 h 1927"/>
                <a:gd name="T26" fmla="*/ 1831 w 2158"/>
                <a:gd name="T27" fmla="*/ 1418 h 1927"/>
                <a:gd name="T28" fmla="*/ 1831 w 2158"/>
                <a:gd name="T29" fmla="*/ 1169 h 1927"/>
                <a:gd name="T30" fmla="*/ 1174 w 2158"/>
                <a:gd name="T31" fmla="*/ 1334 h 1927"/>
                <a:gd name="T32" fmla="*/ 1831 w 2158"/>
                <a:gd name="T33" fmla="*/ 1129 h 1927"/>
                <a:gd name="T34" fmla="*/ 1831 w 2158"/>
                <a:gd name="T35" fmla="*/ 712 h 1927"/>
                <a:gd name="T36" fmla="*/ 967 w 2158"/>
                <a:gd name="T37" fmla="*/ 951 h 1927"/>
                <a:gd name="T38" fmla="*/ 1831 w 2158"/>
                <a:gd name="T39" fmla="*/ 656 h 1927"/>
                <a:gd name="T40" fmla="*/ 1831 w 2158"/>
                <a:gd name="T41" fmla="*/ 277 h 1927"/>
                <a:gd name="T42" fmla="*/ 582 w 2158"/>
                <a:gd name="T43" fmla="*/ 646 h 1927"/>
                <a:gd name="T44" fmla="*/ 862 w 2158"/>
                <a:gd name="T45" fmla="*/ 334 h 1927"/>
                <a:gd name="T46" fmla="*/ 907 w 2158"/>
                <a:gd name="T47" fmla="*/ 215 h 1927"/>
                <a:gd name="T48" fmla="*/ 741 w 2158"/>
                <a:gd name="T49" fmla="*/ 0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58" h="1927">
                  <a:moveTo>
                    <a:pt x="741" y="0"/>
                  </a:moveTo>
                  <a:cubicBezTo>
                    <a:pt x="709" y="0"/>
                    <a:pt x="685" y="5"/>
                    <a:pt x="685" y="5"/>
                  </a:cubicBezTo>
                  <a:cubicBezTo>
                    <a:pt x="595" y="84"/>
                    <a:pt x="232" y="457"/>
                    <a:pt x="0" y="697"/>
                  </a:cubicBezTo>
                  <a:cubicBezTo>
                    <a:pt x="0" y="1632"/>
                    <a:pt x="0" y="1632"/>
                    <a:pt x="0" y="1632"/>
                  </a:cubicBezTo>
                  <a:cubicBezTo>
                    <a:pt x="0" y="1795"/>
                    <a:pt x="132" y="1927"/>
                    <a:pt x="295" y="1927"/>
                  </a:cubicBezTo>
                  <a:cubicBezTo>
                    <a:pt x="1816" y="1927"/>
                    <a:pt x="1816" y="1927"/>
                    <a:pt x="1816" y="1927"/>
                  </a:cubicBezTo>
                  <a:cubicBezTo>
                    <a:pt x="1976" y="1885"/>
                    <a:pt x="1976" y="1885"/>
                    <a:pt x="1976" y="1885"/>
                  </a:cubicBezTo>
                  <a:cubicBezTo>
                    <a:pt x="2158" y="1826"/>
                    <a:pt x="2122" y="1680"/>
                    <a:pt x="2122" y="1680"/>
                  </a:cubicBezTo>
                  <a:cubicBezTo>
                    <a:pt x="2119" y="1653"/>
                    <a:pt x="2107" y="1630"/>
                    <a:pt x="2093" y="1611"/>
                  </a:cubicBezTo>
                  <a:cubicBezTo>
                    <a:pt x="2065" y="1575"/>
                    <a:pt x="2021" y="1562"/>
                    <a:pt x="1976" y="1562"/>
                  </a:cubicBezTo>
                  <a:cubicBezTo>
                    <a:pt x="1948" y="1562"/>
                    <a:pt x="1920" y="1566"/>
                    <a:pt x="1894" y="1574"/>
                  </a:cubicBezTo>
                  <a:cubicBezTo>
                    <a:pt x="1221" y="1748"/>
                    <a:pt x="1221" y="1748"/>
                    <a:pt x="1221" y="1748"/>
                  </a:cubicBezTo>
                  <a:cubicBezTo>
                    <a:pt x="1906" y="1524"/>
                    <a:pt x="1906" y="1524"/>
                    <a:pt x="1906" y="1524"/>
                  </a:cubicBezTo>
                  <a:cubicBezTo>
                    <a:pt x="1863" y="1508"/>
                    <a:pt x="1831" y="1467"/>
                    <a:pt x="1831" y="1418"/>
                  </a:cubicBezTo>
                  <a:cubicBezTo>
                    <a:pt x="1831" y="1169"/>
                    <a:pt x="1831" y="1169"/>
                    <a:pt x="1831" y="1169"/>
                  </a:cubicBezTo>
                  <a:cubicBezTo>
                    <a:pt x="1174" y="1334"/>
                    <a:pt x="1174" y="1334"/>
                    <a:pt x="1174" y="1334"/>
                  </a:cubicBezTo>
                  <a:cubicBezTo>
                    <a:pt x="1831" y="1129"/>
                    <a:pt x="1831" y="1129"/>
                    <a:pt x="1831" y="1129"/>
                  </a:cubicBezTo>
                  <a:cubicBezTo>
                    <a:pt x="1831" y="712"/>
                    <a:pt x="1831" y="712"/>
                    <a:pt x="1831" y="712"/>
                  </a:cubicBezTo>
                  <a:cubicBezTo>
                    <a:pt x="967" y="951"/>
                    <a:pt x="967" y="951"/>
                    <a:pt x="967" y="951"/>
                  </a:cubicBezTo>
                  <a:cubicBezTo>
                    <a:pt x="1831" y="656"/>
                    <a:pt x="1831" y="656"/>
                    <a:pt x="1831" y="656"/>
                  </a:cubicBezTo>
                  <a:cubicBezTo>
                    <a:pt x="1831" y="277"/>
                    <a:pt x="1831" y="277"/>
                    <a:pt x="1831" y="277"/>
                  </a:cubicBezTo>
                  <a:cubicBezTo>
                    <a:pt x="582" y="646"/>
                    <a:pt x="582" y="646"/>
                    <a:pt x="582" y="646"/>
                  </a:cubicBezTo>
                  <a:cubicBezTo>
                    <a:pt x="862" y="334"/>
                    <a:pt x="862" y="334"/>
                    <a:pt x="862" y="334"/>
                  </a:cubicBezTo>
                  <a:cubicBezTo>
                    <a:pt x="919" y="264"/>
                    <a:pt x="907" y="215"/>
                    <a:pt x="907" y="215"/>
                  </a:cubicBezTo>
                  <a:cubicBezTo>
                    <a:pt x="932" y="28"/>
                    <a:pt x="815" y="0"/>
                    <a:pt x="741" y="0"/>
                  </a:cubicBezTo>
                </a:path>
              </a:pathLst>
            </a:custGeom>
            <a:solidFill>
              <a:srgbClr val="AEAEA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212">
              <a:extLst>
                <a:ext uri="{FF2B5EF4-FFF2-40B4-BE49-F238E27FC236}">
                  <a16:creationId xmlns:a16="http://schemas.microsoft.com/office/drawing/2014/main" id="{9B99A962-5FE8-4203-BA79-64337164A95A}"/>
                </a:ext>
              </a:extLst>
            </p:cNvPr>
            <p:cNvSpPr>
              <a:spLocks noEditPoints="1"/>
            </p:cNvSpPr>
            <p:nvPr/>
          </p:nvSpPr>
          <p:spPr bwMode="auto">
            <a:xfrm>
              <a:off x="4894263" y="6950075"/>
              <a:ext cx="477838" cy="1084263"/>
            </a:xfrm>
            <a:custGeom>
              <a:avLst/>
              <a:gdLst>
                <a:gd name="T0" fmla="*/ 246 w 557"/>
                <a:gd name="T1" fmla="*/ 849 h 1266"/>
                <a:gd name="T2" fmla="*/ 239 w 557"/>
                <a:gd name="T3" fmla="*/ 868 h 1266"/>
                <a:gd name="T4" fmla="*/ 288 w 557"/>
                <a:gd name="T5" fmla="*/ 1128 h 1266"/>
                <a:gd name="T6" fmla="*/ 160 w 557"/>
                <a:gd name="T7" fmla="*/ 1177 h 1266"/>
                <a:gd name="T8" fmla="*/ 111 w 557"/>
                <a:gd name="T9" fmla="*/ 917 h 1266"/>
                <a:gd name="T10" fmla="*/ 0 w 557"/>
                <a:gd name="T11" fmla="*/ 911 h 1266"/>
                <a:gd name="T12" fmla="*/ 75 w 557"/>
                <a:gd name="T13" fmla="*/ 1266 h 1266"/>
                <a:gd name="T14" fmla="*/ 489 w 557"/>
                <a:gd name="T15" fmla="*/ 1120 h 1266"/>
                <a:gd name="T16" fmla="*/ 507 w 557"/>
                <a:gd name="T17" fmla="*/ 833 h 1266"/>
                <a:gd name="T18" fmla="*/ 427 w 557"/>
                <a:gd name="T19" fmla="*/ 353 h 1266"/>
                <a:gd name="T20" fmla="*/ 288 w 557"/>
                <a:gd name="T21" fmla="*/ 402 h 1266"/>
                <a:gd name="T22" fmla="*/ 160 w 557"/>
                <a:gd name="T23" fmla="*/ 451 h 1266"/>
                <a:gd name="T24" fmla="*/ 0 w 557"/>
                <a:gd name="T25" fmla="*/ 454 h 1266"/>
                <a:gd name="T26" fmla="*/ 184 w 557"/>
                <a:gd name="T27" fmla="*/ 814 h 1266"/>
                <a:gd name="T28" fmla="*/ 111 w 557"/>
                <a:gd name="T29" fmla="*/ 765 h 1266"/>
                <a:gd name="T30" fmla="*/ 160 w 557"/>
                <a:gd name="T31" fmla="*/ 505 h 1266"/>
                <a:gd name="T32" fmla="*/ 288 w 557"/>
                <a:gd name="T33" fmla="*/ 554 h 1266"/>
                <a:gd name="T34" fmla="*/ 284 w 557"/>
                <a:gd name="T35" fmla="*/ 783 h 1266"/>
                <a:gd name="T36" fmla="*/ 309 w 557"/>
                <a:gd name="T37" fmla="*/ 765 h 1266"/>
                <a:gd name="T38" fmla="*/ 358 w 557"/>
                <a:gd name="T39" fmla="*/ 505 h 1266"/>
                <a:gd name="T40" fmla="*/ 485 w 557"/>
                <a:gd name="T41" fmla="*/ 554 h 1266"/>
                <a:gd name="T42" fmla="*/ 507 w 557"/>
                <a:gd name="T43" fmla="*/ 697 h 1266"/>
                <a:gd name="T44" fmla="*/ 527 w 557"/>
                <a:gd name="T45" fmla="*/ 417 h 1266"/>
                <a:gd name="T46" fmla="*/ 512 w 557"/>
                <a:gd name="T47" fmla="*/ 372 h 1266"/>
                <a:gd name="T48" fmla="*/ 100 w 557"/>
                <a:gd name="T49" fmla="*/ 0 h 1266"/>
                <a:gd name="T50" fmla="*/ 0 w 557"/>
                <a:gd name="T51" fmla="*/ 19 h 1266"/>
                <a:gd name="T52" fmla="*/ 111 w 557"/>
                <a:gd name="T53" fmla="*/ 360 h 1266"/>
                <a:gd name="T54" fmla="*/ 160 w 557"/>
                <a:gd name="T55" fmla="*/ 142 h 1266"/>
                <a:gd name="T56" fmla="*/ 288 w 557"/>
                <a:gd name="T57" fmla="*/ 191 h 1266"/>
                <a:gd name="T58" fmla="*/ 297 w 557"/>
                <a:gd name="T59" fmla="*/ 149 h 1266"/>
                <a:gd name="T60" fmla="*/ 130 w 557"/>
                <a:gd name="T61" fmla="*/ 89 h 1266"/>
                <a:gd name="T62" fmla="*/ 116 w 557"/>
                <a:gd name="T63"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7" h="1266">
                  <a:moveTo>
                    <a:pt x="425" y="821"/>
                  </a:moveTo>
                  <a:cubicBezTo>
                    <a:pt x="360" y="821"/>
                    <a:pt x="287" y="838"/>
                    <a:pt x="246" y="849"/>
                  </a:cubicBezTo>
                  <a:cubicBezTo>
                    <a:pt x="171" y="868"/>
                    <a:pt x="171" y="868"/>
                    <a:pt x="171" y="868"/>
                  </a:cubicBezTo>
                  <a:cubicBezTo>
                    <a:pt x="239" y="868"/>
                    <a:pt x="239" y="868"/>
                    <a:pt x="239" y="868"/>
                  </a:cubicBezTo>
                  <a:cubicBezTo>
                    <a:pt x="266" y="868"/>
                    <a:pt x="288" y="890"/>
                    <a:pt x="288" y="917"/>
                  </a:cubicBezTo>
                  <a:cubicBezTo>
                    <a:pt x="288" y="1128"/>
                    <a:pt x="288" y="1128"/>
                    <a:pt x="288" y="1128"/>
                  </a:cubicBezTo>
                  <a:cubicBezTo>
                    <a:pt x="288" y="1155"/>
                    <a:pt x="266" y="1177"/>
                    <a:pt x="239" y="1177"/>
                  </a:cubicBezTo>
                  <a:cubicBezTo>
                    <a:pt x="160" y="1177"/>
                    <a:pt x="160" y="1177"/>
                    <a:pt x="160" y="1177"/>
                  </a:cubicBezTo>
                  <a:cubicBezTo>
                    <a:pt x="133" y="1177"/>
                    <a:pt x="111" y="1155"/>
                    <a:pt x="111" y="1128"/>
                  </a:cubicBezTo>
                  <a:cubicBezTo>
                    <a:pt x="111" y="917"/>
                    <a:pt x="111" y="917"/>
                    <a:pt x="111" y="917"/>
                  </a:cubicBezTo>
                  <a:cubicBezTo>
                    <a:pt x="111" y="901"/>
                    <a:pt x="118" y="887"/>
                    <a:pt x="130" y="878"/>
                  </a:cubicBezTo>
                  <a:cubicBezTo>
                    <a:pt x="0" y="911"/>
                    <a:pt x="0" y="911"/>
                    <a:pt x="0" y="911"/>
                  </a:cubicBezTo>
                  <a:cubicBezTo>
                    <a:pt x="0" y="1160"/>
                    <a:pt x="0" y="1160"/>
                    <a:pt x="0" y="1160"/>
                  </a:cubicBezTo>
                  <a:cubicBezTo>
                    <a:pt x="0" y="1209"/>
                    <a:pt x="32" y="1250"/>
                    <a:pt x="75" y="1266"/>
                  </a:cubicBezTo>
                  <a:cubicBezTo>
                    <a:pt x="372" y="1168"/>
                    <a:pt x="372" y="1168"/>
                    <a:pt x="372" y="1168"/>
                  </a:cubicBezTo>
                  <a:cubicBezTo>
                    <a:pt x="398" y="1161"/>
                    <a:pt x="466" y="1135"/>
                    <a:pt x="489" y="1120"/>
                  </a:cubicBezTo>
                  <a:cubicBezTo>
                    <a:pt x="495" y="1116"/>
                    <a:pt x="501" y="1112"/>
                    <a:pt x="507" y="1108"/>
                  </a:cubicBezTo>
                  <a:cubicBezTo>
                    <a:pt x="507" y="833"/>
                    <a:pt x="507" y="833"/>
                    <a:pt x="507" y="833"/>
                  </a:cubicBezTo>
                  <a:cubicBezTo>
                    <a:pt x="484" y="824"/>
                    <a:pt x="455" y="821"/>
                    <a:pt x="425" y="821"/>
                  </a:cubicBezTo>
                  <a:moveTo>
                    <a:pt x="427" y="353"/>
                  </a:moveTo>
                  <a:cubicBezTo>
                    <a:pt x="379" y="353"/>
                    <a:pt x="326" y="364"/>
                    <a:pt x="288" y="374"/>
                  </a:cubicBezTo>
                  <a:cubicBezTo>
                    <a:pt x="288" y="402"/>
                    <a:pt x="288" y="402"/>
                    <a:pt x="288" y="402"/>
                  </a:cubicBezTo>
                  <a:cubicBezTo>
                    <a:pt x="288" y="429"/>
                    <a:pt x="266" y="451"/>
                    <a:pt x="239" y="451"/>
                  </a:cubicBezTo>
                  <a:cubicBezTo>
                    <a:pt x="160" y="451"/>
                    <a:pt x="160" y="451"/>
                    <a:pt x="160" y="451"/>
                  </a:cubicBezTo>
                  <a:cubicBezTo>
                    <a:pt x="140" y="451"/>
                    <a:pt x="123" y="439"/>
                    <a:pt x="115" y="422"/>
                  </a:cubicBezTo>
                  <a:cubicBezTo>
                    <a:pt x="0" y="454"/>
                    <a:pt x="0" y="454"/>
                    <a:pt x="0" y="454"/>
                  </a:cubicBezTo>
                  <a:cubicBezTo>
                    <a:pt x="0" y="871"/>
                    <a:pt x="0" y="871"/>
                    <a:pt x="0" y="871"/>
                  </a:cubicBezTo>
                  <a:cubicBezTo>
                    <a:pt x="184" y="814"/>
                    <a:pt x="184" y="814"/>
                    <a:pt x="184" y="814"/>
                  </a:cubicBezTo>
                  <a:cubicBezTo>
                    <a:pt x="160" y="814"/>
                    <a:pt x="160" y="814"/>
                    <a:pt x="160" y="814"/>
                  </a:cubicBezTo>
                  <a:cubicBezTo>
                    <a:pt x="133" y="814"/>
                    <a:pt x="111" y="792"/>
                    <a:pt x="111" y="765"/>
                  </a:cubicBezTo>
                  <a:cubicBezTo>
                    <a:pt x="111" y="554"/>
                    <a:pt x="111" y="554"/>
                    <a:pt x="111" y="554"/>
                  </a:cubicBezTo>
                  <a:cubicBezTo>
                    <a:pt x="111" y="527"/>
                    <a:pt x="133" y="505"/>
                    <a:pt x="160" y="505"/>
                  </a:cubicBezTo>
                  <a:cubicBezTo>
                    <a:pt x="239" y="505"/>
                    <a:pt x="239" y="505"/>
                    <a:pt x="239" y="505"/>
                  </a:cubicBezTo>
                  <a:cubicBezTo>
                    <a:pt x="266" y="505"/>
                    <a:pt x="288" y="527"/>
                    <a:pt x="288" y="554"/>
                  </a:cubicBezTo>
                  <a:cubicBezTo>
                    <a:pt x="288" y="765"/>
                    <a:pt x="288" y="765"/>
                    <a:pt x="288" y="765"/>
                  </a:cubicBezTo>
                  <a:cubicBezTo>
                    <a:pt x="288" y="772"/>
                    <a:pt x="286" y="777"/>
                    <a:pt x="284" y="783"/>
                  </a:cubicBezTo>
                  <a:cubicBezTo>
                    <a:pt x="310" y="775"/>
                    <a:pt x="310" y="775"/>
                    <a:pt x="310" y="775"/>
                  </a:cubicBezTo>
                  <a:cubicBezTo>
                    <a:pt x="309" y="772"/>
                    <a:pt x="309" y="769"/>
                    <a:pt x="309" y="765"/>
                  </a:cubicBezTo>
                  <a:cubicBezTo>
                    <a:pt x="309" y="554"/>
                    <a:pt x="309" y="554"/>
                    <a:pt x="309" y="554"/>
                  </a:cubicBezTo>
                  <a:cubicBezTo>
                    <a:pt x="309" y="527"/>
                    <a:pt x="331" y="505"/>
                    <a:pt x="358" y="505"/>
                  </a:cubicBezTo>
                  <a:cubicBezTo>
                    <a:pt x="437" y="505"/>
                    <a:pt x="437" y="505"/>
                    <a:pt x="437" y="505"/>
                  </a:cubicBezTo>
                  <a:cubicBezTo>
                    <a:pt x="463" y="505"/>
                    <a:pt x="485" y="527"/>
                    <a:pt x="485" y="554"/>
                  </a:cubicBezTo>
                  <a:cubicBezTo>
                    <a:pt x="485" y="711"/>
                    <a:pt x="485" y="711"/>
                    <a:pt x="485" y="711"/>
                  </a:cubicBezTo>
                  <a:cubicBezTo>
                    <a:pt x="493" y="706"/>
                    <a:pt x="500" y="702"/>
                    <a:pt x="507" y="697"/>
                  </a:cubicBezTo>
                  <a:cubicBezTo>
                    <a:pt x="507" y="437"/>
                    <a:pt x="507" y="437"/>
                    <a:pt x="507" y="437"/>
                  </a:cubicBezTo>
                  <a:cubicBezTo>
                    <a:pt x="507" y="426"/>
                    <a:pt x="516" y="417"/>
                    <a:pt x="527" y="417"/>
                  </a:cubicBezTo>
                  <a:cubicBezTo>
                    <a:pt x="557" y="417"/>
                    <a:pt x="557" y="417"/>
                    <a:pt x="557" y="417"/>
                  </a:cubicBezTo>
                  <a:cubicBezTo>
                    <a:pt x="544" y="399"/>
                    <a:pt x="529" y="383"/>
                    <a:pt x="512" y="372"/>
                  </a:cubicBezTo>
                  <a:cubicBezTo>
                    <a:pt x="491" y="358"/>
                    <a:pt x="461" y="353"/>
                    <a:pt x="427" y="353"/>
                  </a:cubicBezTo>
                  <a:moveTo>
                    <a:pt x="100" y="0"/>
                  </a:moveTo>
                  <a:cubicBezTo>
                    <a:pt x="76" y="0"/>
                    <a:pt x="52" y="3"/>
                    <a:pt x="29" y="10"/>
                  </a:cubicBezTo>
                  <a:cubicBezTo>
                    <a:pt x="0" y="19"/>
                    <a:pt x="0" y="19"/>
                    <a:pt x="0" y="19"/>
                  </a:cubicBezTo>
                  <a:cubicBezTo>
                    <a:pt x="0" y="398"/>
                    <a:pt x="0" y="398"/>
                    <a:pt x="0" y="398"/>
                  </a:cubicBezTo>
                  <a:cubicBezTo>
                    <a:pt x="111" y="360"/>
                    <a:pt x="111" y="360"/>
                    <a:pt x="111" y="360"/>
                  </a:cubicBezTo>
                  <a:cubicBezTo>
                    <a:pt x="111" y="191"/>
                    <a:pt x="111" y="191"/>
                    <a:pt x="111" y="191"/>
                  </a:cubicBezTo>
                  <a:cubicBezTo>
                    <a:pt x="111" y="164"/>
                    <a:pt x="133" y="142"/>
                    <a:pt x="160" y="142"/>
                  </a:cubicBezTo>
                  <a:cubicBezTo>
                    <a:pt x="239" y="142"/>
                    <a:pt x="239" y="142"/>
                    <a:pt x="239" y="142"/>
                  </a:cubicBezTo>
                  <a:cubicBezTo>
                    <a:pt x="266" y="142"/>
                    <a:pt x="288" y="164"/>
                    <a:pt x="288" y="191"/>
                  </a:cubicBezTo>
                  <a:cubicBezTo>
                    <a:pt x="288" y="239"/>
                    <a:pt x="288" y="239"/>
                    <a:pt x="288" y="239"/>
                  </a:cubicBezTo>
                  <a:cubicBezTo>
                    <a:pt x="308" y="187"/>
                    <a:pt x="297" y="149"/>
                    <a:pt x="297" y="149"/>
                  </a:cubicBezTo>
                  <a:cubicBezTo>
                    <a:pt x="291" y="125"/>
                    <a:pt x="283" y="106"/>
                    <a:pt x="272" y="89"/>
                  </a:cubicBezTo>
                  <a:cubicBezTo>
                    <a:pt x="130" y="89"/>
                    <a:pt x="130" y="89"/>
                    <a:pt x="130" y="89"/>
                  </a:cubicBezTo>
                  <a:cubicBezTo>
                    <a:pt x="122" y="89"/>
                    <a:pt x="116" y="83"/>
                    <a:pt x="116" y="76"/>
                  </a:cubicBezTo>
                  <a:cubicBezTo>
                    <a:pt x="116" y="0"/>
                    <a:pt x="116" y="0"/>
                    <a:pt x="116" y="0"/>
                  </a:cubicBezTo>
                  <a:cubicBezTo>
                    <a:pt x="111" y="0"/>
                    <a:pt x="105" y="0"/>
                    <a:pt x="100" y="0"/>
                  </a:cubicBezTo>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213">
              <a:extLst>
                <a:ext uri="{FF2B5EF4-FFF2-40B4-BE49-F238E27FC236}">
                  <a16:creationId xmlns:a16="http://schemas.microsoft.com/office/drawing/2014/main" id="{BF17CB88-3E3F-45B4-9046-C14BBB6C7B66}"/>
                </a:ext>
              </a:extLst>
            </p:cNvPr>
            <p:cNvSpPr>
              <a:spLocks/>
            </p:cNvSpPr>
            <p:nvPr/>
          </p:nvSpPr>
          <p:spPr bwMode="auto">
            <a:xfrm>
              <a:off x="4994276" y="6950075"/>
              <a:ext cx="133350" cy="76200"/>
            </a:xfrm>
            <a:custGeom>
              <a:avLst/>
              <a:gdLst>
                <a:gd name="T0" fmla="*/ 0 w 156"/>
                <a:gd name="T1" fmla="*/ 0 h 89"/>
                <a:gd name="T2" fmla="*/ 0 w 156"/>
                <a:gd name="T3" fmla="*/ 76 h 89"/>
                <a:gd name="T4" fmla="*/ 14 w 156"/>
                <a:gd name="T5" fmla="*/ 89 h 89"/>
                <a:gd name="T6" fmla="*/ 156 w 156"/>
                <a:gd name="T7" fmla="*/ 89 h 89"/>
                <a:gd name="T8" fmla="*/ 40 w 156"/>
                <a:gd name="T9" fmla="*/ 7 h 89"/>
                <a:gd name="T10" fmla="*/ 0 w 156"/>
                <a:gd name="T11" fmla="*/ 0 h 89"/>
              </a:gdLst>
              <a:ahLst/>
              <a:cxnLst>
                <a:cxn ang="0">
                  <a:pos x="T0" y="T1"/>
                </a:cxn>
                <a:cxn ang="0">
                  <a:pos x="T2" y="T3"/>
                </a:cxn>
                <a:cxn ang="0">
                  <a:pos x="T4" y="T5"/>
                </a:cxn>
                <a:cxn ang="0">
                  <a:pos x="T6" y="T7"/>
                </a:cxn>
                <a:cxn ang="0">
                  <a:pos x="T8" y="T9"/>
                </a:cxn>
                <a:cxn ang="0">
                  <a:pos x="T10" y="T11"/>
                </a:cxn>
              </a:cxnLst>
              <a:rect l="0" t="0" r="r" b="b"/>
              <a:pathLst>
                <a:path w="156" h="89">
                  <a:moveTo>
                    <a:pt x="0" y="0"/>
                  </a:moveTo>
                  <a:cubicBezTo>
                    <a:pt x="0" y="76"/>
                    <a:pt x="0" y="76"/>
                    <a:pt x="0" y="76"/>
                  </a:cubicBezTo>
                  <a:cubicBezTo>
                    <a:pt x="0" y="83"/>
                    <a:pt x="6" y="89"/>
                    <a:pt x="14" y="89"/>
                  </a:cubicBezTo>
                  <a:cubicBezTo>
                    <a:pt x="156" y="89"/>
                    <a:pt x="156" y="89"/>
                    <a:pt x="156" y="89"/>
                  </a:cubicBezTo>
                  <a:cubicBezTo>
                    <a:pt x="126" y="40"/>
                    <a:pt x="81" y="17"/>
                    <a:pt x="40" y="7"/>
                  </a:cubicBezTo>
                  <a:cubicBezTo>
                    <a:pt x="27" y="3"/>
                    <a:pt x="14" y="1"/>
                    <a:pt x="0"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214">
              <a:extLst>
                <a:ext uri="{FF2B5EF4-FFF2-40B4-BE49-F238E27FC236}">
                  <a16:creationId xmlns:a16="http://schemas.microsoft.com/office/drawing/2014/main" id="{F5CC5F8A-F9CF-40B0-B8A6-B2B7A971886E}"/>
                </a:ext>
              </a:extLst>
            </p:cNvPr>
            <p:cNvSpPr>
              <a:spLocks noEditPoints="1"/>
            </p:cNvSpPr>
            <p:nvPr/>
          </p:nvSpPr>
          <p:spPr bwMode="auto">
            <a:xfrm>
              <a:off x="4989513" y="7070725"/>
              <a:ext cx="152400" cy="265113"/>
            </a:xfrm>
            <a:custGeom>
              <a:avLst/>
              <a:gdLst>
                <a:gd name="T0" fmla="*/ 177 w 177"/>
                <a:gd name="T1" fmla="*/ 232 h 309"/>
                <a:gd name="T2" fmla="*/ 166 w 177"/>
                <a:gd name="T3" fmla="*/ 235 h 309"/>
                <a:gd name="T4" fmla="*/ 4 w 177"/>
                <a:gd name="T5" fmla="*/ 280 h 309"/>
                <a:gd name="T6" fmla="*/ 49 w 177"/>
                <a:gd name="T7" fmla="*/ 309 h 309"/>
                <a:gd name="T8" fmla="*/ 128 w 177"/>
                <a:gd name="T9" fmla="*/ 309 h 309"/>
                <a:gd name="T10" fmla="*/ 177 w 177"/>
                <a:gd name="T11" fmla="*/ 260 h 309"/>
                <a:gd name="T12" fmla="*/ 177 w 177"/>
                <a:gd name="T13" fmla="*/ 232 h 309"/>
                <a:gd name="T14" fmla="*/ 128 w 177"/>
                <a:gd name="T15" fmla="*/ 0 h 309"/>
                <a:gd name="T16" fmla="*/ 49 w 177"/>
                <a:gd name="T17" fmla="*/ 0 h 309"/>
                <a:gd name="T18" fmla="*/ 0 w 177"/>
                <a:gd name="T19" fmla="*/ 49 h 309"/>
                <a:gd name="T20" fmla="*/ 0 w 177"/>
                <a:gd name="T21" fmla="*/ 218 h 309"/>
                <a:gd name="T22" fmla="*/ 25 w 177"/>
                <a:gd name="T23" fmla="*/ 210 h 309"/>
                <a:gd name="T24" fmla="*/ 166 w 177"/>
                <a:gd name="T25" fmla="*/ 119 h 309"/>
                <a:gd name="T26" fmla="*/ 177 w 177"/>
                <a:gd name="T27" fmla="*/ 97 h 309"/>
                <a:gd name="T28" fmla="*/ 177 w 177"/>
                <a:gd name="T29" fmla="*/ 49 h 309"/>
                <a:gd name="T30" fmla="*/ 128 w 177"/>
                <a:gd name="T3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309">
                  <a:moveTo>
                    <a:pt x="177" y="232"/>
                  </a:moveTo>
                  <a:cubicBezTo>
                    <a:pt x="173" y="233"/>
                    <a:pt x="170" y="234"/>
                    <a:pt x="166" y="235"/>
                  </a:cubicBezTo>
                  <a:cubicBezTo>
                    <a:pt x="4" y="280"/>
                    <a:pt x="4" y="280"/>
                    <a:pt x="4" y="280"/>
                  </a:cubicBezTo>
                  <a:cubicBezTo>
                    <a:pt x="12" y="297"/>
                    <a:pt x="29" y="309"/>
                    <a:pt x="49" y="309"/>
                  </a:cubicBezTo>
                  <a:cubicBezTo>
                    <a:pt x="128" y="309"/>
                    <a:pt x="128" y="309"/>
                    <a:pt x="128" y="309"/>
                  </a:cubicBezTo>
                  <a:cubicBezTo>
                    <a:pt x="155" y="309"/>
                    <a:pt x="177" y="287"/>
                    <a:pt x="177" y="260"/>
                  </a:cubicBezTo>
                  <a:cubicBezTo>
                    <a:pt x="177" y="232"/>
                    <a:pt x="177" y="232"/>
                    <a:pt x="177" y="232"/>
                  </a:cubicBezTo>
                  <a:moveTo>
                    <a:pt x="128" y="0"/>
                  </a:moveTo>
                  <a:cubicBezTo>
                    <a:pt x="49" y="0"/>
                    <a:pt x="49" y="0"/>
                    <a:pt x="49" y="0"/>
                  </a:cubicBezTo>
                  <a:cubicBezTo>
                    <a:pt x="22" y="0"/>
                    <a:pt x="0" y="22"/>
                    <a:pt x="0" y="49"/>
                  </a:cubicBezTo>
                  <a:cubicBezTo>
                    <a:pt x="0" y="218"/>
                    <a:pt x="0" y="218"/>
                    <a:pt x="0" y="218"/>
                  </a:cubicBezTo>
                  <a:cubicBezTo>
                    <a:pt x="25" y="210"/>
                    <a:pt x="25" y="210"/>
                    <a:pt x="25" y="210"/>
                  </a:cubicBezTo>
                  <a:cubicBezTo>
                    <a:pt x="85" y="192"/>
                    <a:pt x="136" y="174"/>
                    <a:pt x="166" y="119"/>
                  </a:cubicBezTo>
                  <a:cubicBezTo>
                    <a:pt x="170" y="112"/>
                    <a:pt x="174" y="104"/>
                    <a:pt x="177" y="97"/>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215">
              <a:extLst>
                <a:ext uri="{FF2B5EF4-FFF2-40B4-BE49-F238E27FC236}">
                  <a16:creationId xmlns:a16="http://schemas.microsoft.com/office/drawing/2014/main" id="{56B68A83-A7AE-4547-8BDD-619FDB0E9D3D}"/>
                </a:ext>
              </a:extLst>
            </p:cNvPr>
            <p:cNvSpPr>
              <a:spLocks/>
            </p:cNvSpPr>
            <p:nvPr/>
          </p:nvSpPr>
          <p:spPr bwMode="auto">
            <a:xfrm>
              <a:off x="4989513" y="7381875"/>
              <a:ext cx="152400" cy="265113"/>
            </a:xfrm>
            <a:custGeom>
              <a:avLst/>
              <a:gdLst>
                <a:gd name="T0" fmla="*/ 128 w 177"/>
                <a:gd name="T1" fmla="*/ 0 h 309"/>
                <a:gd name="T2" fmla="*/ 49 w 177"/>
                <a:gd name="T3" fmla="*/ 0 h 309"/>
                <a:gd name="T4" fmla="*/ 0 w 177"/>
                <a:gd name="T5" fmla="*/ 49 h 309"/>
                <a:gd name="T6" fmla="*/ 0 w 177"/>
                <a:gd name="T7" fmla="*/ 260 h 309"/>
                <a:gd name="T8" fmla="*/ 49 w 177"/>
                <a:gd name="T9" fmla="*/ 309 h 309"/>
                <a:gd name="T10" fmla="*/ 73 w 177"/>
                <a:gd name="T11" fmla="*/ 309 h 309"/>
                <a:gd name="T12" fmla="*/ 173 w 177"/>
                <a:gd name="T13" fmla="*/ 278 h 309"/>
                <a:gd name="T14" fmla="*/ 177 w 177"/>
                <a:gd name="T15" fmla="*/ 260 h 309"/>
                <a:gd name="T16" fmla="*/ 177 w 177"/>
                <a:gd name="T17" fmla="*/ 49 h 309"/>
                <a:gd name="T18" fmla="*/ 128 w 17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309">
                  <a:moveTo>
                    <a:pt x="128" y="0"/>
                  </a:moveTo>
                  <a:cubicBezTo>
                    <a:pt x="49" y="0"/>
                    <a:pt x="49" y="0"/>
                    <a:pt x="49" y="0"/>
                  </a:cubicBezTo>
                  <a:cubicBezTo>
                    <a:pt x="22" y="0"/>
                    <a:pt x="0" y="22"/>
                    <a:pt x="0" y="49"/>
                  </a:cubicBezTo>
                  <a:cubicBezTo>
                    <a:pt x="0" y="260"/>
                    <a:pt x="0" y="260"/>
                    <a:pt x="0" y="260"/>
                  </a:cubicBezTo>
                  <a:cubicBezTo>
                    <a:pt x="0" y="287"/>
                    <a:pt x="22" y="309"/>
                    <a:pt x="49" y="309"/>
                  </a:cubicBezTo>
                  <a:cubicBezTo>
                    <a:pt x="73" y="309"/>
                    <a:pt x="73" y="309"/>
                    <a:pt x="73" y="309"/>
                  </a:cubicBezTo>
                  <a:cubicBezTo>
                    <a:pt x="173" y="278"/>
                    <a:pt x="173" y="278"/>
                    <a:pt x="173" y="278"/>
                  </a:cubicBezTo>
                  <a:cubicBezTo>
                    <a:pt x="175" y="272"/>
                    <a:pt x="177" y="267"/>
                    <a:pt x="177" y="260"/>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216">
              <a:extLst>
                <a:ext uri="{FF2B5EF4-FFF2-40B4-BE49-F238E27FC236}">
                  <a16:creationId xmlns:a16="http://schemas.microsoft.com/office/drawing/2014/main" id="{DAD272E5-DB97-451B-BEF3-82D6F7D20F29}"/>
                </a:ext>
              </a:extLst>
            </p:cNvPr>
            <p:cNvSpPr>
              <a:spLocks/>
            </p:cNvSpPr>
            <p:nvPr/>
          </p:nvSpPr>
          <p:spPr bwMode="auto">
            <a:xfrm>
              <a:off x="5159376" y="7381875"/>
              <a:ext cx="150813" cy="231775"/>
            </a:xfrm>
            <a:custGeom>
              <a:avLst/>
              <a:gdLst>
                <a:gd name="T0" fmla="*/ 128 w 176"/>
                <a:gd name="T1" fmla="*/ 0 h 270"/>
                <a:gd name="T2" fmla="*/ 49 w 176"/>
                <a:gd name="T3" fmla="*/ 0 h 270"/>
                <a:gd name="T4" fmla="*/ 0 w 176"/>
                <a:gd name="T5" fmla="*/ 49 h 270"/>
                <a:gd name="T6" fmla="*/ 0 w 176"/>
                <a:gd name="T7" fmla="*/ 260 h 270"/>
                <a:gd name="T8" fmla="*/ 1 w 176"/>
                <a:gd name="T9" fmla="*/ 270 h 270"/>
                <a:gd name="T10" fmla="*/ 126 w 176"/>
                <a:gd name="T11" fmla="*/ 231 h 270"/>
                <a:gd name="T12" fmla="*/ 176 w 176"/>
                <a:gd name="T13" fmla="*/ 206 h 270"/>
                <a:gd name="T14" fmla="*/ 176 w 176"/>
                <a:gd name="T15" fmla="*/ 49 h 270"/>
                <a:gd name="T16" fmla="*/ 128 w 176"/>
                <a:gd name="T17"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270">
                  <a:moveTo>
                    <a:pt x="128" y="0"/>
                  </a:moveTo>
                  <a:cubicBezTo>
                    <a:pt x="49" y="0"/>
                    <a:pt x="49" y="0"/>
                    <a:pt x="49" y="0"/>
                  </a:cubicBezTo>
                  <a:cubicBezTo>
                    <a:pt x="22" y="0"/>
                    <a:pt x="0" y="22"/>
                    <a:pt x="0" y="49"/>
                  </a:cubicBezTo>
                  <a:cubicBezTo>
                    <a:pt x="0" y="260"/>
                    <a:pt x="0" y="260"/>
                    <a:pt x="0" y="260"/>
                  </a:cubicBezTo>
                  <a:cubicBezTo>
                    <a:pt x="0" y="264"/>
                    <a:pt x="0" y="267"/>
                    <a:pt x="1" y="270"/>
                  </a:cubicBezTo>
                  <a:cubicBezTo>
                    <a:pt x="126" y="231"/>
                    <a:pt x="126" y="231"/>
                    <a:pt x="126" y="231"/>
                  </a:cubicBezTo>
                  <a:cubicBezTo>
                    <a:pt x="145" y="224"/>
                    <a:pt x="162" y="215"/>
                    <a:pt x="176" y="206"/>
                  </a:cubicBezTo>
                  <a:cubicBezTo>
                    <a:pt x="176" y="49"/>
                    <a:pt x="176" y="49"/>
                    <a:pt x="176" y="49"/>
                  </a:cubicBezTo>
                  <a:cubicBezTo>
                    <a:pt x="176" y="22"/>
                    <a:pt x="154"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217">
              <a:extLst>
                <a:ext uri="{FF2B5EF4-FFF2-40B4-BE49-F238E27FC236}">
                  <a16:creationId xmlns:a16="http://schemas.microsoft.com/office/drawing/2014/main" id="{08FF186C-401C-4DF4-8461-5963019B551E}"/>
                </a:ext>
              </a:extLst>
            </p:cNvPr>
            <p:cNvSpPr>
              <a:spLocks/>
            </p:cNvSpPr>
            <p:nvPr/>
          </p:nvSpPr>
          <p:spPr bwMode="auto">
            <a:xfrm>
              <a:off x="4989513" y="7693025"/>
              <a:ext cx="152400" cy="265113"/>
            </a:xfrm>
            <a:custGeom>
              <a:avLst/>
              <a:gdLst>
                <a:gd name="T0" fmla="*/ 128 w 177"/>
                <a:gd name="T1" fmla="*/ 0 h 309"/>
                <a:gd name="T2" fmla="*/ 60 w 177"/>
                <a:gd name="T3" fmla="*/ 0 h 309"/>
                <a:gd name="T4" fmla="*/ 19 w 177"/>
                <a:gd name="T5" fmla="*/ 10 h 309"/>
                <a:gd name="T6" fmla="*/ 0 w 177"/>
                <a:gd name="T7" fmla="*/ 49 h 309"/>
                <a:gd name="T8" fmla="*/ 0 w 177"/>
                <a:gd name="T9" fmla="*/ 260 h 309"/>
                <a:gd name="T10" fmla="*/ 49 w 177"/>
                <a:gd name="T11" fmla="*/ 309 h 309"/>
                <a:gd name="T12" fmla="*/ 128 w 177"/>
                <a:gd name="T13" fmla="*/ 309 h 309"/>
                <a:gd name="T14" fmla="*/ 177 w 177"/>
                <a:gd name="T15" fmla="*/ 260 h 309"/>
                <a:gd name="T16" fmla="*/ 177 w 177"/>
                <a:gd name="T17" fmla="*/ 49 h 309"/>
                <a:gd name="T18" fmla="*/ 128 w 17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309">
                  <a:moveTo>
                    <a:pt x="128" y="0"/>
                  </a:moveTo>
                  <a:cubicBezTo>
                    <a:pt x="60" y="0"/>
                    <a:pt x="60" y="0"/>
                    <a:pt x="60" y="0"/>
                  </a:cubicBezTo>
                  <a:cubicBezTo>
                    <a:pt x="19" y="10"/>
                    <a:pt x="19" y="10"/>
                    <a:pt x="19" y="10"/>
                  </a:cubicBezTo>
                  <a:cubicBezTo>
                    <a:pt x="7" y="19"/>
                    <a:pt x="0" y="33"/>
                    <a:pt x="0" y="49"/>
                  </a:cubicBezTo>
                  <a:cubicBezTo>
                    <a:pt x="0" y="260"/>
                    <a:pt x="0" y="260"/>
                    <a:pt x="0" y="260"/>
                  </a:cubicBezTo>
                  <a:cubicBezTo>
                    <a:pt x="0" y="287"/>
                    <a:pt x="22" y="309"/>
                    <a:pt x="49" y="309"/>
                  </a:cubicBezTo>
                  <a:cubicBezTo>
                    <a:pt x="128" y="309"/>
                    <a:pt x="128" y="309"/>
                    <a:pt x="128" y="309"/>
                  </a:cubicBezTo>
                  <a:cubicBezTo>
                    <a:pt x="155" y="309"/>
                    <a:pt x="177" y="287"/>
                    <a:pt x="177" y="260"/>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18">
              <a:extLst>
                <a:ext uri="{FF2B5EF4-FFF2-40B4-BE49-F238E27FC236}">
                  <a16:creationId xmlns:a16="http://schemas.microsoft.com/office/drawing/2014/main" id="{4103B704-5239-4BEF-9C7E-68FAE33B05E0}"/>
                </a:ext>
              </a:extLst>
            </p:cNvPr>
            <p:cNvSpPr>
              <a:spLocks noEditPoints="1"/>
            </p:cNvSpPr>
            <p:nvPr/>
          </p:nvSpPr>
          <p:spPr bwMode="auto">
            <a:xfrm>
              <a:off x="5329238" y="7307263"/>
              <a:ext cx="92075" cy="592138"/>
            </a:xfrm>
            <a:custGeom>
              <a:avLst/>
              <a:gdLst>
                <a:gd name="T0" fmla="*/ 0 w 108"/>
                <a:gd name="T1" fmla="*/ 416 h 691"/>
                <a:gd name="T2" fmla="*/ 0 w 108"/>
                <a:gd name="T3" fmla="*/ 691 h 691"/>
                <a:gd name="T4" fmla="*/ 67 w 108"/>
                <a:gd name="T5" fmla="*/ 522 h 691"/>
                <a:gd name="T6" fmla="*/ 40 w 108"/>
                <a:gd name="T7" fmla="*/ 446 h 691"/>
                <a:gd name="T8" fmla="*/ 0 w 108"/>
                <a:gd name="T9" fmla="*/ 416 h 691"/>
                <a:gd name="T10" fmla="*/ 50 w 108"/>
                <a:gd name="T11" fmla="*/ 0 h 691"/>
                <a:gd name="T12" fmla="*/ 20 w 108"/>
                <a:gd name="T13" fmla="*/ 0 h 691"/>
                <a:gd name="T14" fmla="*/ 0 w 108"/>
                <a:gd name="T15" fmla="*/ 20 h 691"/>
                <a:gd name="T16" fmla="*/ 0 w 108"/>
                <a:gd name="T17" fmla="*/ 280 h 691"/>
                <a:gd name="T18" fmla="*/ 91 w 108"/>
                <a:gd name="T19" fmla="*/ 131 h 691"/>
                <a:gd name="T20" fmla="*/ 50 w 108"/>
                <a:gd name="T21" fmla="*/ 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691">
                  <a:moveTo>
                    <a:pt x="0" y="416"/>
                  </a:moveTo>
                  <a:cubicBezTo>
                    <a:pt x="0" y="691"/>
                    <a:pt x="0" y="691"/>
                    <a:pt x="0" y="691"/>
                  </a:cubicBezTo>
                  <a:cubicBezTo>
                    <a:pt x="108" y="609"/>
                    <a:pt x="67" y="522"/>
                    <a:pt x="67" y="522"/>
                  </a:cubicBezTo>
                  <a:cubicBezTo>
                    <a:pt x="62" y="494"/>
                    <a:pt x="54" y="466"/>
                    <a:pt x="40" y="446"/>
                  </a:cubicBezTo>
                  <a:cubicBezTo>
                    <a:pt x="30" y="433"/>
                    <a:pt x="16" y="423"/>
                    <a:pt x="0" y="416"/>
                  </a:cubicBezTo>
                  <a:moveTo>
                    <a:pt x="50" y="0"/>
                  </a:moveTo>
                  <a:cubicBezTo>
                    <a:pt x="20" y="0"/>
                    <a:pt x="20" y="0"/>
                    <a:pt x="20" y="0"/>
                  </a:cubicBezTo>
                  <a:cubicBezTo>
                    <a:pt x="9" y="0"/>
                    <a:pt x="0" y="9"/>
                    <a:pt x="0" y="20"/>
                  </a:cubicBezTo>
                  <a:cubicBezTo>
                    <a:pt x="0" y="280"/>
                    <a:pt x="0" y="280"/>
                    <a:pt x="0" y="280"/>
                  </a:cubicBezTo>
                  <a:cubicBezTo>
                    <a:pt x="85" y="216"/>
                    <a:pt x="91" y="131"/>
                    <a:pt x="91" y="131"/>
                  </a:cubicBezTo>
                  <a:cubicBezTo>
                    <a:pt x="91" y="83"/>
                    <a:pt x="75" y="36"/>
                    <a:pt x="50"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219">
              <a:extLst>
                <a:ext uri="{FF2B5EF4-FFF2-40B4-BE49-F238E27FC236}">
                  <a16:creationId xmlns:a16="http://schemas.microsoft.com/office/drawing/2014/main" id="{E65CE923-4765-4C7E-9774-F13D53DC4A9D}"/>
                </a:ext>
              </a:extLst>
            </p:cNvPr>
            <p:cNvSpPr>
              <a:spLocks/>
            </p:cNvSpPr>
            <p:nvPr/>
          </p:nvSpPr>
          <p:spPr bwMode="auto">
            <a:xfrm>
              <a:off x="3017838" y="6716713"/>
              <a:ext cx="2413000" cy="1998663"/>
            </a:xfrm>
            <a:custGeom>
              <a:avLst/>
              <a:gdLst>
                <a:gd name="T0" fmla="*/ 0 w 2816"/>
                <a:gd name="T1" fmla="*/ 1290 h 2330"/>
                <a:gd name="T2" fmla="*/ 79 w 2816"/>
                <a:gd name="T3" fmla="*/ 1270 h 2330"/>
                <a:gd name="T4" fmla="*/ 165 w 2816"/>
                <a:gd name="T5" fmla="*/ 957 h 2330"/>
                <a:gd name="T6" fmla="*/ 1050 w 2816"/>
                <a:gd name="T7" fmla="*/ 59 h 2330"/>
                <a:gd name="T8" fmla="*/ 1272 w 2816"/>
                <a:gd name="T9" fmla="*/ 269 h 2330"/>
                <a:gd name="T10" fmla="*/ 1228 w 2816"/>
                <a:gd name="T11" fmla="*/ 387 h 2330"/>
                <a:gd name="T12" fmla="*/ 947 w 2816"/>
                <a:gd name="T13" fmla="*/ 700 h 2330"/>
                <a:gd name="T14" fmla="*/ 2225 w 2816"/>
                <a:gd name="T15" fmla="*/ 322 h 2330"/>
                <a:gd name="T16" fmla="*/ 2352 w 2816"/>
                <a:gd name="T17" fmla="*/ 318 h 2330"/>
                <a:gd name="T18" fmla="*/ 2493 w 2816"/>
                <a:gd name="T19" fmla="*/ 460 h 2330"/>
                <a:gd name="T20" fmla="*/ 2473 w 2816"/>
                <a:gd name="T21" fmla="*/ 573 h 2330"/>
                <a:gd name="T22" fmla="*/ 2332 w 2816"/>
                <a:gd name="T23" fmla="*/ 663 h 2330"/>
                <a:gd name="T24" fmla="*/ 1332 w 2816"/>
                <a:gd name="T25" fmla="*/ 1004 h 2330"/>
                <a:gd name="T26" fmla="*/ 2473 w 2816"/>
                <a:gd name="T27" fmla="*/ 689 h 2330"/>
                <a:gd name="T28" fmla="*/ 2709 w 2816"/>
                <a:gd name="T29" fmla="*/ 684 h 2330"/>
                <a:gd name="T30" fmla="*/ 2794 w 2816"/>
                <a:gd name="T31" fmla="*/ 860 h 2330"/>
                <a:gd name="T32" fmla="*/ 2631 w 2816"/>
                <a:gd name="T33" fmla="*/ 1047 h 2330"/>
                <a:gd name="T34" fmla="*/ 1539 w 2816"/>
                <a:gd name="T35" fmla="*/ 1388 h 2330"/>
                <a:gd name="T36" fmla="*/ 2442 w 2816"/>
                <a:gd name="T37" fmla="*/ 1160 h 2330"/>
                <a:gd name="T38" fmla="*/ 2743 w 2816"/>
                <a:gd name="T39" fmla="*/ 1175 h 2330"/>
                <a:gd name="T40" fmla="*/ 2771 w 2816"/>
                <a:gd name="T41" fmla="*/ 1251 h 2330"/>
                <a:gd name="T42" fmla="*/ 2685 w 2816"/>
                <a:gd name="T43" fmla="*/ 1432 h 2330"/>
                <a:gd name="T44" fmla="*/ 2568 w 2816"/>
                <a:gd name="T45" fmla="*/ 1480 h 2330"/>
                <a:gd name="T46" fmla="*/ 1587 w 2816"/>
                <a:gd name="T47" fmla="*/ 1802 h 2330"/>
                <a:gd name="T48" fmla="*/ 2259 w 2816"/>
                <a:gd name="T49" fmla="*/ 1627 h 2330"/>
                <a:gd name="T50" fmla="*/ 2458 w 2816"/>
                <a:gd name="T51" fmla="*/ 1665 h 2330"/>
                <a:gd name="T52" fmla="*/ 2487 w 2816"/>
                <a:gd name="T53" fmla="*/ 1734 h 2330"/>
                <a:gd name="T54" fmla="*/ 2341 w 2816"/>
                <a:gd name="T55" fmla="*/ 1939 h 2330"/>
                <a:gd name="T56" fmla="*/ 1141 w 2816"/>
                <a:gd name="T57" fmla="*/ 2254 h 2330"/>
                <a:gd name="T58" fmla="*/ 866 w 2816"/>
                <a:gd name="T59" fmla="*/ 2310 h 2330"/>
                <a:gd name="T60" fmla="*/ 644 w 2816"/>
                <a:gd name="T61" fmla="*/ 2323 h 2330"/>
                <a:gd name="T62" fmla="*/ 482 w 2816"/>
                <a:gd name="T63" fmla="*/ 2284 h 2330"/>
                <a:gd name="T64" fmla="*/ 367 w 2816"/>
                <a:gd name="T65" fmla="*/ 2215 h 2330"/>
                <a:gd name="T66" fmla="*/ 265 w 2816"/>
                <a:gd name="T67" fmla="*/ 2247 h 2330"/>
                <a:gd name="T68" fmla="*/ 0 w 2816"/>
                <a:gd name="T69" fmla="*/ 1290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6" h="2330">
                  <a:moveTo>
                    <a:pt x="0" y="1290"/>
                  </a:moveTo>
                  <a:cubicBezTo>
                    <a:pt x="79" y="1270"/>
                    <a:pt x="79" y="1270"/>
                    <a:pt x="79" y="1270"/>
                  </a:cubicBezTo>
                  <a:cubicBezTo>
                    <a:pt x="79" y="1270"/>
                    <a:pt x="72" y="1049"/>
                    <a:pt x="165" y="957"/>
                  </a:cubicBezTo>
                  <a:cubicBezTo>
                    <a:pt x="165" y="957"/>
                    <a:pt x="915" y="177"/>
                    <a:pt x="1050" y="59"/>
                  </a:cubicBezTo>
                  <a:cubicBezTo>
                    <a:pt x="1050" y="59"/>
                    <a:pt x="1308" y="0"/>
                    <a:pt x="1272" y="269"/>
                  </a:cubicBezTo>
                  <a:cubicBezTo>
                    <a:pt x="1272" y="269"/>
                    <a:pt x="1284" y="317"/>
                    <a:pt x="1228" y="387"/>
                  </a:cubicBezTo>
                  <a:cubicBezTo>
                    <a:pt x="947" y="700"/>
                    <a:pt x="947" y="700"/>
                    <a:pt x="947" y="700"/>
                  </a:cubicBezTo>
                  <a:cubicBezTo>
                    <a:pt x="2225" y="322"/>
                    <a:pt x="2225" y="322"/>
                    <a:pt x="2225" y="322"/>
                  </a:cubicBezTo>
                  <a:cubicBezTo>
                    <a:pt x="2267" y="309"/>
                    <a:pt x="2311" y="308"/>
                    <a:pt x="2352" y="318"/>
                  </a:cubicBezTo>
                  <a:cubicBezTo>
                    <a:pt x="2407" y="332"/>
                    <a:pt x="2469" y="368"/>
                    <a:pt x="2493" y="460"/>
                  </a:cubicBezTo>
                  <a:cubicBezTo>
                    <a:pt x="2493" y="460"/>
                    <a:pt x="2507" y="510"/>
                    <a:pt x="2473" y="573"/>
                  </a:cubicBezTo>
                  <a:cubicBezTo>
                    <a:pt x="2443" y="627"/>
                    <a:pt x="2392" y="645"/>
                    <a:pt x="2332" y="663"/>
                  </a:cubicBezTo>
                  <a:cubicBezTo>
                    <a:pt x="1332" y="1004"/>
                    <a:pt x="1332" y="1004"/>
                    <a:pt x="1332" y="1004"/>
                  </a:cubicBezTo>
                  <a:cubicBezTo>
                    <a:pt x="2473" y="689"/>
                    <a:pt x="2473" y="689"/>
                    <a:pt x="2473" y="689"/>
                  </a:cubicBezTo>
                  <a:cubicBezTo>
                    <a:pt x="2537" y="670"/>
                    <a:pt x="2654" y="647"/>
                    <a:pt x="2709" y="684"/>
                  </a:cubicBezTo>
                  <a:cubicBezTo>
                    <a:pt x="2755" y="715"/>
                    <a:pt x="2795" y="786"/>
                    <a:pt x="2794" y="860"/>
                  </a:cubicBezTo>
                  <a:cubicBezTo>
                    <a:pt x="2794" y="860"/>
                    <a:pt x="2785" y="987"/>
                    <a:pt x="2631" y="1047"/>
                  </a:cubicBezTo>
                  <a:cubicBezTo>
                    <a:pt x="1539" y="1388"/>
                    <a:pt x="1539" y="1388"/>
                    <a:pt x="1539" y="1388"/>
                  </a:cubicBezTo>
                  <a:cubicBezTo>
                    <a:pt x="2442" y="1160"/>
                    <a:pt x="2442" y="1160"/>
                    <a:pt x="2442" y="1160"/>
                  </a:cubicBezTo>
                  <a:cubicBezTo>
                    <a:pt x="2515" y="1140"/>
                    <a:pt x="2690" y="1102"/>
                    <a:pt x="2743" y="1175"/>
                  </a:cubicBezTo>
                  <a:cubicBezTo>
                    <a:pt x="2757" y="1194"/>
                    <a:pt x="2765" y="1223"/>
                    <a:pt x="2771" y="1251"/>
                  </a:cubicBezTo>
                  <a:cubicBezTo>
                    <a:pt x="2771" y="1251"/>
                    <a:pt x="2816" y="1347"/>
                    <a:pt x="2685" y="1432"/>
                  </a:cubicBezTo>
                  <a:cubicBezTo>
                    <a:pt x="2662" y="1447"/>
                    <a:pt x="2594" y="1472"/>
                    <a:pt x="2568" y="1480"/>
                  </a:cubicBezTo>
                  <a:cubicBezTo>
                    <a:pt x="1587" y="1802"/>
                    <a:pt x="1587" y="1802"/>
                    <a:pt x="1587" y="1802"/>
                  </a:cubicBezTo>
                  <a:cubicBezTo>
                    <a:pt x="2259" y="1627"/>
                    <a:pt x="2259" y="1627"/>
                    <a:pt x="2259" y="1627"/>
                  </a:cubicBezTo>
                  <a:cubicBezTo>
                    <a:pt x="2329" y="1607"/>
                    <a:pt x="2413" y="1607"/>
                    <a:pt x="2458" y="1665"/>
                  </a:cubicBezTo>
                  <a:cubicBezTo>
                    <a:pt x="2472" y="1684"/>
                    <a:pt x="2484" y="1707"/>
                    <a:pt x="2487" y="1734"/>
                  </a:cubicBezTo>
                  <a:cubicBezTo>
                    <a:pt x="2487" y="1734"/>
                    <a:pt x="2523" y="1880"/>
                    <a:pt x="2341" y="1939"/>
                  </a:cubicBezTo>
                  <a:cubicBezTo>
                    <a:pt x="1141" y="2254"/>
                    <a:pt x="1141" y="2254"/>
                    <a:pt x="1141" y="2254"/>
                  </a:cubicBezTo>
                  <a:cubicBezTo>
                    <a:pt x="866" y="2310"/>
                    <a:pt x="866" y="2310"/>
                    <a:pt x="866" y="2310"/>
                  </a:cubicBezTo>
                  <a:cubicBezTo>
                    <a:pt x="793" y="2325"/>
                    <a:pt x="718" y="2330"/>
                    <a:pt x="644" y="2323"/>
                  </a:cubicBezTo>
                  <a:cubicBezTo>
                    <a:pt x="592" y="2318"/>
                    <a:pt x="535" y="2306"/>
                    <a:pt x="482" y="2284"/>
                  </a:cubicBezTo>
                  <a:cubicBezTo>
                    <a:pt x="482" y="2284"/>
                    <a:pt x="376" y="2243"/>
                    <a:pt x="367" y="2215"/>
                  </a:cubicBezTo>
                  <a:cubicBezTo>
                    <a:pt x="265" y="2247"/>
                    <a:pt x="265" y="2247"/>
                    <a:pt x="265" y="2247"/>
                  </a:cubicBezTo>
                  <a:lnTo>
                    <a:pt x="0" y="1290"/>
                  </a:lnTo>
                  <a:close/>
                </a:path>
              </a:pathLst>
            </a:custGeom>
            <a:solidFill>
              <a:srgbClr val="EDBE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220">
              <a:extLst>
                <a:ext uri="{FF2B5EF4-FFF2-40B4-BE49-F238E27FC236}">
                  <a16:creationId xmlns:a16="http://schemas.microsoft.com/office/drawing/2014/main" id="{D891158F-09A0-42C2-8691-1D9C7F198168}"/>
                </a:ext>
              </a:extLst>
            </p:cNvPr>
            <p:cNvSpPr>
              <a:spLocks/>
            </p:cNvSpPr>
            <p:nvPr/>
          </p:nvSpPr>
          <p:spPr bwMode="auto">
            <a:xfrm>
              <a:off x="2911476" y="7688263"/>
              <a:ext cx="436563" cy="1081088"/>
            </a:xfrm>
            <a:custGeom>
              <a:avLst/>
              <a:gdLst>
                <a:gd name="T0" fmla="*/ 202 w 275"/>
                <a:gd name="T1" fmla="*/ 681 h 681"/>
                <a:gd name="T2" fmla="*/ 275 w 275"/>
                <a:gd name="T3" fmla="*/ 659 h 681"/>
                <a:gd name="T4" fmla="*/ 73 w 275"/>
                <a:gd name="T5" fmla="*/ 0 h 681"/>
                <a:gd name="T6" fmla="*/ 0 w 275"/>
                <a:gd name="T7" fmla="*/ 22 h 681"/>
                <a:gd name="T8" fmla="*/ 202 w 275"/>
                <a:gd name="T9" fmla="*/ 681 h 681"/>
              </a:gdLst>
              <a:ahLst/>
              <a:cxnLst>
                <a:cxn ang="0">
                  <a:pos x="T0" y="T1"/>
                </a:cxn>
                <a:cxn ang="0">
                  <a:pos x="T2" y="T3"/>
                </a:cxn>
                <a:cxn ang="0">
                  <a:pos x="T4" y="T5"/>
                </a:cxn>
                <a:cxn ang="0">
                  <a:pos x="T6" y="T7"/>
                </a:cxn>
                <a:cxn ang="0">
                  <a:pos x="T8" y="T9"/>
                </a:cxn>
              </a:cxnLst>
              <a:rect l="0" t="0" r="r" b="b"/>
              <a:pathLst>
                <a:path w="275" h="681">
                  <a:moveTo>
                    <a:pt x="202" y="681"/>
                  </a:moveTo>
                  <a:lnTo>
                    <a:pt x="275" y="659"/>
                  </a:lnTo>
                  <a:lnTo>
                    <a:pt x="73" y="0"/>
                  </a:lnTo>
                  <a:lnTo>
                    <a:pt x="0" y="22"/>
                  </a:lnTo>
                  <a:lnTo>
                    <a:pt x="202" y="68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221">
              <a:extLst>
                <a:ext uri="{FF2B5EF4-FFF2-40B4-BE49-F238E27FC236}">
                  <a16:creationId xmlns:a16="http://schemas.microsoft.com/office/drawing/2014/main" id="{E7023C81-FF72-4153-9CF8-D6101EACD015}"/>
                </a:ext>
              </a:extLst>
            </p:cNvPr>
            <p:cNvSpPr>
              <a:spLocks/>
            </p:cNvSpPr>
            <p:nvPr/>
          </p:nvSpPr>
          <p:spPr bwMode="auto">
            <a:xfrm>
              <a:off x="1588" y="7659688"/>
              <a:ext cx="3252788" cy="1952625"/>
            </a:xfrm>
            <a:custGeom>
              <a:avLst/>
              <a:gdLst>
                <a:gd name="T0" fmla="*/ 3795 w 3795"/>
                <a:gd name="T1" fmla="*/ 1297 h 2276"/>
                <a:gd name="T2" fmla="*/ 3621 w 3795"/>
                <a:gd name="T3" fmla="*/ 1341 h 2276"/>
                <a:gd name="T4" fmla="*/ 925 w 3795"/>
                <a:gd name="T5" fmla="*/ 2062 h 2276"/>
                <a:gd name="T6" fmla="*/ 0 w 3795"/>
                <a:gd name="T7" fmla="*/ 2276 h 2276"/>
                <a:gd name="T8" fmla="*/ 0 w 3795"/>
                <a:gd name="T9" fmla="*/ 648 h 2276"/>
                <a:gd name="T10" fmla="*/ 2579 w 3795"/>
                <a:gd name="T11" fmla="*/ 207 h 2276"/>
                <a:gd name="T12" fmla="*/ 3394 w 3795"/>
                <a:gd name="T13" fmla="*/ 0 h 2276"/>
                <a:gd name="T14" fmla="*/ 3482 w 3795"/>
                <a:gd name="T15" fmla="*/ 281 h 2276"/>
                <a:gd name="T16" fmla="*/ 3795 w 3795"/>
                <a:gd name="T17" fmla="*/ 1297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5" h="2276">
                  <a:moveTo>
                    <a:pt x="3795" y="1297"/>
                  </a:moveTo>
                  <a:cubicBezTo>
                    <a:pt x="3621" y="1341"/>
                    <a:pt x="3621" y="1341"/>
                    <a:pt x="3621" y="1341"/>
                  </a:cubicBezTo>
                  <a:cubicBezTo>
                    <a:pt x="3621" y="1341"/>
                    <a:pt x="2152" y="1756"/>
                    <a:pt x="925" y="2062"/>
                  </a:cubicBezTo>
                  <a:cubicBezTo>
                    <a:pt x="526" y="2162"/>
                    <a:pt x="187" y="2240"/>
                    <a:pt x="0" y="2276"/>
                  </a:cubicBezTo>
                  <a:cubicBezTo>
                    <a:pt x="0" y="648"/>
                    <a:pt x="0" y="648"/>
                    <a:pt x="0" y="648"/>
                  </a:cubicBezTo>
                  <a:cubicBezTo>
                    <a:pt x="613" y="621"/>
                    <a:pt x="2579" y="207"/>
                    <a:pt x="2579" y="207"/>
                  </a:cubicBezTo>
                  <a:cubicBezTo>
                    <a:pt x="3394" y="0"/>
                    <a:pt x="3394" y="0"/>
                    <a:pt x="3394" y="0"/>
                  </a:cubicBezTo>
                  <a:cubicBezTo>
                    <a:pt x="3482" y="281"/>
                    <a:pt x="3482" y="281"/>
                    <a:pt x="3482" y="281"/>
                  </a:cubicBezTo>
                  <a:lnTo>
                    <a:pt x="3795" y="1297"/>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222">
              <a:extLst>
                <a:ext uri="{FF2B5EF4-FFF2-40B4-BE49-F238E27FC236}">
                  <a16:creationId xmlns:a16="http://schemas.microsoft.com/office/drawing/2014/main" id="{2D73B332-82DA-4F6B-AA00-A17A8FE899CD}"/>
                </a:ext>
              </a:extLst>
            </p:cNvPr>
            <p:cNvSpPr>
              <a:spLocks/>
            </p:cNvSpPr>
            <p:nvPr/>
          </p:nvSpPr>
          <p:spPr bwMode="auto">
            <a:xfrm>
              <a:off x="2730501" y="8728075"/>
              <a:ext cx="104775" cy="104775"/>
            </a:xfrm>
            <a:custGeom>
              <a:avLst/>
              <a:gdLst>
                <a:gd name="T0" fmla="*/ 103 w 123"/>
                <a:gd name="T1" fmla="*/ 26 h 122"/>
                <a:gd name="T2" fmla="*/ 96 w 123"/>
                <a:gd name="T3" fmla="*/ 103 h 122"/>
                <a:gd name="T4" fmla="*/ 20 w 123"/>
                <a:gd name="T5" fmla="*/ 96 h 122"/>
                <a:gd name="T6" fmla="*/ 26 w 123"/>
                <a:gd name="T7" fmla="*/ 20 h 122"/>
                <a:gd name="T8" fmla="*/ 103 w 123"/>
                <a:gd name="T9" fmla="*/ 26 h 122"/>
              </a:gdLst>
              <a:ahLst/>
              <a:cxnLst>
                <a:cxn ang="0">
                  <a:pos x="T0" y="T1"/>
                </a:cxn>
                <a:cxn ang="0">
                  <a:pos x="T2" y="T3"/>
                </a:cxn>
                <a:cxn ang="0">
                  <a:pos x="T4" y="T5"/>
                </a:cxn>
                <a:cxn ang="0">
                  <a:pos x="T6" y="T7"/>
                </a:cxn>
                <a:cxn ang="0">
                  <a:pos x="T8" y="T9"/>
                </a:cxn>
              </a:cxnLst>
              <a:rect l="0" t="0" r="r" b="b"/>
              <a:pathLst>
                <a:path w="123" h="122">
                  <a:moveTo>
                    <a:pt x="103" y="26"/>
                  </a:moveTo>
                  <a:cubicBezTo>
                    <a:pt x="123" y="49"/>
                    <a:pt x="120" y="84"/>
                    <a:pt x="96" y="103"/>
                  </a:cubicBezTo>
                  <a:cubicBezTo>
                    <a:pt x="73" y="122"/>
                    <a:pt x="39" y="119"/>
                    <a:pt x="20" y="96"/>
                  </a:cubicBezTo>
                  <a:cubicBezTo>
                    <a:pt x="0" y="73"/>
                    <a:pt x="3" y="39"/>
                    <a:pt x="26" y="20"/>
                  </a:cubicBezTo>
                  <a:cubicBezTo>
                    <a:pt x="49" y="0"/>
                    <a:pt x="84" y="3"/>
                    <a:pt x="103"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223">
              <a:extLst>
                <a:ext uri="{FF2B5EF4-FFF2-40B4-BE49-F238E27FC236}">
                  <a16:creationId xmlns:a16="http://schemas.microsoft.com/office/drawing/2014/main" id="{84847514-7B48-4D25-95F7-3AA86C8302AE}"/>
                </a:ext>
              </a:extLst>
            </p:cNvPr>
            <p:cNvSpPr>
              <a:spLocks/>
            </p:cNvSpPr>
            <p:nvPr/>
          </p:nvSpPr>
          <p:spPr bwMode="auto">
            <a:xfrm>
              <a:off x="2586038" y="8770938"/>
              <a:ext cx="103188" cy="104775"/>
            </a:xfrm>
            <a:custGeom>
              <a:avLst/>
              <a:gdLst>
                <a:gd name="T0" fmla="*/ 102 w 122"/>
                <a:gd name="T1" fmla="*/ 26 h 122"/>
                <a:gd name="T2" fmla="*/ 96 w 122"/>
                <a:gd name="T3" fmla="*/ 103 h 122"/>
                <a:gd name="T4" fmla="*/ 19 w 122"/>
                <a:gd name="T5" fmla="*/ 96 h 122"/>
                <a:gd name="T6" fmla="*/ 26 w 122"/>
                <a:gd name="T7" fmla="*/ 20 h 122"/>
                <a:gd name="T8" fmla="*/ 102 w 122"/>
                <a:gd name="T9" fmla="*/ 26 h 122"/>
              </a:gdLst>
              <a:ahLst/>
              <a:cxnLst>
                <a:cxn ang="0">
                  <a:pos x="T0" y="T1"/>
                </a:cxn>
                <a:cxn ang="0">
                  <a:pos x="T2" y="T3"/>
                </a:cxn>
                <a:cxn ang="0">
                  <a:pos x="T4" y="T5"/>
                </a:cxn>
                <a:cxn ang="0">
                  <a:pos x="T6" y="T7"/>
                </a:cxn>
                <a:cxn ang="0">
                  <a:pos x="T8" y="T9"/>
                </a:cxn>
              </a:cxnLst>
              <a:rect l="0" t="0" r="r" b="b"/>
              <a:pathLst>
                <a:path w="122" h="122">
                  <a:moveTo>
                    <a:pt x="102" y="26"/>
                  </a:moveTo>
                  <a:cubicBezTo>
                    <a:pt x="122" y="49"/>
                    <a:pt x="119" y="84"/>
                    <a:pt x="96" y="103"/>
                  </a:cubicBezTo>
                  <a:cubicBezTo>
                    <a:pt x="73" y="122"/>
                    <a:pt x="38" y="119"/>
                    <a:pt x="19" y="96"/>
                  </a:cubicBezTo>
                  <a:cubicBezTo>
                    <a:pt x="0" y="73"/>
                    <a:pt x="3" y="39"/>
                    <a:pt x="26" y="20"/>
                  </a:cubicBezTo>
                  <a:cubicBezTo>
                    <a:pt x="49" y="0"/>
                    <a:pt x="83" y="3"/>
                    <a:pt x="102"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224">
              <a:extLst>
                <a:ext uri="{FF2B5EF4-FFF2-40B4-BE49-F238E27FC236}">
                  <a16:creationId xmlns:a16="http://schemas.microsoft.com/office/drawing/2014/main" id="{1CD69C0B-BEAD-4DA6-A1D6-303F726CE66E}"/>
                </a:ext>
              </a:extLst>
            </p:cNvPr>
            <p:cNvSpPr>
              <a:spLocks/>
            </p:cNvSpPr>
            <p:nvPr/>
          </p:nvSpPr>
          <p:spPr bwMode="auto">
            <a:xfrm>
              <a:off x="2436813" y="8812213"/>
              <a:ext cx="104775" cy="104775"/>
            </a:xfrm>
            <a:custGeom>
              <a:avLst/>
              <a:gdLst>
                <a:gd name="T0" fmla="*/ 103 w 122"/>
                <a:gd name="T1" fmla="*/ 26 h 122"/>
                <a:gd name="T2" fmla="*/ 96 w 122"/>
                <a:gd name="T3" fmla="*/ 103 h 122"/>
                <a:gd name="T4" fmla="*/ 19 w 122"/>
                <a:gd name="T5" fmla="*/ 96 h 122"/>
                <a:gd name="T6" fmla="*/ 26 w 122"/>
                <a:gd name="T7" fmla="*/ 19 h 122"/>
                <a:gd name="T8" fmla="*/ 103 w 122"/>
                <a:gd name="T9" fmla="*/ 26 h 122"/>
              </a:gdLst>
              <a:ahLst/>
              <a:cxnLst>
                <a:cxn ang="0">
                  <a:pos x="T0" y="T1"/>
                </a:cxn>
                <a:cxn ang="0">
                  <a:pos x="T2" y="T3"/>
                </a:cxn>
                <a:cxn ang="0">
                  <a:pos x="T4" y="T5"/>
                </a:cxn>
                <a:cxn ang="0">
                  <a:pos x="T6" y="T7"/>
                </a:cxn>
                <a:cxn ang="0">
                  <a:pos x="T8" y="T9"/>
                </a:cxn>
              </a:cxnLst>
              <a:rect l="0" t="0" r="r" b="b"/>
              <a:pathLst>
                <a:path w="122" h="122">
                  <a:moveTo>
                    <a:pt x="103" y="26"/>
                  </a:moveTo>
                  <a:cubicBezTo>
                    <a:pt x="122" y="49"/>
                    <a:pt x="119" y="83"/>
                    <a:pt x="96" y="103"/>
                  </a:cubicBezTo>
                  <a:cubicBezTo>
                    <a:pt x="73" y="122"/>
                    <a:pt x="39" y="119"/>
                    <a:pt x="19" y="96"/>
                  </a:cubicBezTo>
                  <a:cubicBezTo>
                    <a:pt x="0" y="73"/>
                    <a:pt x="3" y="38"/>
                    <a:pt x="26" y="19"/>
                  </a:cubicBezTo>
                  <a:cubicBezTo>
                    <a:pt x="49" y="0"/>
                    <a:pt x="84" y="3"/>
                    <a:pt x="103"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225">
              <a:extLst>
                <a:ext uri="{FF2B5EF4-FFF2-40B4-BE49-F238E27FC236}">
                  <a16:creationId xmlns:a16="http://schemas.microsoft.com/office/drawing/2014/main" id="{1E68E205-CCAF-43AA-870D-3E1CED439894}"/>
                </a:ext>
              </a:extLst>
            </p:cNvPr>
            <p:cNvSpPr>
              <a:spLocks/>
            </p:cNvSpPr>
            <p:nvPr/>
          </p:nvSpPr>
          <p:spPr bwMode="auto">
            <a:xfrm>
              <a:off x="4851401" y="7019925"/>
              <a:ext cx="261938" cy="266700"/>
            </a:xfrm>
            <a:custGeom>
              <a:avLst/>
              <a:gdLst>
                <a:gd name="T0" fmla="*/ 5 w 305"/>
                <a:gd name="T1" fmla="*/ 78 h 310"/>
                <a:gd name="T2" fmla="*/ 66 w 305"/>
                <a:gd name="T3" fmla="*/ 283 h 310"/>
                <a:gd name="T4" fmla="*/ 107 w 305"/>
                <a:gd name="T5" fmla="*/ 304 h 310"/>
                <a:gd name="T6" fmla="*/ 218 w 305"/>
                <a:gd name="T7" fmla="*/ 269 h 310"/>
                <a:gd name="T8" fmla="*/ 286 w 305"/>
                <a:gd name="T9" fmla="*/ 119 h 310"/>
                <a:gd name="T10" fmla="*/ 171 w 305"/>
                <a:gd name="T11" fmla="*/ 4 h 310"/>
                <a:gd name="T12" fmla="*/ 63 w 305"/>
                <a:gd name="T13" fmla="*/ 27 h 310"/>
                <a:gd name="T14" fmla="*/ 27 w 305"/>
                <a:gd name="T15" fmla="*/ 37 h 310"/>
                <a:gd name="T16" fmla="*/ 5 w 305"/>
                <a:gd name="T17" fmla="*/ 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5" h="310">
                  <a:moveTo>
                    <a:pt x="5" y="78"/>
                  </a:moveTo>
                  <a:cubicBezTo>
                    <a:pt x="66" y="283"/>
                    <a:pt x="66" y="283"/>
                    <a:pt x="66" y="283"/>
                  </a:cubicBezTo>
                  <a:cubicBezTo>
                    <a:pt x="71" y="300"/>
                    <a:pt x="89" y="310"/>
                    <a:pt x="107" y="304"/>
                  </a:cubicBezTo>
                  <a:cubicBezTo>
                    <a:pt x="218" y="269"/>
                    <a:pt x="218" y="269"/>
                    <a:pt x="218" y="269"/>
                  </a:cubicBezTo>
                  <a:cubicBezTo>
                    <a:pt x="218" y="269"/>
                    <a:pt x="305" y="235"/>
                    <a:pt x="286" y="119"/>
                  </a:cubicBezTo>
                  <a:cubicBezTo>
                    <a:pt x="286" y="119"/>
                    <a:pt x="266" y="22"/>
                    <a:pt x="171" y="4"/>
                  </a:cubicBezTo>
                  <a:cubicBezTo>
                    <a:pt x="171" y="4"/>
                    <a:pt x="132" y="0"/>
                    <a:pt x="63" y="27"/>
                  </a:cubicBezTo>
                  <a:cubicBezTo>
                    <a:pt x="27" y="37"/>
                    <a:pt x="27" y="37"/>
                    <a:pt x="27" y="37"/>
                  </a:cubicBezTo>
                  <a:cubicBezTo>
                    <a:pt x="10" y="42"/>
                    <a:pt x="0" y="60"/>
                    <a:pt x="5" y="78"/>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226">
              <a:extLst>
                <a:ext uri="{FF2B5EF4-FFF2-40B4-BE49-F238E27FC236}">
                  <a16:creationId xmlns:a16="http://schemas.microsoft.com/office/drawing/2014/main" id="{E6BE7019-6433-4DC7-BDA1-73BABC0D805D}"/>
                </a:ext>
              </a:extLst>
            </p:cNvPr>
            <p:cNvSpPr>
              <a:spLocks/>
            </p:cNvSpPr>
            <p:nvPr/>
          </p:nvSpPr>
          <p:spPr bwMode="auto">
            <a:xfrm>
              <a:off x="5110163" y="7332663"/>
              <a:ext cx="250825" cy="254000"/>
            </a:xfrm>
            <a:custGeom>
              <a:avLst/>
              <a:gdLst>
                <a:gd name="T0" fmla="*/ 5 w 292"/>
                <a:gd name="T1" fmla="*/ 74 h 296"/>
                <a:gd name="T2" fmla="*/ 63 w 292"/>
                <a:gd name="T3" fmla="*/ 270 h 296"/>
                <a:gd name="T4" fmla="*/ 102 w 292"/>
                <a:gd name="T5" fmla="*/ 291 h 296"/>
                <a:gd name="T6" fmla="*/ 209 w 292"/>
                <a:gd name="T7" fmla="*/ 257 h 296"/>
                <a:gd name="T8" fmla="*/ 273 w 292"/>
                <a:gd name="T9" fmla="*/ 114 h 296"/>
                <a:gd name="T10" fmla="*/ 163 w 292"/>
                <a:gd name="T11" fmla="*/ 4 h 296"/>
                <a:gd name="T12" fmla="*/ 60 w 292"/>
                <a:gd name="T13" fmla="*/ 25 h 296"/>
                <a:gd name="T14" fmla="*/ 26 w 292"/>
                <a:gd name="T15" fmla="*/ 35 h 296"/>
                <a:gd name="T16" fmla="*/ 5 w 292"/>
                <a:gd name="T17" fmla="*/ 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296">
                  <a:moveTo>
                    <a:pt x="5" y="74"/>
                  </a:moveTo>
                  <a:cubicBezTo>
                    <a:pt x="63" y="270"/>
                    <a:pt x="63" y="270"/>
                    <a:pt x="63" y="270"/>
                  </a:cubicBezTo>
                  <a:cubicBezTo>
                    <a:pt x="68" y="287"/>
                    <a:pt x="85" y="296"/>
                    <a:pt x="102" y="291"/>
                  </a:cubicBezTo>
                  <a:cubicBezTo>
                    <a:pt x="209" y="257"/>
                    <a:pt x="209" y="257"/>
                    <a:pt x="209" y="257"/>
                  </a:cubicBezTo>
                  <a:cubicBezTo>
                    <a:pt x="209" y="257"/>
                    <a:pt x="292" y="225"/>
                    <a:pt x="273" y="114"/>
                  </a:cubicBezTo>
                  <a:cubicBezTo>
                    <a:pt x="273" y="114"/>
                    <a:pt x="255" y="21"/>
                    <a:pt x="163" y="4"/>
                  </a:cubicBezTo>
                  <a:cubicBezTo>
                    <a:pt x="163" y="4"/>
                    <a:pt x="126" y="0"/>
                    <a:pt x="60" y="25"/>
                  </a:cubicBezTo>
                  <a:cubicBezTo>
                    <a:pt x="26" y="35"/>
                    <a:pt x="26" y="35"/>
                    <a:pt x="26" y="35"/>
                  </a:cubicBezTo>
                  <a:cubicBezTo>
                    <a:pt x="9" y="40"/>
                    <a:pt x="0" y="57"/>
                    <a:pt x="5" y="74"/>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227">
              <a:extLst>
                <a:ext uri="{FF2B5EF4-FFF2-40B4-BE49-F238E27FC236}">
                  <a16:creationId xmlns:a16="http://schemas.microsoft.com/office/drawing/2014/main" id="{EBF42732-094E-4016-884F-CDE4F8BE96A3}"/>
                </a:ext>
              </a:extLst>
            </p:cNvPr>
            <p:cNvSpPr>
              <a:spLocks/>
            </p:cNvSpPr>
            <p:nvPr/>
          </p:nvSpPr>
          <p:spPr bwMode="auto">
            <a:xfrm>
              <a:off x="5141913" y="7723188"/>
              <a:ext cx="209550" cy="217488"/>
            </a:xfrm>
            <a:custGeom>
              <a:avLst/>
              <a:gdLst>
                <a:gd name="T0" fmla="*/ 4 w 244"/>
                <a:gd name="T1" fmla="*/ 59 h 254"/>
                <a:gd name="T2" fmla="*/ 46 w 244"/>
                <a:gd name="T3" fmla="*/ 230 h 254"/>
                <a:gd name="T4" fmla="*/ 79 w 244"/>
                <a:gd name="T5" fmla="*/ 250 h 254"/>
                <a:gd name="T6" fmla="*/ 172 w 244"/>
                <a:gd name="T7" fmla="*/ 225 h 254"/>
                <a:gd name="T8" fmla="*/ 233 w 244"/>
                <a:gd name="T9" fmla="*/ 104 h 254"/>
                <a:gd name="T10" fmla="*/ 143 w 244"/>
                <a:gd name="T11" fmla="*/ 5 h 254"/>
                <a:gd name="T12" fmla="*/ 53 w 244"/>
                <a:gd name="T13" fmla="*/ 20 h 254"/>
                <a:gd name="T14" fmla="*/ 23 w 244"/>
                <a:gd name="T15" fmla="*/ 27 h 254"/>
                <a:gd name="T16" fmla="*/ 4 w 244"/>
                <a:gd name="T17" fmla="*/ 5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254">
                  <a:moveTo>
                    <a:pt x="4" y="59"/>
                  </a:moveTo>
                  <a:cubicBezTo>
                    <a:pt x="46" y="230"/>
                    <a:pt x="46" y="230"/>
                    <a:pt x="46" y="230"/>
                  </a:cubicBezTo>
                  <a:cubicBezTo>
                    <a:pt x="49" y="245"/>
                    <a:pt x="64" y="254"/>
                    <a:pt x="79" y="250"/>
                  </a:cubicBezTo>
                  <a:cubicBezTo>
                    <a:pt x="172" y="225"/>
                    <a:pt x="172" y="225"/>
                    <a:pt x="172" y="225"/>
                  </a:cubicBezTo>
                  <a:cubicBezTo>
                    <a:pt x="172" y="225"/>
                    <a:pt x="244" y="200"/>
                    <a:pt x="233" y="104"/>
                  </a:cubicBezTo>
                  <a:cubicBezTo>
                    <a:pt x="233" y="104"/>
                    <a:pt x="220" y="24"/>
                    <a:pt x="143" y="5"/>
                  </a:cubicBezTo>
                  <a:cubicBezTo>
                    <a:pt x="143" y="5"/>
                    <a:pt x="111" y="0"/>
                    <a:pt x="53" y="20"/>
                  </a:cubicBezTo>
                  <a:cubicBezTo>
                    <a:pt x="23" y="27"/>
                    <a:pt x="23" y="27"/>
                    <a:pt x="23" y="27"/>
                  </a:cubicBezTo>
                  <a:cubicBezTo>
                    <a:pt x="9" y="30"/>
                    <a:pt x="0" y="45"/>
                    <a:pt x="4" y="59"/>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228">
              <a:extLst>
                <a:ext uri="{FF2B5EF4-FFF2-40B4-BE49-F238E27FC236}">
                  <a16:creationId xmlns:a16="http://schemas.microsoft.com/office/drawing/2014/main" id="{8855B8C3-A603-4D32-B4E4-90AAE6026BEC}"/>
                </a:ext>
              </a:extLst>
            </p:cNvPr>
            <p:cNvSpPr>
              <a:spLocks/>
            </p:cNvSpPr>
            <p:nvPr/>
          </p:nvSpPr>
          <p:spPr bwMode="auto">
            <a:xfrm>
              <a:off x="4905376" y="8140700"/>
              <a:ext cx="204788" cy="212725"/>
            </a:xfrm>
            <a:custGeom>
              <a:avLst/>
              <a:gdLst>
                <a:gd name="T0" fmla="*/ 3 w 239"/>
                <a:gd name="T1" fmla="*/ 58 h 248"/>
                <a:gd name="T2" fmla="*/ 45 w 239"/>
                <a:gd name="T3" fmla="*/ 225 h 248"/>
                <a:gd name="T4" fmla="*/ 77 w 239"/>
                <a:gd name="T5" fmla="*/ 244 h 248"/>
                <a:gd name="T6" fmla="*/ 168 w 239"/>
                <a:gd name="T7" fmla="*/ 220 h 248"/>
                <a:gd name="T8" fmla="*/ 228 w 239"/>
                <a:gd name="T9" fmla="*/ 102 h 248"/>
                <a:gd name="T10" fmla="*/ 139 w 239"/>
                <a:gd name="T11" fmla="*/ 5 h 248"/>
                <a:gd name="T12" fmla="*/ 52 w 239"/>
                <a:gd name="T13" fmla="*/ 19 h 248"/>
                <a:gd name="T14" fmla="*/ 23 w 239"/>
                <a:gd name="T15" fmla="*/ 26 h 248"/>
                <a:gd name="T16" fmla="*/ 3 w 239"/>
                <a:gd name="T17" fmla="*/ 5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248">
                  <a:moveTo>
                    <a:pt x="3" y="58"/>
                  </a:moveTo>
                  <a:cubicBezTo>
                    <a:pt x="45" y="225"/>
                    <a:pt x="45" y="225"/>
                    <a:pt x="45" y="225"/>
                  </a:cubicBezTo>
                  <a:cubicBezTo>
                    <a:pt x="48" y="239"/>
                    <a:pt x="63" y="248"/>
                    <a:pt x="77" y="244"/>
                  </a:cubicBezTo>
                  <a:cubicBezTo>
                    <a:pt x="168" y="220"/>
                    <a:pt x="168" y="220"/>
                    <a:pt x="168" y="220"/>
                  </a:cubicBezTo>
                  <a:cubicBezTo>
                    <a:pt x="168" y="220"/>
                    <a:pt x="239" y="196"/>
                    <a:pt x="228" y="102"/>
                  </a:cubicBezTo>
                  <a:cubicBezTo>
                    <a:pt x="228" y="102"/>
                    <a:pt x="215" y="23"/>
                    <a:pt x="139" y="5"/>
                  </a:cubicBezTo>
                  <a:cubicBezTo>
                    <a:pt x="139" y="5"/>
                    <a:pt x="108" y="0"/>
                    <a:pt x="52" y="19"/>
                  </a:cubicBezTo>
                  <a:cubicBezTo>
                    <a:pt x="23" y="26"/>
                    <a:pt x="23" y="26"/>
                    <a:pt x="23" y="26"/>
                  </a:cubicBezTo>
                  <a:cubicBezTo>
                    <a:pt x="8" y="30"/>
                    <a:pt x="0" y="44"/>
                    <a:pt x="3" y="58"/>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229">
              <a:extLst>
                <a:ext uri="{FF2B5EF4-FFF2-40B4-BE49-F238E27FC236}">
                  <a16:creationId xmlns:a16="http://schemas.microsoft.com/office/drawing/2014/main" id="{648889FD-11A3-4042-92E0-6AB39CE987FE}"/>
                </a:ext>
              </a:extLst>
            </p:cNvPr>
            <p:cNvSpPr>
              <a:spLocks/>
            </p:cNvSpPr>
            <p:nvPr/>
          </p:nvSpPr>
          <p:spPr bwMode="auto">
            <a:xfrm>
              <a:off x="3844926" y="6765925"/>
              <a:ext cx="201613" cy="209550"/>
            </a:xfrm>
            <a:custGeom>
              <a:avLst/>
              <a:gdLst>
                <a:gd name="T0" fmla="*/ 8 w 235"/>
                <a:gd name="T1" fmla="*/ 150 h 244"/>
                <a:gd name="T2" fmla="*/ 105 w 235"/>
                <a:gd name="T3" fmla="*/ 237 h 244"/>
                <a:gd name="T4" fmla="*/ 136 w 235"/>
                <a:gd name="T5" fmla="*/ 230 h 244"/>
                <a:gd name="T6" fmla="*/ 193 w 235"/>
                <a:gd name="T7" fmla="*/ 160 h 244"/>
                <a:gd name="T8" fmla="*/ 189 w 235"/>
                <a:gd name="T9" fmla="*/ 45 h 244"/>
                <a:gd name="T10" fmla="*/ 86 w 235"/>
                <a:gd name="T11" fmla="*/ 33 h 244"/>
                <a:gd name="T12" fmla="*/ 28 w 235"/>
                <a:gd name="T13" fmla="*/ 95 h 244"/>
                <a:gd name="T14" fmla="*/ 9 w 235"/>
                <a:gd name="T15" fmla="*/ 117 h 244"/>
                <a:gd name="T16" fmla="*/ 8 w 235"/>
                <a:gd name="T17" fmla="*/ 15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44">
                  <a:moveTo>
                    <a:pt x="8" y="150"/>
                  </a:moveTo>
                  <a:cubicBezTo>
                    <a:pt x="105" y="237"/>
                    <a:pt x="105" y="237"/>
                    <a:pt x="105" y="237"/>
                  </a:cubicBezTo>
                  <a:cubicBezTo>
                    <a:pt x="113" y="244"/>
                    <a:pt x="127" y="241"/>
                    <a:pt x="136" y="230"/>
                  </a:cubicBezTo>
                  <a:cubicBezTo>
                    <a:pt x="193" y="160"/>
                    <a:pt x="193" y="160"/>
                    <a:pt x="193" y="160"/>
                  </a:cubicBezTo>
                  <a:cubicBezTo>
                    <a:pt x="193" y="160"/>
                    <a:pt x="235" y="102"/>
                    <a:pt x="189" y="45"/>
                  </a:cubicBezTo>
                  <a:cubicBezTo>
                    <a:pt x="189" y="45"/>
                    <a:pt x="149" y="0"/>
                    <a:pt x="86" y="33"/>
                  </a:cubicBezTo>
                  <a:cubicBezTo>
                    <a:pt x="86" y="33"/>
                    <a:pt x="62" y="48"/>
                    <a:pt x="28" y="95"/>
                  </a:cubicBezTo>
                  <a:cubicBezTo>
                    <a:pt x="9" y="117"/>
                    <a:pt x="9" y="117"/>
                    <a:pt x="9" y="117"/>
                  </a:cubicBezTo>
                  <a:cubicBezTo>
                    <a:pt x="0" y="128"/>
                    <a:pt x="0" y="142"/>
                    <a:pt x="8" y="15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230">
              <a:extLst>
                <a:ext uri="{FF2B5EF4-FFF2-40B4-BE49-F238E27FC236}">
                  <a16:creationId xmlns:a16="http://schemas.microsoft.com/office/drawing/2014/main" id="{438663A7-2715-41D7-B24B-9714CB9EE577}"/>
                </a:ext>
              </a:extLst>
            </p:cNvPr>
            <p:cNvSpPr>
              <a:spLocks/>
            </p:cNvSpPr>
            <p:nvPr/>
          </p:nvSpPr>
          <p:spPr bwMode="auto">
            <a:xfrm>
              <a:off x="3670301" y="2740025"/>
              <a:ext cx="1835150" cy="350838"/>
            </a:xfrm>
            <a:custGeom>
              <a:avLst/>
              <a:gdLst>
                <a:gd name="T0" fmla="*/ 517 w 2142"/>
                <a:gd name="T1" fmla="*/ 0 h 410"/>
                <a:gd name="T2" fmla="*/ 452 w 2142"/>
                <a:gd name="T3" fmla="*/ 3 h 410"/>
                <a:gd name="T4" fmla="*/ 299 w 2142"/>
                <a:gd name="T5" fmla="*/ 40 h 410"/>
                <a:gd name="T6" fmla="*/ 189 w 2142"/>
                <a:gd name="T7" fmla="*/ 106 h 410"/>
                <a:gd name="T8" fmla="*/ 93 w 2142"/>
                <a:gd name="T9" fmla="*/ 75 h 410"/>
                <a:gd name="T10" fmla="*/ 0 w 2142"/>
                <a:gd name="T11" fmla="*/ 410 h 410"/>
                <a:gd name="T12" fmla="*/ 269 w 2142"/>
                <a:gd name="T13" fmla="*/ 410 h 410"/>
                <a:gd name="T14" fmla="*/ 647 w 2142"/>
                <a:gd name="T15" fmla="*/ 221 h 410"/>
                <a:gd name="T16" fmla="*/ 1721 w 2142"/>
                <a:gd name="T17" fmla="*/ 410 h 410"/>
                <a:gd name="T18" fmla="*/ 2142 w 2142"/>
                <a:gd name="T19" fmla="*/ 410 h 410"/>
                <a:gd name="T20" fmla="*/ 2059 w 2142"/>
                <a:gd name="T21" fmla="*/ 367 h 410"/>
                <a:gd name="T22" fmla="*/ 922 w 2142"/>
                <a:gd name="T23" fmla="*/ 69 h 410"/>
                <a:gd name="T24" fmla="*/ 662 w 2142"/>
                <a:gd name="T25" fmla="*/ 15 h 410"/>
                <a:gd name="T26" fmla="*/ 517 w 2142"/>
                <a:gd name="T27" fmla="*/ 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2" h="410">
                  <a:moveTo>
                    <a:pt x="517" y="0"/>
                  </a:moveTo>
                  <a:cubicBezTo>
                    <a:pt x="495" y="0"/>
                    <a:pt x="474" y="1"/>
                    <a:pt x="452" y="3"/>
                  </a:cubicBezTo>
                  <a:cubicBezTo>
                    <a:pt x="403" y="8"/>
                    <a:pt x="348" y="19"/>
                    <a:pt x="299" y="40"/>
                  </a:cubicBezTo>
                  <a:cubicBezTo>
                    <a:pt x="299" y="40"/>
                    <a:pt x="198" y="79"/>
                    <a:pt x="189" y="106"/>
                  </a:cubicBezTo>
                  <a:cubicBezTo>
                    <a:pt x="93" y="75"/>
                    <a:pt x="93" y="75"/>
                    <a:pt x="93" y="75"/>
                  </a:cubicBezTo>
                  <a:cubicBezTo>
                    <a:pt x="0" y="410"/>
                    <a:pt x="0" y="410"/>
                    <a:pt x="0" y="410"/>
                  </a:cubicBezTo>
                  <a:cubicBezTo>
                    <a:pt x="269" y="410"/>
                    <a:pt x="269" y="410"/>
                    <a:pt x="269" y="410"/>
                  </a:cubicBezTo>
                  <a:cubicBezTo>
                    <a:pt x="647" y="221"/>
                    <a:pt x="647" y="221"/>
                    <a:pt x="647" y="221"/>
                  </a:cubicBezTo>
                  <a:cubicBezTo>
                    <a:pt x="647" y="221"/>
                    <a:pt x="1063" y="293"/>
                    <a:pt x="1721" y="410"/>
                  </a:cubicBezTo>
                  <a:cubicBezTo>
                    <a:pt x="2142" y="410"/>
                    <a:pt x="2142" y="410"/>
                    <a:pt x="2142" y="410"/>
                  </a:cubicBezTo>
                  <a:cubicBezTo>
                    <a:pt x="2122" y="393"/>
                    <a:pt x="2095" y="378"/>
                    <a:pt x="2059" y="367"/>
                  </a:cubicBezTo>
                  <a:cubicBezTo>
                    <a:pt x="922" y="69"/>
                    <a:pt x="922" y="69"/>
                    <a:pt x="922" y="69"/>
                  </a:cubicBezTo>
                  <a:cubicBezTo>
                    <a:pt x="662" y="15"/>
                    <a:pt x="662" y="15"/>
                    <a:pt x="662" y="15"/>
                  </a:cubicBezTo>
                  <a:cubicBezTo>
                    <a:pt x="614" y="5"/>
                    <a:pt x="566" y="0"/>
                    <a:pt x="517" y="0"/>
                  </a:cubicBezTo>
                </a:path>
              </a:pathLst>
            </a:custGeom>
            <a:solidFill>
              <a:srgbClr val="B65D1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31">
              <a:extLst>
                <a:ext uri="{FF2B5EF4-FFF2-40B4-BE49-F238E27FC236}">
                  <a16:creationId xmlns:a16="http://schemas.microsoft.com/office/drawing/2014/main" id="{8A13E583-F8C0-44D4-94CC-A52C22C1D2A3}"/>
                </a:ext>
              </a:extLst>
            </p:cNvPr>
            <p:cNvSpPr>
              <a:spLocks/>
            </p:cNvSpPr>
            <p:nvPr/>
          </p:nvSpPr>
          <p:spPr bwMode="auto">
            <a:xfrm>
              <a:off x="3900488" y="2928938"/>
              <a:ext cx="1244600" cy="161925"/>
            </a:xfrm>
            <a:custGeom>
              <a:avLst/>
              <a:gdLst>
                <a:gd name="T0" fmla="*/ 378 w 1452"/>
                <a:gd name="T1" fmla="*/ 0 h 189"/>
                <a:gd name="T2" fmla="*/ 0 w 1452"/>
                <a:gd name="T3" fmla="*/ 189 h 189"/>
                <a:gd name="T4" fmla="*/ 1452 w 1452"/>
                <a:gd name="T5" fmla="*/ 189 h 189"/>
                <a:gd name="T6" fmla="*/ 378 w 1452"/>
                <a:gd name="T7" fmla="*/ 0 h 189"/>
              </a:gdLst>
              <a:ahLst/>
              <a:cxnLst>
                <a:cxn ang="0">
                  <a:pos x="T0" y="T1"/>
                </a:cxn>
                <a:cxn ang="0">
                  <a:pos x="T2" y="T3"/>
                </a:cxn>
                <a:cxn ang="0">
                  <a:pos x="T4" y="T5"/>
                </a:cxn>
                <a:cxn ang="0">
                  <a:pos x="T6" y="T7"/>
                </a:cxn>
              </a:cxnLst>
              <a:rect l="0" t="0" r="r" b="b"/>
              <a:pathLst>
                <a:path w="1452" h="189">
                  <a:moveTo>
                    <a:pt x="378" y="0"/>
                  </a:moveTo>
                  <a:cubicBezTo>
                    <a:pt x="0" y="189"/>
                    <a:pt x="0" y="189"/>
                    <a:pt x="0" y="189"/>
                  </a:cubicBezTo>
                  <a:cubicBezTo>
                    <a:pt x="1452" y="189"/>
                    <a:pt x="1452" y="189"/>
                    <a:pt x="1452" y="189"/>
                  </a:cubicBezTo>
                  <a:cubicBezTo>
                    <a:pt x="794" y="72"/>
                    <a:pt x="378" y="0"/>
                    <a:pt x="378" y="0"/>
                  </a:cubicBezTo>
                </a:path>
              </a:pathLst>
            </a:custGeom>
            <a:solidFill>
              <a:srgbClr val="353C4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232">
              <a:extLst>
                <a:ext uri="{FF2B5EF4-FFF2-40B4-BE49-F238E27FC236}">
                  <a16:creationId xmlns:a16="http://schemas.microsoft.com/office/drawing/2014/main" id="{E6A92DA8-4383-4B63-8963-8EFA9C05EBCF}"/>
                </a:ext>
              </a:extLst>
            </p:cNvPr>
            <p:cNvSpPr>
              <a:spLocks/>
            </p:cNvSpPr>
            <p:nvPr/>
          </p:nvSpPr>
          <p:spPr bwMode="auto">
            <a:xfrm>
              <a:off x="3533776" y="3090863"/>
              <a:ext cx="2038350" cy="1493838"/>
            </a:xfrm>
            <a:custGeom>
              <a:avLst/>
              <a:gdLst>
                <a:gd name="T0" fmla="*/ 2300 w 2377"/>
                <a:gd name="T1" fmla="*/ 0 h 1743"/>
                <a:gd name="T2" fmla="*/ 1879 w 2377"/>
                <a:gd name="T3" fmla="*/ 0 h 1743"/>
                <a:gd name="T4" fmla="*/ 427 w 2377"/>
                <a:gd name="T5" fmla="*/ 0 h 1743"/>
                <a:gd name="T6" fmla="*/ 158 w 2377"/>
                <a:gd name="T7" fmla="*/ 0 h 1743"/>
                <a:gd name="T8" fmla="*/ 0 w 2377"/>
                <a:gd name="T9" fmla="*/ 571 h 1743"/>
                <a:gd name="T10" fmla="*/ 75 w 2377"/>
                <a:gd name="T11" fmla="*/ 590 h 1743"/>
                <a:gd name="T12" fmla="*/ 156 w 2377"/>
                <a:gd name="T13" fmla="*/ 887 h 1743"/>
                <a:gd name="T14" fmla="*/ 995 w 2377"/>
                <a:gd name="T15" fmla="*/ 1737 h 1743"/>
                <a:gd name="T16" fmla="*/ 1048 w 2377"/>
                <a:gd name="T17" fmla="*/ 1743 h 1743"/>
                <a:gd name="T18" fmla="*/ 1205 w 2377"/>
                <a:gd name="T19" fmla="*/ 1539 h 1743"/>
                <a:gd name="T20" fmla="*/ 1163 w 2377"/>
                <a:gd name="T21" fmla="*/ 1426 h 1743"/>
                <a:gd name="T22" fmla="*/ 897 w 2377"/>
                <a:gd name="T23" fmla="*/ 1130 h 1743"/>
                <a:gd name="T24" fmla="*/ 1587 w 2377"/>
                <a:gd name="T25" fmla="*/ 1334 h 1743"/>
                <a:gd name="T26" fmla="*/ 1587 w 2377"/>
                <a:gd name="T27" fmla="*/ 953 h 1743"/>
                <a:gd name="T28" fmla="*/ 1262 w 2377"/>
                <a:gd name="T29" fmla="*/ 842 h 1743"/>
                <a:gd name="T30" fmla="*/ 1587 w 2377"/>
                <a:gd name="T31" fmla="*/ 932 h 1743"/>
                <a:gd name="T32" fmla="*/ 1587 w 2377"/>
                <a:gd name="T33" fmla="*/ 519 h 1743"/>
                <a:gd name="T34" fmla="*/ 1458 w 2377"/>
                <a:gd name="T35" fmla="*/ 479 h 1743"/>
                <a:gd name="T36" fmla="*/ 1587 w 2377"/>
                <a:gd name="T37" fmla="*/ 511 h 1743"/>
                <a:gd name="T38" fmla="*/ 1587 w 2377"/>
                <a:gd name="T39" fmla="*/ 482 h 1743"/>
                <a:gd name="T40" fmla="*/ 1699 w 2377"/>
                <a:gd name="T41" fmla="*/ 371 h 1743"/>
                <a:gd name="T42" fmla="*/ 2369 w 2377"/>
                <a:gd name="T43" fmla="*/ 371 h 1743"/>
                <a:gd name="T44" fmla="*/ 1503 w 2377"/>
                <a:gd name="T45" fmla="*/ 87 h 1743"/>
                <a:gd name="T46" fmla="*/ 2140 w 2377"/>
                <a:gd name="T47" fmla="*/ 252 h 1743"/>
                <a:gd name="T48" fmla="*/ 2217 w 2377"/>
                <a:gd name="T49" fmla="*/ 263 h 1743"/>
                <a:gd name="T50" fmla="*/ 2328 w 2377"/>
                <a:gd name="T51" fmla="*/ 216 h 1743"/>
                <a:gd name="T52" fmla="*/ 2356 w 2377"/>
                <a:gd name="T53" fmla="*/ 151 h 1743"/>
                <a:gd name="T54" fmla="*/ 2300 w 2377"/>
                <a:gd name="T55"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77" h="1743">
                  <a:moveTo>
                    <a:pt x="2300" y="0"/>
                  </a:moveTo>
                  <a:cubicBezTo>
                    <a:pt x="1879" y="0"/>
                    <a:pt x="1879" y="0"/>
                    <a:pt x="1879" y="0"/>
                  </a:cubicBezTo>
                  <a:cubicBezTo>
                    <a:pt x="427" y="0"/>
                    <a:pt x="427" y="0"/>
                    <a:pt x="427" y="0"/>
                  </a:cubicBezTo>
                  <a:cubicBezTo>
                    <a:pt x="158" y="0"/>
                    <a:pt x="158" y="0"/>
                    <a:pt x="158" y="0"/>
                  </a:cubicBezTo>
                  <a:cubicBezTo>
                    <a:pt x="0" y="571"/>
                    <a:pt x="0" y="571"/>
                    <a:pt x="0" y="571"/>
                  </a:cubicBezTo>
                  <a:cubicBezTo>
                    <a:pt x="75" y="590"/>
                    <a:pt x="75" y="590"/>
                    <a:pt x="75" y="590"/>
                  </a:cubicBezTo>
                  <a:cubicBezTo>
                    <a:pt x="75" y="590"/>
                    <a:pt x="69" y="800"/>
                    <a:pt x="156" y="887"/>
                  </a:cubicBezTo>
                  <a:cubicBezTo>
                    <a:pt x="156" y="887"/>
                    <a:pt x="867" y="1626"/>
                    <a:pt x="995" y="1737"/>
                  </a:cubicBezTo>
                  <a:cubicBezTo>
                    <a:pt x="995" y="1737"/>
                    <a:pt x="1017" y="1743"/>
                    <a:pt x="1048" y="1743"/>
                  </a:cubicBezTo>
                  <a:cubicBezTo>
                    <a:pt x="1118" y="1743"/>
                    <a:pt x="1229" y="1716"/>
                    <a:pt x="1205" y="1539"/>
                  </a:cubicBezTo>
                  <a:cubicBezTo>
                    <a:pt x="1205" y="1539"/>
                    <a:pt x="1216" y="1493"/>
                    <a:pt x="1163" y="1426"/>
                  </a:cubicBezTo>
                  <a:cubicBezTo>
                    <a:pt x="897" y="1130"/>
                    <a:pt x="897" y="1130"/>
                    <a:pt x="897" y="1130"/>
                  </a:cubicBezTo>
                  <a:cubicBezTo>
                    <a:pt x="1587" y="1334"/>
                    <a:pt x="1587" y="1334"/>
                    <a:pt x="1587" y="1334"/>
                  </a:cubicBezTo>
                  <a:cubicBezTo>
                    <a:pt x="1587" y="953"/>
                    <a:pt x="1587" y="953"/>
                    <a:pt x="1587" y="953"/>
                  </a:cubicBezTo>
                  <a:cubicBezTo>
                    <a:pt x="1262" y="842"/>
                    <a:pt x="1262" y="842"/>
                    <a:pt x="1262" y="842"/>
                  </a:cubicBezTo>
                  <a:cubicBezTo>
                    <a:pt x="1587" y="932"/>
                    <a:pt x="1587" y="932"/>
                    <a:pt x="1587" y="932"/>
                  </a:cubicBezTo>
                  <a:cubicBezTo>
                    <a:pt x="1587" y="519"/>
                    <a:pt x="1587" y="519"/>
                    <a:pt x="1587" y="519"/>
                  </a:cubicBezTo>
                  <a:cubicBezTo>
                    <a:pt x="1458" y="479"/>
                    <a:pt x="1458" y="479"/>
                    <a:pt x="1458" y="479"/>
                  </a:cubicBezTo>
                  <a:cubicBezTo>
                    <a:pt x="1587" y="511"/>
                    <a:pt x="1587" y="511"/>
                    <a:pt x="1587" y="511"/>
                  </a:cubicBezTo>
                  <a:cubicBezTo>
                    <a:pt x="1587" y="482"/>
                    <a:pt x="1587" y="482"/>
                    <a:pt x="1587" y="482"/>
                  </a:cubicBezTo>
                  <a:cubicBezTo>
                    <a:pt x="1587" y="421"/>
                    <a:pt x="1637" y="371"/>
                    <a:pt x="1699" y="371"/>
                  </a:cubicBezTo>
                  <a:cubicBezTo>
                    <a:pt x="2369" y="371"/>
                    <a:pt x="2369" y="371"/>
                    <a:pt x="2369" y="371"/>
                  </a:cubicBezTo>
                  <a:cubicBezTo>
                    <a:pt x="1503" y="87"/>
                    <a:pt x="1503" y="87"/>
                    <a:pt x="1503" y="87"/>
                  </a:cubicBezTo>
                  <a:cubicBezTo>
                    <a:pt x="2140" y="252"/>
                    <a:pt x="2140" y="252"/>
                    <a:pt x="2140" y="252"/>
                  </a:cubicBezTo>
                  <a:cubicBezTo>
                    <a:pt x="2165" y="259"/>
                    <a:pt x="2191" y="263"/>
                    <a:pt x="2217" y="263"/>
                  </a:cubicBezTo>
                  <a:cubicBezTo>
                    <a:pt x="2260" y="263"/>
                    <a:pt x="2302" y="251"/>
                    <a:pt x="2328" y="216"/>
                  </a:cubicBezTo>
                  <a:cubicBezTo>
                    <a:pt x="2342" y="198"/>
                    <a:pt x="2352" y="177"/>
                    <a:pt x="2356" y="151"/>
                  </a:cubicBezTo>
                  <a:cubicBezTo>
                    <a:pt x="2356" y="151"/>
                    <a:pt x="2377" y="64"/>
                    <a:pt x="2300" y="0"/>
                  </a:cubicBezTo>
                </a:path>
              </a:pathLst>
            </a:custGeom>
            <a:solidFill>
              <a:srgbClr val="AEAEA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233">
              <a:extLst>
                <a:ext uri="{FF2B5EF4-FFF2-40B4-BE49-F238E27FC236}">
                  <a16:creationId xmlns:a16="http://schemas.microsoft.com/office/drawing/2014/main" id="{C9EA033A-8EC1-49E3-8BC6-A5CB58FE1FFB}"/>
                </a:ext>
              </a:extLst>
            </p:cNvPr>
            <p:cNvSpPr>
              <a:spLocks noEditPoints="1"/>
            </p:cNvSpPr>
            <p:nvPr/>
          </p:nvSpPr>
          <p:spPr bwMode="auto">
            <a:xfrm>
              <a:off x="4894263" y="3408363"/>
              <a:ext cx="893763" cy="955675"/>
            </a:xfrm>
            <a:custGeom>
              <a:avLst/>
              <a:gdLst>
                <a:gd name="T0" fmla="*/ 0 w 1042"/>
                <a:gd name="T1" fmla="*/ 963 h 1113"/>
                <a:gd name="T2" fmla="*/ 116 w 1042"/>
                <a:gd name="T3" fmla="*/ 856 h 1113"/>
                <a:gd name="T4" fmla="*/ 445 w 1042"/>
                <a:gd name="T5" fmla="*/ 843 h 1113"/>
                <a:gd name="T6" fmla="*/ 459 w 1042"/>
                <a:gd name="T7" fmla="*/ 1099 h 1113"/>
                <a:gd name="T8" fmla="*/ 507 w 1042"/>
                <a:gd name="T9" fmla="*/ 948 h 1113"/>
                <a:gd name="T10" fmla="*/ 775 w 1042"/>
                <a:gd name="T11" fmla="*/ 935 h 1113"/>
                <a:gd name="T12" fmla="*/ 527 w 1042"/>
                <a:gd name="T13" fmla="*/ 880 h 1113"/>
                <a:gd name="T14" fmla="*/ 507 w 1042"/>
                <a:gd name="T15" fmla="*/ 755 h 1113"/>
                <a:gd name="T16" fmla="*/ 459 w 1042"/>
                <a:gd name="T17" fmla="*/ 774 h 1113"/>
                <a:gd name="T18" fmla="*/ 130 w 1042"/>
                <a:gd name="T19" fmla="*/ 788 h 1113"/>
                <a:gd name="T20" fmla="*/ 116 w 1042"/>
                <a:gd name="T21" fmla="*/ 621 h 1113"/>
                <a:gd name="T22" fmla="*/ 810 w 1042"/>
                <a:gd name="T23" fmla="*/ 400 h 1113"/>
                <a:gd name="T24" fmla="*/ 858 w 1042"/>
                <a:gd name="T25" fmla="*/ 791 h 1113"/>
                <a:gd name="T26" fmla="*/ 871 w 1042"/>
                <a:gd name="T27" fmla="*/ 746 h 1113"/>
                <a:gd name="T28" fmla="*/ 1042 w 1042"/>
                <a:gd name="T29" fmla="*/ 692 h 1113"/>
                <a:gd name="T30" fmla="*/ 858 w 1042"/>
                <a:gd name="T31" fmla="*/ 675 h 1113"/>
                <a:gd name="T32" fmla="*/ 810 w 1042"/>
                <a:gd name="T33" fmla="*/ 400 h 1113"/>
                <a:gd name="T34" fmla="*/ 0 w 1042"/>
                <a:gd name="T35" fmla="*/ 561 h 1113"/>
                <a:gd name="T36" fmla="*/ 116 w 1042"/>
                <a:gd name="T37" fmla="*/ 497 h 1113"/>
                <a:gd name="T38" fmla="*/ 445 w 1042"/>
                <a:gd name="T39" fmla="*/ 484 h 1113"/>
                <a:gd name="T40" fmla="*/ 459 w 1042"/>
                <a:gd name="T41" fmla="*/ 688 h 1113"/>
                <a:gd name="T42" fmla="*/ 507 w 1042"/>
                <a:gd name="T43" fmla="*/ 306 h 1113"/>
                <a:gd name="T44" fmla="*/ 459 w 1042"/>
                <a:gd name="T45" fmla="*/ 404 h 1113"/>
                <a:gd name="T46" fmla="*/ 130 w 1042"/>
                <a:gd name="T47" fmla="*/ 417 h 1113"/>
                <a:gd name="T48" fmla="*/ 116 w 1042"/>
                <a:gd name="T49" fmla="*/ 184 h 1113"/>
                <a:gd name="T50" fmla="*/ 782 w 1042"/>
                <a:gd name="T51" fmla="*/ 0 h 1113"/>
                <a:gd name="T52" fmla="*/ 0 w 1042"/>
                <a:gd name="T53" fmla="*/ 111 h 1113"/>
                <a:gd name="T54" fmla="*/ 116 w 1042"/>
                <a:gd name="T55" fmla="*/ 170 h 1113"/>
                <a:gd name="T56" fmla="*/ 130 w 1042"/>
                <a:gd name="T57" fmla="*/ 114 h 1113"/>
                <a:gd name="T58" fmla="*/ 459 w 1042"/>
                <a:gd name="T59" fmla="*/ 127 h 1113"/>
                <a:gd name="T60" fmla="*/ 507 w 1042"/>
                <a:gd name="T61" fmla="*/ 268 h 1113"/>
                <a:gd name="T62" fmla="*/ 527 w 1042"/>
                <a:gd name="T63" fmla="*/ 108 h 1113"/>
                <a:gd name="T64" fmla="*/ 810 w 1042"/>
                <a:gd name="T65" fmla="*/ 128 h 1113"/>
                <a:gd name="T66" fmla="*/ 858 w 1042"/>
                <a:gd name="T67" fmla="*/ 348 h 1113"/>
                <a:gd name="T68" fmla="*/ 876 w 1042"/>
                <a:gd name="T69" fmla="*/ 114 h 1113"/>
                <a:gd name="T70" fmla="*/ 956 w 1042"/>
                <a:gd name="T71" fmla="*/ 66 h 1113"/>
                <a:gd name="T72" fmla="*/ 782 w 1042"/>
                <a:gd name="T73"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2" h="1113">
                  <a:moveTo>
                    <a:pt x="0" y="582"/>
                  </a:moveTo>
                  <a:cubicBezTo>
                    <a:pt x="0" y="963"/>
                    <a:pt x="0" y="963"/>
                    <a:pt x="0" y="963"/>
                  </a:cubicBezTo>
                  <a:cubicBezTo>
                    <a:pt x="116" y="998"/>
                    <a:pt x="116" y="998"/>
                    <a:pt x="116" y="998"/>
                  </a:cubicBezTo>
                  <a:cubicBezTo>
                    <a:pt x="116" y="856"/>
                    <a:pt x="116" y="856"/>
                    <a:pt x="116" y="856"/>
                  </a:cubicBezTo>
                  <a:cubicBezTo>
                    <a:pt x="116" y="849"/>
                    <a:pt x="122" y="843"/>
                    <a:pt x="130" y="843"/>
                  </a:cubicBezTo>
                  <a:cubicBezTo>
                    <a:pt x="445" y="843"/>
                    <a:pt x="445" y="843"/>
                    <a:pt x="445" y="843"/>
                  </a:cubicBezTo>
                  <a:cubicBezTo>
                    <a:pt x="453" y="843"/>
                    <a:pt x="459" y="849"/>
                    <a:pt x="459" y="856"/>
                  </a:cubicBezTo>
                  <a:cubicBezTo>
                    <a:pt x="459" y="1099"/>
                    <a:pt x="459" y="1099"/>
                    <a:pt x="459" y="1099"/>
                  </a:cubicBezTo>
                  <a:cubicBezTo>
                    <a:pt x="507" y="1113"/>
                    <a:pt x="507" y="1113"/>
                    <a:pt x="507" y="1113"/>
                  </a:cubicBezTo>
                  <a:cubicBezTo>
                    <a:pt x="507" y="948"/>
                    <a:pt x="507" y="948"/>
                    <a:pt x="507" y="948"/>
                  </a:cubicBezTo>
                  <a:cubicBezTo>
                    <a:pt x="507" y="941"/>
                    <a:pt x="512" y="935"/>
                    <a:pt x="519" y="935"/>
                  </a:cubicBezTo>
                  <a:cubicBezTo>
                    <a:pt x="775" y="935"/>
                    <a:pt x="775" y="935"/>
                    <a:pt x="775" y="935"/>
                  </a:cubicBezTo>
                  <a:cubicBezTo>
                    <a:pt x="772" y="919"/>
                    <a:pt x="766" y="900"/>
                    <a:pt x="755" y="880"/>
                  </a:cubicBezTo>
                  <a:cubicBezTo>
                    <a:pt x="527" y="880"/>
                    <a:pt x="527" y="880"/>
                    <a:pt x="527" y="880"/>
                  </a:cubicBezTo>
                  <a:cubicBezTo>
                    <a:pt x="516" y="880"/>
                    <a:pt x="507" y="871"/>
                    <a:pt x="507" y="860"/>
                  </a:cubicBezTo>
                  <a:cubicBezTo>
                    <a:pt x="507" y="755"/>
                    <a:pt x="507" y="755"/>
                    <a:pt x="507" y="755"/>
                  </a:cubicBezTo>
                  <a:cubicBezTo>
                    <a:pt x="459" y="738"/>
                    <a:pt x="459" y="738"/>
                    <a:pt x="459" y="738"/>
                  </a:cubicBezTo>
                  <a:cubicBezTo>
                    <a:pt x="459" y="774"/>
                    <a:pt x="459" y="774"/>
                    <a:pt x="459" y="774"/>
                  </a:cubicBezTo>
                  <a:cubicBezTo>
                    <a:pt x="459" y="782"/>
                    <a:pt x="453" y="788"/>
                    <a:pt x="445" y="788"/>
                  </a:cubicBezTo>
                  <a:cubicBezTo>
                    <a:pt x="130" y="788"/>
                    <a:pt x="130" y="788"/>
                    <a:pt x="130" y="788"/>
                  </a:cubicBezTo>
                  <a:cubicBezTo>
                    <a:pt x="122" y="788"/>
                    <a:pt x="116" y="782"/>
                    <a:pt x="116" y="774"/>
                  </a:cubicBezTo>
                  <a:cubicBezTo>
                    <a:pt x="116" y="621"/>
                    <a:pt x="116" y="621"/>
                    <a:pt x="116" y="621"/>
                  </a:cubicBezTo>
                  <a:cubicBezTo>
                    <a:pt x="0" y="582"/>
                    <a:pt x="0" y="582"/>
                    <a:pt x="0" y="582"/>
                  </a:cubicBezTo>
                  <a:moveTo>
                    <a:pt x="810" y="400"/>
                  </a:moveTo>
                  <a:cubicBezTo>
                    <a:pt x="810" y="783"/>
                    <a:pt x="810" y="783"/>
                    <a:pt x="810" y="783"/>
                  </a:cubicBezTo>
                  <a:cubicBezTo>
                    <a:pt x="826" y="786"/>
                    <a:pt x="842" y="789"/>
                    <a:pt x="858" y="791"/>
                  </a:cubicBezTo>
                  <a:cubicBezTo>
                    <a:pt x="858" y="758"/>
                    <a:pt x="858" y="758"/>
                    <a:pt x="858" y="758"/>
                  </a:cubicBezTo>
                  <a:cubicBezTo>
                    <a:pt x="858" y="751"/>
                    <a:pt x="864" y="746"/>
                    <a:pt x="871" y="746"/>
                  </a:cubicBezTo>
                  <a:cubicBezTo>
                    <a:pt x="1010" y="746"/>
                    <a:pt x="1010" y="746"/>
                    <a:pt x="1010" y="746"/>
                  </a:cubicBezTo>
                  <a:cubicBezTo>
                    <a:pt x="1023" y="731"/>
                    <a:pt x="1034" y="712"/>
                    <a:pt x="1042" y="692"/>
                  </a:cubicBezTo>
                  <a:cubicBezTo>
                    <a:pt x="876" y="692"/>
                    <a:pt x="876" y="692"/>
                    <a:pt x="876" y="692"/>
                  </a:cubicBezTo>
                  <a:cubicBezTo>
                    <a:pt x="866" y="692"/>
                    <a:pt x="858" y="684"/>
                    <a:pt x="858" y="675"/>
                  </a:cubicBezTo>
                  <a:cubicBezTo>
                    <a:pt x="858" y="415"/>
                    <a:pt x="858" y="415"/>
                    <a:pt x="858" y="415"/>
                  </a:cubicBezTo>
                  <a:cubicBezTo>
                    <a:pt x="810" y="400"/>
                    <a:pt x="810" y="400"/>
                    <a:pt x="810" y="400"/>
                  </a:cubicBezTo>
                  <a:moveTo>
                    <a:pt x="0" y="148"/>
                  </a:moveTo>
                  <a:cubicBezTo>
                    <a:pt x="0" y="561"/>
                    <a:pt x="0" y="561"/>
                    <a:pt x="0" y="561"/>
                  </a:cubicBezTo>
                  <a:cubicBezTo>
                    <a:pt x="116" y="593"/>
                    <a:pt x="116" y="593"/>
                    <a:pt x="116" y="593"/>
                  </a:cubicBezTo>
                  <a:cubicBezTo>
                    <a:pt x="116" y="497"/>
                    <a:pt x="116" y="497"/>
                    <a:pt x="116" y="497"/>
                  </a:cubicBezTo>
                  <a:cubicBezTo>
                    <a:pt x="116" y="490"/>
                    <a:pt x="122" y="484"/>
                    <a:pt x="130" y="484"/>
                  </a:cubicBezTo>
                  <a:cubicBezTo>
                    <a:pt x="445" y="484"/>
                    <a:pt x="445" y="484"/>
                    <a:pt x="445" y="484"/>
                  </a:cubicBezTo>
                  <a:cubicBezTo>
                    <a:pt x="453" y="484"/>
                    <a:pt x="459" y="490"/>
                    <a:pt x="459" y="497"/>
                  </a:cubicBezTo>
                  <a:cubicBezTo>
                    <a:pt x="459" y="688"/>
                    <a:pt x="459" y="688"/>
                    <a:pt x="459" y="688"/>
                  </a:cubicBezTo>
                  <a:cubicBezTo>
                    <a:pt x="507" y="701"/>
                    <a:pt x="507" y="701"/>
                    <a:pt x="507" y="701"/>
                  </a:cubicBezTo>
                  <a:cubicBezTo>
                    <a:pt x="507" y="306"/>
                    <a:pt x="507" y="306"/>
                    <a:pt x="507" y="306"/>
                  </a:cubicBezTo>
                  <a:cubicBezTo>
                    <a:pt x="459" y="291"/>
                    <a:pt x="459" y="291"/>
                    <a:pt x="459" y="291"/>
                  </a:cubicBezTo>
                  <a:cubicBezTo>
                    <a:pt x="459" y="404"/>
                    <a:pt x="459" y="404"/>
                    <a:pt x="459" y="404"/>
                  </a:cubicBezTo>
                  <a:cubicBezTo>
                    <a:pt x="459" y="412"/>
                    <a:pt x="453" y="417"/>
                    <a:pt x="445" y="417"/>
                  </a:cubicBezTo>
                  <a:cubicBezTo>
                    <a:pt x="130" y="417"/>
                    <a:pt x="130" y="417"/>
                    <a:pt x="130" y="417"/>
                  </a:cubicBezTo>
                  <a:cubicBezTo>
                    <a:pt x="122" y="417"/>
                    <a:pt x="116" y="412"/>
                    <a:pt x="116" y="404"/>
                  </a:cubicBezTo>
                  <a:cubicBezTo>
                    <a:pt x="116" y="184"/>
                    <a:pt x="116" y="184"/>
                    <a:pt x="116" y="184"/>
                  </a:cubicBezTo>
                  <a:cubicBezTo>
                    <a:pt x="0" y="148"/>
                    <a:pt x="0" y="148"/>
                    <a:pt x="0" y="148"/>
                  </a:cubicBezTo>
                  <a:moveTo>
                    <a:pt x="782" y="0"/>
                  </a:moveTo>
                  <a:cubicBezTo>
                    <a:pt x="112" y="0"/>
                    <a:pt x="112" y="0"/>
                    <a:pt x="112" y="0"/>
                  </a:cubicBezTo>
                  <a:cubicBezTo>
                    <a:pt x="50" y="0"/>
                    <a:pt x="0" y="50"/>
                    <a:pt x="0" y="111"/>
                  </a:cubicBezTo>
                  <a:cubicBezTo>
                    <a:pt x="0" y="140"/>
                    <a:pt x="0" y="140"/>
                    <a:pt x="0" y="140"/>
                  </a:cubicBezTo>
                  <a:cubicBezTo>
                    <a:pt x="116" y="170"/>
                    <a:pt x="116" y="170"/>
                    <a:pt x="116" y="170"/>
                  </a:cubicBezTo>
                  <a:cubicBezTo>
                    <a:pt x="116" y="127"/>
                    <a:pt x="116" y="127"/>
                    <a:pt x="116" y="127"/>
                  </a:cubicBezTo>
                  <a:cubicBezTo>
                    <a:pt x="116" y="120"/>
                    <a:pt x="122" y="114"/>
                    <a:pt x="130" y="114"/>
                  </a:cubicBezTo>
                  <a:cubicBezTo>
                    <a:pt x="445" y="114"/>
                    <a:pt x="445" y="114"/>
                    <a:pt x="445" y="114"/>
                  </a:cubicBezTo>
                  <a:cubicBezTo>
                    <a:pt x="453" y="114"/>
                    <a:pt x="459" y="120"/>
                    <a:pt x="459" y="127"/>
                  </a:cubicBezTo>
                  <a:cubicBezTo>
                    <a:pt x="459" y="256"/>
                    <a:pt x="459" y="256"/>
                    <a:pt x="459" y="256"/>
                  </a:cubicBezTo>
                  <a:cubicBezTo>
                    <a:pt x="507" y="268"/>
                    <a:pt x="507" y="268"/>
                    <a:pt x="507" y="268"/>
                  </a:cubicBezTo>
                  <a:cubicBezTo>
                    <a:pt x="507" y="128"/>
                    <a:pt x="507" y="128"/>
                    <a:pt x="507" y="128"/>
                  </a:cubicBezTo>
                  <a:cubicBezTo>
                    <a:pt x="507" y="117"/>
                    <a:pt x="516" y="108"/>
                    <a:pt x="527" y="108"/>
                  </a:cubicBezTo>
                  <a:cubicBezTo>
                    <a:pt x="790" y="108"/>
                    <a:pt x="790" y="108"/>
                    <a:pt x="790" y="108"/>
                  </a:cubicBezTo>
                  <a:cubicBezTo>
                    <a:pt x="801" y="108"/>
                    <a:pt x="810" y="117"/>
                    <a:pt x="810" y="128"/>
                  </a:cubicBezTo>
                  <a:cubicBezTo>
                    <a:pt x="810" y="342"/>
                    <a:pt x="810" y="342"/>
                    <a:pt x="810" y="342"/>
                  </a:cubicBezTo>
                  <a:cubicBezTo>
                    <a:pt x="826" y="345"/>
                    <a:pt x="842" y="347"/>
                    <a:pt x="858" y="348"/>
                  </a:cubicBezTo>
                  <a:cubicBezTo>
                    <a:pt x="858" y="131"/>
                    <a:pt x="858" y="131"/>
                    <a:pt x="858" y="131"/>
                  </a:cubicBezTo>
                  <a:cubicBezTo>
                    <a:pt x="858" y="121"/>
                    <a:pt x="866" y="114"/>
                    <a:pt x="876" y="114"/>
                  </a:cubicBezTo>
                  <a:cubicBezTo>
                    <a:pt x="1011" y="114"/>
                    <a:pt x="1011" y="114"/>
                    <a:pt x="1011" y="114"/>
                  </a:cubicBezTo>
                  <a:cubicBezTo>
                    <a:pt x="998" y="98"/>
                    <a:pt x="980" y="82"/>
                    <a:pt x="956" y="66"/>
                  </a:cubicBezTo>
                  <a:cubicBezTo>
                    <a:pt x="934" y="52"/>
                    <a:pt x="870" y="28"/>
                    <a:pt x="845" y="20"/>
                  </a:cubicBezTo>
                  <a:cubicBezTo>
                    <a:pt x="782" y="0"/>
                    <a:pt x="782" y="0"/>
                    <a:pt x="782" y="0"/>
                  </a:cubicBezTo>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234">
              <a:extLst>
                <a:ext uri="{FF2B5EF4-FFF2-40B4-BE49-F238E27FC236}">
                  <a16:creationId xmlns:a16="http://schemas.microsoft.com/office/drawing/2014/main" id="{C0B75DA0-1870-4539-AB01-3610B59396C5}"/>
                </a:ext>
              </a:extLst>
            </p:cNvPr>
            <p:cNvSpPr>
              <a:spLocks/>
            </p:cNvSpPr>
            <p:nvPr/>
          </p:nvSpPr>
          <p:spPr bwMode="auto">
            <a:xfrm>
              <a:off x="5629276" y="4048125"/>
              <a:ext cx="130175" cy="41275"/>
            </a:xfrm>
            <a:custGeom>
              <a:avLst/>
              <a:gdLst>
                <a:gd name="T0" fmla="*/ 152 w 152"/>
                <a:gd name="T1" fmla="*/ 0 h 47"/>
                <a:gd name="T2" fmla="*/ 13 w 152"/>
                <a:gd name="T3" fmla="*/ 0 h 47"/>
                <a:gd name="T4" fmla="*/ 0 w 152"/>
                <a:gd name="T5" fmla="*/ 12 h 47"/>
                <a:gd name="T6" fmla="*/ 0 w 152"/>
                <a:gd name="T7" fmla="*/ 45 h 47"/>
                <a:gd name="T8" fmla="*/ 40 w 152"/>
                <a:gd name="T9" fmla="*/ 47 h 47"/>
                <a:gd name="T10" fmla="*/ 120 w 152"/>
                <a:gd name="T11" fmla="*/ 29 h 47"/>
                <a:gd name="T12" fmla="*/ 152 w 1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52" h="47">
                  <a:moveTo>
                    <a:pt x="152" y="0"/>
                  </a:moveTo>
                  <a:cubicBezTo>
                    <a:pt x="13" y="0"/>
                    <a:pt x="13" y="0"/>
                    <a:pt x="13" y="0"/>
                  </a:cubicBezTo>
                  <a:cubicBezTo>
                    <a:pt x="6" y="0"/>
                    <a:pt x="0" y="5"/>
                    <a:pt x="0" y="12"/>
                  </a:cubicBezTo>
                  <a:cubicBezTo>
                    <a:pt x="0" y="45"/>
                    <a:pt x="0" y="45"/>
                    <a:pt x="0" y="45"/>
                  </a:cubicBezTo>
                  <a:cubicBezTo>
                    <a:pt x="14" y="46"/>
                    <a:pt x="27" y="47"/>
                    <a:pt x="40" y="47"/>
                  </a:cubicBezTo>
                  <a:cubicBezTo>
                    <a:pt x="71" y="47"/>
                    <a:pt x="100" y="42"/>
                    <a:pt x="120" y="29"/>
                  </a:cubicBezTo>
                  <a:cubicBezTo>
                    <a:pt x="131" y="21"/>
                    <a:pt x="142" y="11"/>
                    <a:pt x="152"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235">
              <a:extLst>
                <a:ext uri="{FF2B5EF4-FFF2-40B4-BE49-F238E27FC236}">
                  <a16:creationId xmlns:a16="http://schemas.microsoft.com/office/drawing/2014/main" id="{C3558B3A-8BAB-4187-A3B5-55A38CB57A4B}"/>
                </a:ext>
              </a:extLst>
            </p:cNvPr>
            <p:cNvSpPr>
              <a:spLocks/>
            </p:cNvSpPr>
            <p:nvPr/>
          </p:nvSpPr>
          <p:spPr bwMode="auto">
            <a:xfrm>
              <a:off x="5329238" y="4210050"/>
              <a:ext cx="233363" cy="165100"/>
            </a:xfrm>
            <a:custGeom>
              <a:avLst/>
              <a:gdLst>
                <a:gd name="T0" fmla="*/ 268 w 273"/>
                <a:gd name="T1" fmla="*/ 0 h 192"/>
                <a:gd name="T2" fmla="*/ 12 w 273"/>
                <a:gd name="T3" fmla="*/ 0 h 192"/>
                <a:gd name="T4" fmla="*/ 0 w 273"/>
                <a:gd name="T5" fmla="*/ 13 h 192"/>
                <a:gd name="T6" fmla="*/ 0 w 273"/>
                <a:gd name="T7" fmla="*/ 178 h 192"/>
                <a:gd name="T8" fmla="*/ 14 w 273"/>
                <a:gd name="T9" fmla="*/ 183 h 192"/>
                <a:gd name="T10" fmla="*/ 80 w 273"/>
                <a:gd name="T11" fmla="*/ 192 h 192"/>
                <a:gd name="T12" fmla="*/ 134 w 273"/>
                <a:gd name="T13" fmla="*/ 186 h 192"/>
                <a:gd name="T14" fmla="*/ 267 w 273"/>
                <a:gd name="T15" fmla="*/ 51 h 192"/>
                <a:gd name="T16" fmla="*/ 268 w 27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 h="192">
                  <a:moveTo>
                    <a:pt x="268" y="0"/>
                  </a:moveTo>
                  <a:cubicBezTo>
                    <a:pt x="12" y="0"/>
                    <a:pt x="12" y="0"/>
                    <a:pt x="12" y="0"/>
                  </a:cubicBezTo>
                  <a:cubicBezTo>
                    <a:pt x="5" y="0"/>
                    <a:pt x="0" y="6"/>
                    <a:pt x="0" y="13"/>
                  </a:cubicBezTo>
                  <a:cubicBezTo>
                    <a:pt x="0" y="178"/>
                    <a:pt x="0" y="178"/>
                    <a:pt x="0" y="178"/>
                  </a:cubicBezTo>
                  <a:cubicBezTo>
                    <a:pt x="14" y="183"/>
                    <a:pt x="14" y="183"/>
                    <a:pt x="14" y="183"/>
                  </a:cubicBezTo>
                  <a:cubicBezTo>
                    <a:pt x="36" y="189"/>
                    <a:pt x="58" y="192"/>
                    <a:pt x="80" y="192"/>
                  </a:cubicBezTo>
                  <a:cubicBezTo>
                    <a:pt x="98" y="192"/>
                    <a:pt x="116" y="190"/>
                    <a:pt x="134" y="186"/>
                  </a:cubicBezTo>
                  <a:cubicBezTo>
                    <a:pt x="186" y="173"/>
                    <a:pt x="245" y="138"/>
                    <a:pt x="267" y="51"/>
                  </a:cubicBezTo>
                  <a:cubicBezTo>
                    <a:pt x="267" y="51"/>
                    <a:pt x="273" y="31"/>
                    <a:pt x="26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236">
              <a:extLst>
                <a:ext uri="{FF2B5EF4-FFF2-40B4-BE49-F238E27FC236}">
                  <a16:creationId xmlns:a16="http://schemas.microsoft.com/office/drawing/2014/main" id="{7CEE3D31-582E-4CD3-AC5D-E7CB2B239D54}"/>
                </a:ext>
              </a:extLst>
            </p:cNvPr>
            <p:cNvSpPr>
              <a:spLocks noEditPoints="1"/>
            </p:cNvSpPr>
            <p:nvPr/>
          </p:nvSpPr>
          <p:spPr bwMode="auto">
            <a:xfrm>
              <a:off x="4994276" y="3506788"/>
              <a:ext cx="293688" cy="260350"/>
            </a:xfrm>
            <a:custGeom>
              <a:avLst/>
              <a:gdLst>
                <a:gd name="T0" fmla="*/ 0 w 343"/>
                <a:gd name="T1" fmla="*/ 70 h 303"/>
                <a:gd name="T2" fmla="*/ 0 w 343"/>
                <a:gd name="T3" fmla="*/ 290 h 303"/>
                <a:gd name="T4" fmla="*/ 14 w 343"/>
                <a:gd name="T5" fmla="*/ 303 h 303"/>
                <a:gd name="T6" fmla="*/ 329 w 343"/>
                <a:gd name="T7" fmla="*/ 303 h 303"/>
                <a:gd name="T8" fmla="*/ 343 w 343"/>
                <a:gd name="T9" fmla="*/ 290 h 303"/>
                <a:gd name="T10" fmla="*/ 343 w 343"/>
                <a:gd name="T11" fmla="*/ 177 h 303"/>
                <a:gd name="T12" fmla="*/ 0 w 343"/>
                <a:gd name="T13" fmla="*/ 70 h 303"/>
                <a:gd name="T14" fmla="*/ 329 w 343"/>
                <a:gd name="T15" fmla="*/ 0 h 303"/>
                <a:gd name="T16" fmla="*/ 14 w 343"/>
                <a:gd name="T17" fmla="*/ 0 h 303"/>
                <a:gd name="T18" fmla="*/ 0 w 343"/>
                <a:gd name="T19" fmla="*/ 13 h 303"/>
                <a:gd name="T20" fmla="*/ 0 w 343"/>
                <a:gd name="T21" fmla="*/ 56 h 303"/>
                <a:gd name="T22" fmla="*/ 343 w 343"/>
                <a:gd name="T23" fmla="*/ 142 h 303"/>
                <a:gd name="T24" fmla="*/ 343 w 343"/>
                <a:gd name="T25" fmla="*/ 13 h 303"/>
                <a:gd name="T26" fmla="*/ 329 w 343"/>
                <a:gd name="T2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303">
                  <a:moveTo>
                    <a:pt x="0" y="70"/>
                  </a:moveTo>
                  <a:cubicBezTo>
                    <a:pt x="0" y="290"/>
                    <a:pt x="0" y="290"/>
                    <a:pt x="0" y="290"/>
                  </a:cubicBezTo>
                  <a:cubicBezTo>
                    <a:pt x="0" y="298"/>
                    <a:pt x="6" y="303"/>
                    <a:pt x="14" y="303"/>
                  </a:cubicBezTo>
                  <a:cubicBezTo>
                    <a:pt x="329" y="303"/>
                    <a:pt x="329" y="303"/>
                    <a:pt x="329" y="303"/>
                  </a:cubicBezTo>
                  <a:cubicBezTo>
                    <a:pt x="337" y="303"/>
                    <a:pt x="343" y="298"/>
                    <a:pt x="343" y="290"/>
                  </a:cubicBezTo>
                  <a:cubicBezTo>
                    <a:pt x="343" y="177"/>
                    <a:pt x="343" y="177"/>
                    <a:pt x="343" y="177"/>
                  </a:cubicBezTo>
                  <a:cubicBezTo>
                    <a:pt x="0" y="70"/>
                    <a:pt x="0" y="70"/>
                    <a:pt x="0" y="70"/>
                  </a:cubicBezTo>
                  <a:moveTo>
                    <a:pt x="329" y="0"/>
                  </a:moveTo>
                  <a:cubicBezTo>
                    <a:pt x="14" y="0"/>
                    <a:pt x="14" y="0"/>
                    <a:pt x="14" y="0"/>
                  </a:cubicBezTo>
                  <a:cubicBezTo>
                    <a:pt x="6" y="0"/>
                    <a:pt x="0" y="6"/>
                    <a:pt x="0" y="13"/>
                  </a:cubicBezTo>
                  <a:cubicBezTo>
                    <a:pt x="0" y="56"/>
                    <a:pt x="0" y="56"/>
                    <a:pt x="0" y="56"/>
                  </a:cubicBezTo>
                  <a:cubicBezTo>
                    <a:pt x="343" y="142"/>
                    <a:pt x="343" y="142"/>
                    <a:pt x="343" y="142"/>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237">
              <a:extLst>
                <a:ext uri="{FF2B5EF4-FFF2-40B4-BE49-F238E27FC236}">
                  <a16:creationId xmlns:a16="http://schemas.microsoft.com/office/drawing/2014/main" id="{1520B8D0-86D4-47AE-9637-1DA1504F2E85}"/>
                </a:ext>
              </a:extLst>
            </p:cNvPr>
            <p:cNvSpPr>
              <a:spLocks noEditPoints="1"/>
            </p:cNvSpPr>
            <p:nvPr/>
          </p:nvSpPr>
          <p:spPr bwMode="auto">
            <a:xfrm>
              <a:off x="4994276" y="3824288"/>
              <a:ext cx="293688" cy="260350"/>
            </a:xfrm>
            <a:custGeom>
              <a:avLst/>
              <a:gdLst>
                <a:gd name="T0" fmla="*/ 0 w 343"/>
                <a:gd name="T1" fmla="*/ 137 h 304"/>
                <a:gd name="T2" fmla="*/ 0 w 343"/>
                <a:gd name="T3" fmla="*/ 290 h 304"/>
                <a:gd name="T4" fmla="*/ 14 w 343"/>
                <a:gd name="T5" fmla="*/ 304 h 304"/>
                <a:gd name="T6" fmla="*/ 329 w 343"/>
                <a:gd name="T7" fmla="*/ 304 h 304"/>
                <a:gd name="T8" fmla="*/ 343 w 343"/>
                <a:gd name="T9" fmla="*/ 290 h 304"/>
                <a:gd name="T10" fmla="*/ 343 w 343"/>
                <a:gd name="T11" fmla="*/ 254 h 304"/>
                <a:gd name="T12" fmla="*/ 0 w 343"/>
                <a:gd name="T13" fmla="*/ 137 h 304"/>
                <a:gd name="T14" fmla="*/ 329 w 343"/>
                <a:gd name="T15" fmla="*/ 0 h 304"/>
                <a:gd name="T16" fmla="*/ 14 w 343"/>
                <a:gd name="T17" fmla="*/ 0 h 304"/>
                <a:gd name="T18" fmla="*/ 0 w 343"/>
                <a:gd name="T19" fmla="*/ 13 h 304"/>
                <a:gd name="T20" fmla="*/ 0 w 343"/>
                <a:gd name="T21" fmla="*/ 109 h 304"/>
                <a:gd name="T22" fmla="*/ 343 w 343"/>
                <a:gd name="T23" fmla="*/ 204 h 304"/>
                <a:gd name="T24" fmla="*/ 343 w 343"/>
                <a:gd name="T25" fmla="*/ 13 h 304"/>
                <a:gd name="T26" fmla="*/ 329 w 343"/>
                <a:gd name="T2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304">
                  <a:moveTo>
                    <a:pt x="0" y="137"/>
                  </a:moveTo>
                  <a:cubicBezTo>
                    <a:pt x="0" y="290"/>
                    <a:pt x="0" y="290"/>
                    <a:pt x="0" y="290"/>
                  </a:cubicBezTo>
                  <a:cubicBezTo>
                    <a:pt x="0" y="298"/>
                    <a:pt x="6" y="304"/>
                    <a:pt x="14" y="304"/>
                  </a:cubicBezTo>
                  <a:cubicBezTo>
                    <a:pt x="329" y="304"/>
                    <a:pt x="329" y="304"/>
                    <a:pt x="329" y="304"/>
                  </a:cubicBezTo>
                  <a:cubicBezTo>
                    <a:pt x="337" y="304"/>
                    <a:pt x="343" y="298"/>
                    <a:pt x="343" y="290"/>
                  </a:cubicBezTo>
                  <a:cubicBezTo>
                    <a:pt x="343" y="254"/>
                    <a:pt x="343" y="254"/>
                    <a:pt x="343" y="254"/>
                  </a:cubicBezTo>
                  <a:cubicBezTo>
                    <a:pt x="0" y="137"/>
                    <a:pt x="0" y="137"/>
                    <a:pt x="0" y="137"/>
                  </a:cubicBezTo>
                  <a:moveTo>
                    <a:pt x="329" y="0"/>
                  </a:moveTo>
                  <a:cubicBezTo>
                    <a:pt x="14" y="0"/>
                    <a:pt x="14" y="0"/>
                    <a:pt x="14" y="0"/>
                  </a:cubicBezTo>
                  <a:cubicBezTo>
                    <a:pt x="6" y="0"/>
                    <a:pt x="0" y="6"/>
                    <a:pt x="0" y="13"/>
                  </a:cubicBezTo>
                  <a:cubicBezTo>
                    <a:pt x="0" y="109"/>
                    <a:pt x="0" y="109"/>
                    <a:pt x="0" y="109"/>
                  </a:cubicBezTo>
                  <a:cubicBezTo>
                    <a:pt x="343" y="204"/>
                    <a:pt x="343" y="204"/>
                    <a:pt x="343" y="204"/>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238">
              <a:extLst>
                <a:ext uri="{FF2B5EF4-FFF2-40B4-BE49-F238E27FC236}">
                  <a16:creationId xmlns:a16="http://schemas.microsoft.com/office/drawing/2014/main" id="{01C25305-824D-4BC7-8F85-73A284F72688}"/>
                </a:ext>
              </a:extLst>
            </p:cNvPr>
            <p:cNvSpPr>
              <a:spLocks/>
            </p:cNvSpPr>
            <p:nvPr/>
          </p:nvSpPr>
          <p:spPr bwMode="auto">
            <a:xfrm>
              <a:off x="4994276" y="4132263"/>
              <a:ext cx="293688" cy="219075"/>
            </a:xfrm>
            <a:custGeom>
              <a:avLst/>
              <a:gdLst>
                <a:gd name="T0" fmla="*/ 329 w 343"/>
                <a:gd name="T1" fmla="*/ 0 h 256"/>
                <a:gd name="T2" fmla="*/ 14 w 343"/>
                <a:gd name="T3" fmla="*/ 0 h 256"/>
                <a:gd name="T4" fmla="*/ 0 w 343"/>
                <a:gd name="T5" fmla="*/ 13 h 256"/>
                <a:gd name="T6" fmla="*/ 0 w 343"/>
                <a:gd name="T7" fmla="*/ 155 h 256"/>
                <a:gd name="T8" fmla="*/ 343 w 343"/>
                <a:gd name="T9" fmla="*/ 256 h 256"/>
                <a:gd name="T10" fmla="*/ 343 w 343"/>
                <a:gd name="T11" fmla="*/ 13 h 256"/>
                <a:gd name="T12" fmla="*/ 329 w 343"/>
                <a:gd name="T13" fmla="*/ 0 h 256"/>
              </a:gdLst>
              <a:ahLst/>
              <a:cxnLst>
                <a:cxn ang="0">
                  <a:pos x="T0" y="T1"/>
                </a:cxn>
                <a:cxn ang="0">
                  <a:pos x="T2" y="T3"/>
                </a:cxn>
                <a:cxn ang="0">
                  <a:pos x="T4" y="T5"/>
                </a:cxn>
                <a:cxn ang="0">
                  <a:pos x="T6" y="T7"/>
                </a:cxn>
                <a:cxn ang="0">
                  <a:pos x="T8" y="T9"/>
                </a:cxn>
                <a:cxn ang="0">
                  <a:pos x="T10" y="T11"/>
                </a:cxn>
                <a:cxn ang="0">
                  <a:pos x="T12" y="T13"/>
                </a:cxn>
              </a:cxnLst>
              <a:rect l="0" t="0" r="r" b="b"/>
              <a:pathLst>
                <a:path w="343" h="256">
                  <a:moveTo>
                    <a:pt x="329" y="0"/>
                  </a:moveTo>
                  <a:cubicBezTo>
                    <a:pt x="14" y="0"/>
                    <a:pt x="14" y="0"/>
                    <a:pt x="14" y="0"/>
                  </a:cubicBezTo>
                  <a:cubicBezTo>
                    <a:pt x="6" y="0"/>
                    <a:pt x="0" y="6"/>
                    <a:pt x="0" y="13"/>
                  </a:cubicBezTo>
                  <a:cubicBezTo>
                    <a:pt x="0" y="155"/>
                    <a:pt x="0" y="155"/>
                    <a:pt x="0" y="155"/>
                  </a:cubicBezTo>
                  <a:cubicBezTo>
                    <a:pt x="343" y="256"/>
                    <a:pt x="343" y="256"/>
                    <a:pt x="343" y="256"/>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239">
              <a:extLst>
                <a:ext uri="{FF2B5EF4-FFF2-40B4-BE49-F238E27FC236}">
                  <a16:creationId xmlns:a16="http://schemas.microsoft.com/office/drawing/2014/main" id="{7B22EE1E-F06D-42A5-9CFB-4E10CEBEA926}"/>
                </a:ext>
              </a:extLst>
            </p:cNvPr>
            <p:cNvSpPr>
              <a:spLocks noEditPoints="1"/>
            </p:cNvSpPr>
            <p:nvPr/>
          </p:nvSpPr>
          <p:spPr bwMode="auto">
            <a:xfrm>
              <a:off x="5629276" y="3506788"/>
              <a:ext cx="177800" cy="495300"/>
            </a:xfrm>
            <a:custGeom>
              <a:avLst/>
              <a:gdLst>
                <a:gd name="T0" fmla="*/ 0 w 207"/>
                <a:gd name="T1" fmla="*/ 301 h 578"/>
                <a:gd name="T2" fmla="*/ 0 w 207"/>
                <a:gd name="T3" fmla="*/ 561 h 578"/>
                <a:gd name="T4" fmla="*/ 18 w 207"/>
                <a:gd name="T5" fmla="*/ 578 h 578"/>
                <a:gd name="T6" fmla="*/ 184 w 207"/>
                <a:gd name="T7" fmla="*/ 578 h 578"/>
                <a:gd name="T8" fmla="*/ 202 w 207"/>
                <a:gd name="T9" fmla="*/ 494 h 578"/>
                <a:gd name="T10" fmla="*/ 47 w 207"/>
                <a:gd name="T11" fmla="*/ 316 h 578"/>
                <a:gd name="T12" fmla="*/ 0 w 207"/>
                <a:gd name="T13" fmla="*/ 301 h 578"/>
                <a:gd name="T14" fmla="*/ 153 w 207"/>
                <a:gd name="T15" fmla="*/ 0 h 578"/>
                <a:gd name="T16" fmla="*/ 18 w 207"/>
                <a:gd name="T17" fmla="*/ 0 h 578"/>
                <a:gd name="T18" fmla="*/ 0 w 207"/>
                <a:gd name="T19" fmla="*/ 17 h 578"/>
                <a:gd name="T20" fmla="*/ 0 w 207"/>
                <a:gd name="T21" fmla="*/ 234 h 578"/>
                <a:gd name="T22" fmla="*/ 38 w 207"/>
                <a:gd name="T23" fmla="*/ 236 h 578"/>
                <a:gd name="T24" fmla="*/ 153 w 207"/>
                <a:gd name="T25" fmla="*/ 196 h 578"/>
                <a:gd name="T26" fmla="*/ 179 w 207"/>
                <a:gd name="T27" fmla="*/ 123 h 578"/>
                <a:gd name="T28" fmla="*/ 153 w 207"/>
                <a:gd name="T29"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578">
                  <a:moveTo>
                    <a:pt x="0" y="301"/>
                  </a:moveTo>
                  <a:cubicBezTo>
                    <a:pt x="0" y="561"/>
                    <a:pt x="0" y="561"/>
                    <a:pt x="0" y="561"/>
                  </a:cubicBezTo>
                  <a:cubicBezTo>
                    <a:pt x="0" y="570"/>
                    <a:pt x="8" y="578"/>
                    <a:pt x="18" y="578"/>
                  </a:cubicBezTo>
                  <a:cubicBezTo>
                    <a:pt x="184" y="578"/>
                    <a:pt x="184" y="578"/>
                    <a:pt x="184" y="578"/>
                  </a:cubicBezTo>
                  <a:cubicBezTo>
                    <a:pt x="195" y="552"/>
                    <a:pt x="202" y="523"/>
                    <a:pt x="202" y="494"/>
                  </a:cubicBezTo>
                  <a:cubicBezTo>
                    <a:pt x="202" y="494"/>
                    <a:pt x="193" y="373"/>
                    <a:pt x="47" y="316"/>
                  </a:cubicBezTo>
                  <a:cubicBezTo>
                    <a:pt x="0" y="301"/>
                    <a:pt x="0" y="301"/>
                    <a:pt x="0" y="301"/>
                  </a:cubicBezTo>
                  <a:moveTo>
                    <a:pt x="153" y="0"/>
                  </a:moveTo>
                  <a:cubicBezTo>
                    <a:pt x="18" y="0"/>
                    <a:pt x="18" y="0"/>
                    <a:pt x="18" y="0"/>
                  </a:cubicBezTo>
                  <a:cubicBezTo>
                    <a:pt x="8" y="0"/>
                    <a:pt x="0" y="7"/>
                    <a:pt x="0" y="17"/>
                  </a:cubicBezTo>
                  <a:cubicBezTo>
                    <a:pt x="0" y="234"/>
                    <a:pt x="0" y="234"/>
                    <a:pt x="0" y="234"/>
                  </a:cubicBezTo>
                  <a:cubicBezTo>
                    <a:pt x="13" y="235"/>
                    <a:pt x="26" y="236"/>
                    <a:pt x="38" y="236"/>
                  </a:cubicBezTo>
                  <a:cubicBezTo>
                    <a:pt x="86" y="236"/>
                    <a:pt x="131" y="226"/>
                    <a:pt x="153" y="196"/>
                  </a:cubicBezTo>
                  <a:cubicBezTo>
                    <a:pt x="166" y="177"/>
                    <a:pt x="174" y="150"/>
                    <a:pt x="179" y="123"/>
                  </a:cubicBezTo>
                  <a:cubicBezTo>
                    <a:pt x="179" y="123"/>
                    <a:pt x="207" y="64"/>
                    <a:pt x="153"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40">
              <a:extLst>
                <a:ext uri="{FF2B5EF4-FFF2-40B4-BE49-F238E27FC236}">
                  <a16:creationId xmlns:a16="http://schemas.microsoft.com/office/drawing/2014/main" id="{35DD4EE4-3997-4798-AAD2-C3919EA7F5BC}"/>
                </a:ext>
              </a:extLst>
            </p:cNvPr>
            <p:cNvSpPr>
              <a:spLocks noEditPoints="1"/>
            </p:cNvSpPr>
            <p:nvPr/>
          </p:nvSpPr>
          <p:spPr bwMode="auto">
            <a:xfrm>
              <a:off x="5329238" y="3502025"/>
              <a:ext cx="258763" cy="661988"/>
            </a:xfrm>
            <a:custGeom>
              <a:avLst/>
              <a:gdLst>
                <a:gd name="T0" fmla="*/ 0 w 303"/>
                <a:gd name="T1" fmla="*/ 647 h 772"/>
                <a:gd name="T2" fmla="*/ 0 w 303"/>
                <a:gd name="T3" fmla="*/ 752 h 772"/>
                <a:gd name="T4" fmla="*/ 20 w 303"/>
                <a:gd name="T5" fmla="*/ 772 h 772"/>
                <a:gd name="T6" fmla="*/ 248 w 303"/>
                <a:gd name="T7" fmla="*/ 772 h 772"/>
                <a:gd name="T8" fmla="*/ 248 w 303"/>
                <a:gd name="T9" fmla="*/ 771 h 772"/>
                <a:gd name="T10" fmla="*/ 115 w 303"/>
                <a:gd name="T11" fmla="*/ 686 h 772"/>
                <a:gd name="T12" fmla="*/ 0 w 303"/>
                <a:gd name="T13" fmla="*/ 647 h 772"/>
                <a:gd name="T14" fmla="*/ 0 w 303"/>
                <a:gd name="T15" fmla="*/ 198 h 772"/>
                <a:gd name="T16" fmla="*/ 0 w 303"/>
                <a:gd name="T17" fmla="*/ 593 h 772"/>
                <a:gd name="T18" fmla="*/ 249 w 303"/>
                <a:gd name="T19" fmla="*/ 662 h 772"/>
                <a:gd name="T20" fmla="*/ 303 w 303"/>
                <a:gd name="T21" fmla="*/ 675 h 772"/>
                <a:gd name="T22" fmla="*/ 303 w 303"/>
                <a:gd name="T23" fmla="*/ 292 h 772"/>
                <a:gd name="T24" fmla="*/ 0 w 303"/>
                <a:gd name="T25" fmla="*/ 198 h 772"/>
                <a:gd name="T26" fmla="*/ 283 w 303"/>
                <a:gd name="T27" fmla="*/ 0 h 772"/>
                <a:gd name="T28" fmla="*/ 20 w 303"/>
                <a:gd name="T29" fmla="*/ 0 h 772"/>
                <a:gd name="T30" fmla="*/ 0 w 303"/>
                <a:gd name="T31" fmla="*/ 20 h 772"/>
                <a:gd name="T32" fmla="*/ 0 w 303"/>
                <a:gd name="T33" fmla="*/ 160 h 772"/>
                <a:gd name="T34" fmla="*/ 219 w 303"/>
                <a:gd name="T35" fmla="*/ 215 h 772"/>
                <a:gd name="T36" fmla="*/ 303 w 303"/>
                <a:gd name="T37" fmla="*/ 234 h 772"/>
                <a:gd name="T38" fmla="*/ 303 w 303"/>
                <a:gd name="T39" fmla="*/ 20 h 772"/>
                <a:gd name="T40" fmla="*/ 283 w 303"/>
                <a:gd name="T4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772">
                  <a:moveTo>
                    <a:pt x="0" y="647"/>
                  </a:moveTo>
                  <a:cubicBezTo>
                    <a:pt x="0" y="752"/>
                    <a:pt x="0" y="752"/>
                    <a:pt x="0" y="752"/>
                  </a:cubicBezTo>
                  <a:cubicBezTo>
                    <a:pt x="0" y="763"/>
                    <a:pt x="9" y="772"/>
                    <a:pt x="20" y="772"/>
                  </a:cubicBezTo>
                  <a:cubicBezTo>
                    <a:pt x="248" y="772"/>
                    <a:pt x="248" y="772"/>
                    <a:pt x="248" y="772"/>
                  </a:cubicBezTo>
                  <a:cubicBezTo>
                    <a:pt x="248" y="772"/>
                    <a:pt x="248" y="772"/>
                    <a:pt x="248" y="771"/>
                  </a:cubicBezTo>
                  <a:cubicBezTo>
                    <a:pt x="220" y="720"/>
                    <a:pt x="171" y="703"/>
                    <a:pt x="115" y="686"/>
                  </a:cubicBezTo>
                  <a:cubicBezTo>
                    <a:pt x="0" y="647"/>
                    <a:pt x="0" y="647"/>
                    <a:pt x="0" y="647"/>
                  </a:cubicBezTo>
                  <a:moveTo>
                    <a:pt x="0" y="198"/>
                  </a:moveTo>
                  <a:cubicBezTo>
                    <a:pt x="0" y="593"/>
                    <a:pt x="0" y="593"/>
                    <a:pt x="0" y="593"/>
                  </a:cubicBezTo>
                  <a:cubicBezTo>
                    <a:pt x="249" y="662"/>
                    <a:pt x="249" y="662"/>
                    <a:pt x="249" y="662"/>
                  </a:cubicBezTo>
                  <a:cubicBezTo>
                    <a:pt x="264" y="666"/>
                    <a:pt x="283" y="671"/>
                    <a:pt x="303" y="675"/>
                  </a:cubicBezTo>
                  <a:cubicBezTo>
                    <a:pt x="303" y="292"/>
                    <a:pt x="303" y="292"/>
                    <a:pt x="303" y="292"/>
                  </a:cubicBezTo>
                  <a:cubicBezTo>
                    <a:pt x="0" y="198"/>
                    <a:pt x="0" y="198"/>
                    <a:pt x="0" y="198"/>
                  </a:cubicBezTo>
                  <a:moveTo>
                    <a:pt x="283" y="0"/>
                  </a:moveTo>
                  <a:cubicBezTo>
                    <a:pt x="20" y="0"/>
                    <a:pt x="20" y="0"/>
                    <a:pt x="20" y="0"/>
                  </a:cubicBezTo>
                  <a:cubicBezTo>
                    <a:pt x="9" y="0"/>
                    <a:pt x="0" y="9"/>
                    <a:pt x="0" y="20"/>
                  </a:cubicBezTo>
                  <a:cubicBezTo>
                    <a:pt x="0" y="160"/>
                    <a:pt x="0" y="160"/>
                    <a:pt x="0" y="160"/>
                  </a:cubicBezTo>
                  <a:cubicBezTo>
                    <a:pt x="219" y="215"/>
                    <a:pt x="219" y="215"/>
                    <a:pt x="219" y="215"/>
                  </a:cubicBezTo>
                  <a:cubicBezTo>
                    <a:pt x="240" y="221"/>
                    <a:pt x="270" y="228"/>
                    <a:pt x="303" y="234"/>
                  </a:cubicBezTo>
                  <a:cubicBezTo>
                    <a:pt x="303" y="20"/>
                    <a:pt x="303" y="20"/>
                    <a:pt x="303" y="20"/>
                  </a:cubicBezTo>
                  <a:cubicBezTo>
                    <a:pt x="303" y="9"/>
                    <a:pt x="294" y="0"/>
                    <a:pt x="283"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241">
              <a:extLst>
                <a:ext uri="{FF2B5EF4-FFF2-40B4-BE49-F238E27FC236}">
                  <a16:creationId xmlns:a16="http://schemas.microsoft.com/office/drawing/2014/main" id="{52E7FE56-D853-4EBD-A788-6DEEB5216DEC}"/>
                </a:ext>
              </a:extLst>
            </p:cNvPr>
            <p:cNvSpPr>
              <a:spLocks/>
            </p:cNvSpPr>
            <p:nvPr/>
          </p:nvSpPr>
          <p:spPr bwMode="auto">
            <a:xfrm>
              <a:off x="3563938" y="2719388"/>
              <a:ext cx="2284413" cy="1893888"/>
            </a:xfrm>
            <a:custGeom>
              <a:avLst/>
              <a:gdLst>
                <a:gd name="T0" fmla="*/ 0 w 2666"/>
                <a:gd name="T1" fmla="*/ 985 h 2208"/>
                <a:gd name="T2" fmla="*/ 74 w 2666"/>
                <a:gd name="T3" fmla="*/ 1005 h 2208"/>
                <a:gd name="T4" fmla="*/ 156 w 2666"/>
                <a:gd name="T5" fmla="*/ 1301 h 2208"/>
                <a:gd name="T6" fmla="*/ 994 w 2666"/>
                <a:gd name="T7" fmla="*/ 2152 h 2208"/>
                <a:gd name="T8" fmla="*/ 1205 w 2666"/>
                <a:gd name="T9" fmla="*/ 1953 h 2208"/>
                <a:gd name="T10" fmla="*/ 1162 w 2666"/>
                <a:gd name="T11" fmla="*/ 1841 h 2208"/>
                <a:gd name="T12" fmla="*/ 896 w 2666"/>
                <a:gd name="T13" fmla="*/ 1544 h 2208"/>
                <a:gd name="T14" fmla="*/ 2107 w 2666"/>
                <a:gd name="T15" fmla="*/ 1903 h 2208"/>
                <a:gd name="T16" fmla="*/ 2227 w 2666"/>
                <a:gd name="T17" fmla="*/ 1906 h 2208"/>
                <a:gd name="T18" fmla="*/ 2361 w 2666"/>
                <a:gd name="T19" fmla="*/ 1772 h 2208"/>
                <a:gd name="T20" fmla="*/ 2342 w 2666"/>
                <a:gd name="T21" fmla="*/ 1665 h 2208"/>
                <a:gd name="T22" fmla="*/ 2209 w 2666"/>
                <a:gd name="T23" fmla="*/ 1579 h 2208"/>
                <a:gd name="T24" fmla="*/ 1261 w 2666"/>
                <a:gd name="T25" fmla="*/ 1256 h 2208"/>
                <a:gd name="T26" fmla="*/ 2342 w 2666"/>
                <a:gd name="T27" fmla="*/ 1555 h 2208"/>
                <a:gd name="T28" fmla="*/ 2565 w 2666"/>
                <a:gd name="T29" fmla="*/ 1560 h 2208"/>
                <a:gd name="T30" fmla="*/ 2646 w 2666"/>
                <a:gd name="T31" fmla="*/ 1393 h 2208"/>
                <a:gd name="T32" fmla="*/ 2492 w 2666"/>
                <a:gd name="T33" fmla="*/ 1215 h 2208"/>
                <a:gd name="T34" fmla="*/ 1457 w 2666"/>
                <a:gd name="T35" fmla="*/ 893 h 2208"/>
                <a:gd name="T36" fmla="*/ 2313 w 2666"/>
                <a:gd name="T37" fmla="*/ 1108 h 2208"/>
                <a:gd name="T38" fmla="*/ 2597 w 2666"/>
                <a:gd name="T39" fmla="*/ 1095 h 2208"/>
                <a:gd name="T40" fmla="*/ 2624 w 2666"/>
                <a:gd name="T41" fmla="*/ 1022 h 2208"/>
                <a:gd name="T42" fmla="*/ 2542 w 2666"/>
                <a:gd name="T43" fmla="*/ 851 h 2208"/>
                <a:gd name="T44" fmla="*/ 2432 w 2666"/>
                <a:gd name="T45" fmla="*/ 806 h 2208"/>
                <a:gd name="T46" fmla="*/ 1502 w 2666"/>
                <a:gd name="T47" fmla="*/ 501 h 2208"/>
                <a:gd name="T48" fmla="*/ 2139 w 2666"/>
                <a:gd name="T49" fmla="*/ 666 h 2208"/>
                <a:gd name="T50" fmla="*/ 2327 w 2666"/>
                <a:gd name="T51" fmla="*/ 631 h 2208"/>
                <a:gd name="T52" fmla="*/ 2355 w 2666"/>
                <a:gd name="T53" fmla="*/ 565 h 2208"/>
                <a:gd name="T54" fmla="*/ 2217 w 2666"/>
                <a:gd name="T55" fmla="*/ 371 h 2208"/>
                <a:gd name="T56" fmla="*/ 1080 w 2666"/>
                <a:gd name="T57" fmla="*/ 73 h 2208"/>
                <a:gd name="T58" fmla="*/ 819 w 2666"/>
                <a:gd name="T59" fmla="*/ 19 h 2208"/>
                <a:gd name="T60" fmla="*/ 609 w 2666"/>
                <a:gd name="T61" fmla="*/ 7 h 2208"/>
                <a:gd name="T62" fmla="*/ 456 w 2666"/>
                <a:gd name="T63" fmla="*/ 44 h 2208"/>
                <a:gd name="T64" fmla="*/ 347 w 2666"/>
                <a:gd name="T65" fmla="*/ 110 h 2208"/>
                <a:gd name="T66" fmla="*/ 250 w 2666"/>
                <a:gd name="T67" fmla="*/ 79 h 2208"/>
                <a:gd name="T68" fmla="*/ 0 w 2666"/>
                <a:gd name="T69" fmla="*/ 985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66" h="2208">
                  <a:moveTo>
                    <a:pt x="0" y="985"/>
                  </a:moveTo>
                  <a:cubicBezTo>
                    <a:pt x="74" y="1005"/>
                    <a:pt x="74" y="1005"/>
                    <a:pt x="74" y="1005"/>
                  </a:cubicBezTo>
                  <a:cubicBezTo>
                    <a:pt x="74" y="1005"/>
                    <a:pt x="68" y="1214"/>
                    <a:pt x="156" y="1301"/>
                  </a:cubicBezTo>
                  <a:cubicBezTo>
                    <a:pt x="156" y="1301"/>
                    <a:pt x="866" y="2040"/>
                    <a:pt x="994" y="2152"/>
                  </a:cubicBezTo>
                  <a:cubicBezTo>
                    <a:pt x="994" y="2152"/>
                    <a:pt x="1238" y="2208"/>
                    <a:pt x="1205" y="1953"/>
                  </a:cubicBezTo>
                  <a:cubicBezTo>
                    <a:pt x="1205" y="1953"/>
                    <a:pt x="1216" y="1907"/>
                    <a:pt x="1162" y="1841"/>
                  </a:cubicBezTo>
                  <a:cubicBezTo>
                    <a:pt x="896" y="1544"/>
                    <a:pt x="896" y="1544"/>
                    <a:pt x="896" y="1544"/>
                  </a:cubicBezTo>
                  <a:cubicBezTo>
                    <a:pt x="2107" y="1903"/>
                    <a:pt x="2107" y="1903"/>
                    <a:pt x="2107" y="1903"/>
                  </a:cubicBezTo>
                  <a:cubicBezTo>
                    <a:pt x="2146" y="1914"/>
                    <a:pt x="2188" y="1916"/>
                    <a:pt x="2227" y="1906"/>
                  </a:cubicBezTo>
                  <a:cubicBezTo>
                    <a:pt x="2279" y="1893"/>
                    <a:pt x="2338" y="1858"/>
                    <a:pt x="2361" y="1772"/>
                  </a:cubicBezTo>
                  <a:cubicBezTo>
                    <a:pt x="2361" y="1772"/>
                    <a:pt x="2374" y="1724"/>
                    <a:pt x="2342" y="1665"/>
                  </a:cubicBezTo>
                  <a:cubicBezTo>
                    <a:pt x="2314" y="1613"/>
                    <a:pt x="2265" y="1596"/>
                    <a:pt x="2209" y="1579"/>
                  </a:cubicBezTo>
                  <a:cubicBezTo>
                    <a:pt x="1261" y="1256"/>
                    <a:pt x="1261" y="1256"/>
                    <a:pt x="1261" y="1256"/>
                  </a:cubicBezTo>
                  <a:cubicBezTo>
                    <a:pt x="2342" y="1555"/>
                    <a:pt x="2342" y="1555"/>
                    <a:pt x="2342" y="1555"/>
                  </a:cubicBezTo>
                  <a:cubicBezTo>
                    <a:pt x="2402" y="1573"/>
                    <a:pt x="2513" y="1595"/>
                    <a:pt x="2565" y="1560"/>
                  </a:cubicBezTo>
                  <a:cubicBezTo>
                    <a:pt x="2609" y="1530"/>
                    <a:pt x="2646" y="1463"/>
                    <a:pt x="2646" y="1393"/>
                  </a:cubicBezTo>
                  <a:cubicBezTo>
                    <a:pt x="2646" y="1393"/>
                    <a:pt x="2637" y="1272"/>
                    <a:pt x="2492" y="1215"/>
                  </a:cubicBezTo>
                  <a:cubicBezTo>
                    <a:pt x="1457" y="893"/>
                    <a:pt x="1457" y="893"/>
                    <a:pt x="1457" y="893"/>
                  </a:cubicBezTo>
                  <a:cubicBezTo>
                    <a:pt x="2313" y="1108"/>
                    <a:pt x="2313" y="1108"/>
                    <a:pt x="2313" y="1108"/>
                  </a:cubicBezTo>
                  <a:cubicBezTo>
                    <a:pt x="2381" y="1127"/>
                    <a:pt x="2547" y="1164"/>
                    <a:pt x="2597" y="1095"/>
                  </a:cubicBezTo>
                  <a:cubicBezTo>
                    <a:pt x="2611" y="1076"/>
                    <a:pt x="2618" y="1049"/>
                    <a:pt x="2624" y="1022"/>
                  </a:cubicBezTo>
                  <a:cubicBezTo>
                    <a:pt x="2624" y="1022"/>
                    <a:pt x="2666" y="931"/>
                    <a:pt x="2542" y="851"/>
                  </a:cubicBezTo>
                  <a:cubicBezTo>
                    <a:pt x="2521" y="837"/>
                    <a:pt x="2456" y="813"/>
                    <a:pt x="2432" y="806"/>
                  </a:cubicBezTo>
                  <a:cubicBezTo>
                    <a:pt x="1502" y="501"/>
                    <a:pt x="1502" y="501"/>
                    <a:pt x="1502" y="501"/>
                  </a:cubicBezTo>
                  <a:cubicBezTo>
                    <a:pt x="2139" y="666"/>
                    <a:pt x="2139" y="666"/>
                    <a:pt x="2139" y="666"/>
                  </a:cubicBezTo>
                  <a:cubicBezTo>
                    <a:pt x="2206" y="685"/>
                    <a:pt x="2285" y="685"/>
                    <a:pt x="2327" y="631"/>
                  </a:cubicBezTo>
                  <a:cubicBezTo>
                    <a:pt x="2341" y="612"/>
                    <a:pt x="2352" y="591"/>
                    <a:pt x="2355" y="565"/>
                  </a:cubicBezTo>
                  <a:cubicBezTo>
                    <a:pt x="2355" y="565"/>
                    <a:pt x="2389" y="427"/>
                    <a:pt x="2217" y="371"/>
                  </a:cubicBezTo>
                  <a:cubicBezTo>
                    <a:pt x="1080" y="73"/>
                    <a:pt x="1080" y="73"/>
                    <a:pt x="1080" y="73"/>
                  </a:cubicBezTo>
                  <a:cubicBezTo>
                    <a:pt x="819" y="19"/>
                    <a:pt x="819" y="19"/>
                    <a:pt x="819" y="19"/>
                  </a:cubicBezTo>
                  <a:cubicBezTo>
                    <a:pt x="750" y="5"/>
                    <a:pt x="679" y="0"/>
                    <a:pt x="609" y="7"/>
                  </a:cubicBezTo>
                  <a:cubicBezTo>
                    <a:pt x="560" y="12"/>
                    <a:pt x="506" y="23"/>
                    <a:pt x="456" y="44"/>
                  </a:cubicBezTo>
                  <a:cubicBezTo>
                    <a:pt x="456" y="44"/>
                    <a:pt x="356" y="83"/>
                    <a:pt x="347" y="110"/>
                  </a:cubicBezTo>
                  <a:cubicBezTo>
                    <a:pt x="250" y="79"/>
                    <a:pt x="250" y="79"/>
                    <a:pt x="250" y="79"/>
                  </a:cubicBezTo>
                  <a:lnTo>
                    <a:pt x="0" y="985"/>
                  </a:lnTo>
                  <a:close/>
                </a:path>
              </a:pathLst>
            </a:custGeom>
            <a:solidFill>
              <a:srgbClr val="EDBE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242">
              <a:extLst>
                <a:ext uri="{FF2B5EF4-FFF2-40B4-BE49-F238E27FC236}">
                  <a16:creationId xmlns:a16="http://schemas.microsoft.com/office/drawing/2014/main" id="{2473A892-804B-4B36-AA0F-CCF6B7B5AEE9}"/>
                </a:ext>
              </a:extLst>
            </p:cNvPr>
            <p:cNvSpPr>
              <a:spLocks/>
            </p:cNvSpPr>
            <p:nvPr/>
          </p:nvSpPr>
          <p:spPr bwMode="auto">
            <a:xfrm>
              <a:off x="3435351" y="2647950"/>
              <a:ext cx="411163" cy="1087438"/>
            </a:xfrm>
            <a:custGeom>
              <a:avLst/>
              <a:gdLst>
                <a:gd name="T0" fmla="*/ 186 w 259"/>
                <a:gd name="T1" fmla="*/ 0 h 685"/>
                <a:gd name="T2" fmla="*/ 259 w 259"/>
                <a:gd name="T3" fmla="*/ 20 h 685"/>
                <a:gd name="T4" fmla="*/ 73 w 259"/>
                <a:gd name="T5" fmla="*/ 685 h 685"/>
                <a:gd name="T6" fmla="*/ 0 w 259"/>
                <a:gd name="T7" fmla="*/ 664 h 685"/>
                <a:gd name="T8" fmla="*/ 186 w 259"/>
                <a:gd name="T9" fmla="*/ 0 h 685"/>
              </a:gdLst>
              <a:ahLst/>
              <a:cxnLst>
                <a:cxn ang="0">
                  <a:pos x="T0" y="T1"/>
                </a:cxn>
                <a:cxn ang="0">
                  <a:pos x="T2" y="T3"/>
                </a:cxn>
                <a:cxn ang="0">
                  <a:pos x="T4" y="T5"/>
                </a:cxn>
                <a:cxn ang="0">
                  <a:pos x="T6" y="T7"/>
                </a:cxn>
                <a:cxn ang="0">
                  <a:pos x="T8" y="T9"/>
                </a:cxn>
              </a:cxnLst>
              <a:rect l="0" t="0" r="r" b="b"/>
              <a:pathLst>
                <a:path w="259" h="685">
                  <a:moveTo>
                    <a:pt x="186" y="0"/>
                  </a:moveTo>
                  <a:lnTo>
                    <a:pt x="259" y="20"/>
                  </a:lnTo>
                  <a:lnTo>
                    <a:pt x="73" y="685"/>
                  </a:lnTo>
                  <a:lnTo>
                    <a:pt x="0" y="664"/>
                  </a:lnTo>
                  <a:lnTo>
                    <a:pt x="18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243">
              <a:extLst>
                <a:ext uri="{FF2B5EF4-FFF2-40B4-BE49-F238E27FC236}">
                  <a16:creationId xmlns:a16="http://schemas.microsoft.com/office/drawing/2014/main" id="{71EAACE1-CD3E-418A-8B1C-9AF05BC77A0B}"/>
                </a:ext>
              </a:extLst>
            </p:cNvPr>
            <p:cNvSpPr>
              <a:spLocks/>
            </p:cNvSpPr>
            <p:nvPr/>
          </p:nvSpPr>
          <p:spPr bwMode="auto">
            <a:xfrm>
              <a:off x="1588" y="1576388"/>
              <a:ext cx="3767138" cy="2138363"/>
            </a:xfrm>
            <a:custGeom>
              <a:avLst/>
              <a:gdLst>
                <a:gd name="T0" fmla="*/ 3995 w 4394"/>
                <a:gd name="T1" fmla="*/ 2494 h 2494"/>
                <a:gd name="T2" fmla="*/ 3709 w 4394"/>
                <a:gd name="T3" fmla="*/ 2421 h 2494"/>
                <a:gd name="T4" fmla="*/ 2730 w 4394"/>
                <a:gd name="T5" fmla="*/ 2172 h 2494"/>
                <a:gd name="T6" fmla="*/ 2730 w 4394"/>
                <a:gd name="T7" fmla="*/ 2170 h 2494"/>
                <a:gd name="T8" fmla="*/ 2580 w 4394"/>
                <a:gd name="T9" fmla="*/ 2136 h 2494"/>
                <a:gd name="T10" fmla="*/ 1 w 4394"/>
                <a:gd name="T11" fmla="*/ 1695 h 2494"/>
                <a:gd name="T12" fmla="*/ 0 w 4394"/>
                <a:gd name="T13" fmla="*/ 0 h 2494"/>
                <a:gd name="T14" fmla="*/ 934 w 4394"/>
                <a:gd name="T15" fmla="*/ 213 h 2494"/>
                <a:gd name="T16" fmla="*/ 3282 w 4394"/>
                <a:gd name="T17" fmla="*/ 918 h 2494"/>
                <a:gd name="T18" fmla="*/ 4394 w 4394"/>
                <a:gd name="T19" fmla="*/ 1200 h 2494"/>
                <a:gd name="T20" fmla="*/ 3995 w 4394"/>
                <a:gd name="T21" fmla="*/ 249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4" h="2494">
                  <a:moveTo>
                    <a:pt x="3995" y="2494"/>
                  </a:moveTo>
                  <a:cubicBezTo>
                    <a:pt x="3709" y="2421"/>
                    <a:pt x="3709" y="2421"/>
                    <a:pt x="3709" y="2421"/>
                  </a:cubicBezTo>
                  <a:cubicBezTo>
                    <a:pt x="2730" y="2172"/>
                    <a:pt x="2730" y="2172"/>
                    <a:pt x="2730" y="2172"/>
                  </a:cubicBezTo>
                  <a:cubicBezTo>
                    <a:pt x="2730" y="2170"/>
                    <a:pt x="2730" y="2170"/>
                    <a:pt x="2730" y="2170"/>
                  </a:cubicBezTo>
                  <a:cubicBezTo>
                    <a:pt x="2682" y="2159"/>
                    <a:pt x="2630" y="2148"/>
                    <a:pt x="2580" y="2136"/>
                  </a:cubicBezTo>
                  <a:cubicBezTo>
                    <a:pt x="1701" y="1940"/>
                    <a:pt x="613" y="1722"/>
                    <a:pt x="1" y="1695"/>
                  </a:cubicBezTo>
                  <a:cubicBezTo>
                    <a:pt x="0" y="0"/>
                    <a:pt x="0" y="0"/>
                    <a:pt x="0" y="0"/>
                  </a:cubicBezTo>
                  <a:cubicBezTo>
                    <a:pt x="187" y="36"/>
                    <a:pt x="536" y="109"/>
                    <a:pt x="934" y="213"/>
                  </a:cubicBezTo>
                  <a:cubicBezTo>
                    <a:pt x="1671" y="406"/>
                    <a:pt x="2586" y="719"/>
                    <a:pt x="3282" y="918"/>
                  </a:cubicBezTo>
                  <a:cubicBezTo>
                    <a:pt x="4394" y="1200"/>
                    <a:pt x="4394" y="1200"/>
                    <a:pt x="4394" y="1200"/>
                  </a:cubicBezTo>
                  <a:lnTo>
                    <a:pt x="3995" y="2494"/>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244">
              <a:extLst>
                <a:ext uri="{FF2B5EF4-FFF2-40B4-BE49-F238E27FC236}">
                  <a16:creationId xmlns:a16="http://schemas.microsoft.com/office/drawing/2014/main" id="{F830AC20-F9E5-4476-875C-153A38FB2EBF}"/>
                </a:ext>
              </a:extLst>
            </p:cNvPr>
            <p:cNvSpPr>
              <a:spLocks/>
            </p:cNvSpPr>
            <p:nvPr/>
          </p:nvSpPr>
          <p:spPr bwMode="auto">
            <a:xfrm>
              <a:off x="3295651" y="2668588"/>
              <a:ext cx="106363" cy="104775"/>
            </a:xfrm>
            <a:custGeom>
              <a:avLst/>
              <a:gdLst>
                <a:gd name="T0" fmla="*/ 103 w 123"/>
                <a:gd name="T1" fmla="*/ 96 h 122"/>
                <a:gd name="T2" fmla="*/ 96 w 123"/>
                <a:gd name="T3" fmla="*/ 19 h 122"/>
                <a:gd name="T4" fmla="*/ 20 w 123"/>
                <a:gd name="T5" fmla="*/ 26 h 122"/>
                <a:gd name="T6" fmla="*/ 26 w 123"/>
                <a:gd name="T7" fmla="*/ 103 h 122"/>
                <a:gd name="T8" fmla="*/ 103 w 123"/>
                <a:gd name="T9" fmla="*/ 96 h 122"/>
              </a:gdLst>
              <a:ahLst/>
              <a:cxnLst>
                <a:cxn ang="0">
                  <a:pos x="T0" y="T1"/>
                </a:cxn>
                <a:cxn ang="0">
                  <a:pos x="T2" y="T3"/>
                </a:cxn>
                <a:cxn ang="0">
                  <a:pos x="T4" y="T5"/>
                </a:cxn>
                <a:cxn ang="0">
                  <a:pos x="T6" y="T7"/>
                </a:cxn>
                <a:cxn ang="0">
                  <a:pos x="T8" y="T9"/>
                </a:cxn>
              </a:cxnLst>
              <a:rect l="0" t="0" r="r" b="b"/>
              <a:pathLst>
                <a:path w="123" h="122">
                  <a:moveTo>
                    <a:pt x="103" y="96"/>
                  </a:moveTo>
                  <a:cubicBezTo>
                    <a:pt x="123" y="73"/>
                    <a:pt x="119" y="39"/>
                    <a:pt x="96" y="19"/>
                  </a:cubicBezTo>
                  <a:cubicBezTo>
                    <a:pt x="73" y="0"/>
                    <a:pt x="39" y="3"/>
                    <a:pt x="20" y="26"/>
                  </a:cubicBezTo>
                  <a:cubicBezTo>
                    <a:pt x="0" y="49"/>
                    <a:pt x="3" y="83"/>
                    <a:pt x="26" y="103"/>
                  </a:cubicBezTo>
                  <a:cubicBezTo>
                    <a:pt x="49" y="122"/>
                    <a:pt x="84" y="119"/>
                    <a:pt x="103" y="9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245">
              <a:extLst>
                <a:ext uri="{FF2B5EF4-FFF2-40B4-BE49-F238E27FC236}">
                  <a16:creationId xmlns:a16="http://schemas.microsoft.com/office/drawing/2014/main" id="{4A23BC4D-BD9E-4A0D-9483-37B9DA002A11}"/>
                </a:ext>
              </a:extLst>
            </p:cNvPr>
            <p:cNvSpPr>
              <a:spLocks/>
            </p:cNvSpPr>
            <p:nvPr/>
          </p:nvSpPr>
          <p:spPr bwMode="auto">
            <a:xfrm>
              <a:off x="3151188" y="2625725"/>
              <a:ext cx="104775" cy="104775"/>
            </a:xfrm>
            <a:custGeom>
              <a:avLst/>
              <a:gdLst>
                <a:gd name="T0" fmla="*/ 102 w 122"/>
                <a:gd name="T1" fmla="*/ 96 h 122"/>
                <a:gd name="T2" fmla="*/ 96 w 122"/>
                <a:gd name="T3" fmla="*/ 19 h 122"/>
                <a:gd name="T4" fmla="*/ 19 w 122"/>
                <a:gd name="T5" fmla="*/ 26 h 122"/>
                <a:gd name="T6" fmla="*/ 26 w 122"/>
                <a:gd name="T7" fmla="*/ 103 h 122"/>
                <a:gd name="T8" fmla="*/ 102 w 122"/>
                <a:gd name="T9" fmla="*/ 96 h 122"/>
              </a:gdLst>
              <a:ahLst/>
              <a:cxnLst>
                <a:cxn ang="0">
                  <a:pos x="T0" y="T1"/>
                </a:cxn>
                <a:cxn ang="0">
                  <a:pos x="T2" y="T3"/>
                </a:cxn>
                <a:cxn ang="0">
                  <a:pos x="T4" y="T5"/>
                </a:cxn>
                <a:cxn ang="0">
                  <a:pos x="T6" y="T7"/>
                </a:cxn>
                <a:cxn ang="0">
                  <a:pos x="T8" y="T9"/>
                </a:cxn>
              </a:cxnLst>
              <a:rect l="0" t="0" r="r" b="b"/>
              <a:pathLst>
                <a:path w="122" h="122">
                  <a:moveTo>
                    <a:pt x="102" y="96"/>
                  </a:moveTo>
                  <a:cubicBezTo>
                    <a:pt x="122" y="73"/>
                    <a:pt x="119" y="39"/>
                    <a:pt x="96" y="19"/>
                  </a:cubicBezTo>
                  <a:cubicBezTo>
                    <a:pt x="73" y="0"/>
                    <a:pt x="38" y="3"/>
                    <a:pt x="19" y="26"/>
                  </a:cubicBezTo>
                  <a:cubicBezTo>
                    <a:pt x="0" y="49"/>
                    <a:pt x="3" y="83"/>
                    <a:pt x="26" y="103"/>
                  </a:cubicBezTo>
                  <a:cubicBezTo>
                    <a:pt x="49" y="122"/>
                    <a:pt x="83" y="119"/>
                    <a:pt x="102" y="9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246">
              <a:extLst>
                <a:ext uri="{FF2B5EF4-FFF2-40B4-BE49-F238E27FC236}">
                  <a16:creationId xmlns:a16="http://schemas.microsoft.com/office/drawing/2014/main" id="{A6545BAF-918A-44D5-BA37-2F2F40417E73}"/>
                </a:ext>
              </a:extLst>
            </p:cNvPr>
            <p:cNvSpPr>
              <a:spLocks/>
            </p:cNvSpPr>
            <p:nvPr/>
          </p:nvSpPr>
          <p:spPr bwMode="auto">
            <a:xfrm>
              <a:off x="3001963" y="2586038"/>
              <a:ext cx="104775" cy="104775"/>
            </a:xfrm>
            <a:custGeom>
              <a:avLst/>
              <a:gdLst>
                <a:gd name="T0" fmla="*/ 103 w 122"/>
                <a:gd name="T1" fmla="*/ 97 h 123"/>
                <a:gd name="T2" fmla="*/ 96 w 122"/>
                <a:gd name="T3" fmla="*/ 20 h 123"/>
                <a:gd name="T4" fmla="*/ 19 w 122"/>
                <a:gd name="T5" fmla="*/ 26 h 123"/>
                <a:gd name="T6" fmla="*/ 26 w 122"/>
                <a:gd name="T7" fmla="*/ 103 h 123"/>
                <a:gd name="T8" fmla="*/ 103 w 122"/>
                <a:gd name="T9" fmla="*/ 97 h 123"/>
              </a:gdLst>
              <a:ahLst/>
              <a:cxnLst>
                <a:cxn ang="0">
                  <a:pos x="T0" y="T1"/>
                </a:cxn>
                <a:cxn ang="0">
                  <a:pos x="T2" y="T3"/>
                </a:cxn>
                <a:cxn ang="0">
                  <a:pos x="T4" y="T5"/>
                </a:cxn>
                <a:cxn ang="0">
                  <a:pos x="T6" y="T7"/>
                </a:cxn>
                <a:cxn ang="0">
                  <a:pos x="T8" y="T9"/>
                </a:cxn>
              </a:cxnLst>
              <a:rect l="0" t="0" r="r" b="b"/>
              <a:pathLst>
                <a:path w="122" h="123">
                  <a:moveTo>
                    <a:pt x="103" y="97"/>
                  </a:moveTo>
                  <a:cubicBezTo>
                    <a:pt x="122" y="73"/>
                    <a:pt x="119" y="39"/>
                    <a:pt x="96" y="20"/>
                  </a:cubicBezTo>
                  <a:cubicBezTo>
                    <a:pt x="73" y="0"/>
                    <a:pt x="39" y="3"/>
                    <a:pt x="19" y="26"/>
                  </a:cubicBezTo>
                  <a:cubicBezTo>
                    <a:pt x="0" y="50"/>
                    <a:pt x="3" y="84"/>
                    <a:pt x="26" y="103"/>
                  </a:cubicBezTo>
                  <a:cubicBezTo>
                    <a:pt x="49" y="123"/>
                    <a:pt x="83" y="120"/>
                    <a:pt x="103" y="9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247">
              <a:extLst>
                <a:ext uri="{FF2B5EF4-FFF2-40B4-BE49-F238E27FC236}">
                  <a16:creationId xmlns:a16="http://schemas.microsoft.com/office/drawing/2014/main" id="{0CD03572-0132-4260-8343-CD5C76B4A43C}"/>
                </a:ext>
              </a:extLst>
            </p:cNvPr>
            <p:cNvSpPr>
              <a:spLocks/>
            </p:cNvSpPr>
            <p:nvPr/>
          </p:nvSpPr>
          <p:spPr bwMode="auto">
            <a:xfrm>
              <a:off x="5300663" y="4073525"/>
              <a:ext cx="247650" cy="250825"/>
            </a:xfrm>
            <a:custGeom>
              <a:avLst/>
              <a:gdLst>
                <a:gd name="T0" fmla="*/ 5 w 289"/>
                <a:gd name="T1" fmla="*/ 220 h 293"/>
                <a:gd name="T2" fmla="*/ 62 w 289"/>
                <a:gd name="T3" fmla="*/ 25 h 293"/>
                <a:gd name="T4" fmla="*/ 101 w 289"/>
                <a:gd name="T5" fmla="*/ 5 h 293"/>
                <a:gd name="T6" fmla="*/ 207 w 289"/>
                <a:gd name="T7" fmla="*/ 38 h 293"/>
                <a:gd name="T8" fmla="*/ 271 w 289"/>
                <a:gd name="T9" fmla="*/ 180 h 293"/>
                <a:gd name="T10" fmla="*/ 162 w 289"/>
                <a:gd name="T11" fmla="*/ 289 h 293"/>
                <a:gd name="T12" fmla="*/ 60 w 289"/>
                <a:gd name="T13" fmla="*/ 268 h 293"/>
                <a:gd name="T14" fmla="*/ 26 w 289"/>
                <a:gd name="T15" fmla="*/ 258 h 293"/>
                <a:gd name="T16" fmla="*/ 5 w 289"/>
                <a:gd name="T17" fmla="*/ 22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93">
                  <a:moveTo>
                    <a:pt x="5" y="220"/>
                  </a:moveTo>
                  <a:cubicBezTo>
                    <a:pt x="62" y="25"/>
                    <a:pt x="62" y="25"/>
                    <a:pt x="62" y="25"/>
                  </a:cubicBezTo>
                  <a:cubicBezTo>
                    <a:pt x="67" y="9"/>
                    <a:pt x="85" y="0"/>
                    <a:pt x="101" y="5"/>
                  </a:cubicBezTo>
                  <a:cubicBezTo>
                    <a:pt x="207" y="38"/>
                    <a:pt x="207" y="38"/>
                    <a:pt x="207" y="38"/>
                  </a:cubicBezTo>
                  <a:cubicBezTo>
                    <a:pt x="207" y="38"/>
                    <a:pt x="289" y="70"/>
                    <a:pt x="271" y="180"/>
                  </a:cubicBezTo>
                  <a:cubicBezTo>
                    <a:pt x="271" y="180"/>
                    <a:pt x="252" y="272"/>
                    <a:pt x="162" y="289"/>
                  </a:cubicBezTo>
                  <a:cubicBezTo>
                    <a:pt x="162" y="289"/>
                    <a:pt x="125" y="293"/>
                    <a:pt x="60" y="268"/>
                  </a:cubicBezTo>
                  <a:cubicBezTo>
                    <a:pt x="26" y="258"/>
                    <a:pt x="26" y="258"/>
                    <a:pt x="26" y="258"/>
                  </a:cubicBezTo>
                  <a:cubicBezTo>
                    <a:pt x="10" y="253"/>
                    <a:pt x="0" y="236"/>
                    <a:pt x="5" y="22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248">
              <a:extLst>
                <a:ext uri="{FF2B5EF4-FFF2-40B4-BE49-F238E27FC236}">
                  <a16:creationId xmlns:a16="http://schemas.microsoft.com/office/drawing/2014/main" id="{8117F7CA-3274-473C-92D7-BB519C174DF3}"/>
                </a:ext>
              </a:extLst>
            </p:cNvPr>
            <p:cNvSpPr>
              <a:spLocks/>
            </p:cNvSpPr>
            <p:nvPr/>
          </p:nvSpPr>
          <p:spPr bwMode="auto">
            <a:xfrm>
              <a:off x="5545138" y="3787775"/>
              <a:ext cx="238125" cy="241300"/>
            </a:xfrm>
            <a:custGeom>
              <a:avLst/>
              <a:gdLst>
                <a:gd name="T0" fmla="*/ 5 w 277"/>
                <a:gd name="T1" fmla="*/ 210 h 281"/>
                <a:gd name="T2" fmla="*/ 60 w 277"/>
                <a:gd name="T3" fmla="*/ 25 h 281"/>
                <a:gd name="T4" fmla="*/ 97 w 277"/>
                <a:gd name="T5" fmla="*/ 5 h 281"/>
                <a:gd name="T6" fmla="*/ 198 w 277"/>
                <a:gd name="T7" fmla="*/ 37 h 281"/>
                <a:gd name="T8" fmla="*/ 259 w 277"/>
                <a:gd name="T9" fmla="*/ 173 h 281"/>
                <a:gd name="T10" fmla="*/ 155 w 277"/>
                <a:gd name="T11" fmla="*/ 277 h 281"/>
                <a:gd name="T12" fmla="*/ 58 w 277"/>
                <a:gd name="T13" fmla="*/ 257 h 281"/>
                <a:gd name="T14" fmla="*/ 25 w 277"/>
                <a:gd name="T15" fmla="*/ 247 h 281"/>
                <a:gd name="T16" fmla="*/ 5 w 277"/>
                <a:gd name="T17" fmla="*/ 21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81">
                  <a:moveTo>
                    <a:pt x="5" y="210"/>
                  </a:moveTo>
                  <a:cubicBezTo>
                    <a:pt x="60" y="25"/>
                    <a:pt x="60" y="25"/>
                    <a:pt x="60" y="25"/>
                  </a:cubicBezTo>
                  <a:cubicBezTo>
                    <a:pt x="64" y="9"/>
                    <a:pt x="81" y="0"/>
                    <a:pt x="97" y="5"/>
                  </a:cubicBezTo>
                  <a:cubicBezTo>
                    <a:pt x="198" y="37"/>
                    <a:pt x="198" y="37"/>
                    <a:pt x="198" y="37"/>
                  </a:cubicBezTo>
                  <a:cubicBezTo>
                    <a:pt x="198" y="37"/>
                    <a:pt x="277" y="67"/>
                    <a:pt x="259" y="173"/>
                  </a:cubicBezTo>
                  <a:cubicBezTo>
                    <a:pt x="259" y="173"/>
                    <a:pt x="241" y="260"/>
                    <a:pt x="155" y="277"/>
                  </a:cubicBezTo>
                  <a:cubicBezTo>
                    <a:pt x="155" y="277"/>
                    <a:pt x="120" y="281"/>
                    <a:pt x="58" y="257"/>
                  </a:cubicBezTo>
                  <a:cubicBezTo>
                    <a:pt x="25" y="247"/>
                    <a:pt x="25" y="247"/>
                    <a:pt x="25" y="247"/>
                  </a:cubicBezTo>
                  <a:cubicBezTo>
                    <a:pt x="9" y="242"/>
                    <a:pt x="0" y="226"/>
                    <a:pt x="5" y="21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249">
              <a:extLst>
                <a:ext uri="{FF2B5EF4-FFF2-40B4-BE49-F238E27FC236}">
                  <a16:creationId xmlns:a16="http://schemas.microsoft.com/office/drawing/2014/main" id="{E51E26A8-4319-4A59-990A-49ACBF8F03EC}"/>
                </a:ext>
              </a:extLst>
            </p:cNvPr>
            <p:cNvSpPr>
              <a:spLocks/>
            </p:cNvSpPr>
            <p:nvPr/>
          </p:nvSpPr>
          <p:spPr bwMode="auto">
            <a:xfrm>
              <a:off x="5575301" y="3454400"/>
              <a:ext cx="198438" cy="204788"/>
            </a:xfrm>
            <a:custGeom>
              <a:avLst/>
              <a:gdLst>
                <a:gd name="T0" fmla="*/ 4 w 232"/>
                <a:gd name="T1" fmla="*/ 184 h 240"/>
                <a:gd name="T2" fmla="*/ 44 w 232"/>
                <a:gd name="T3" fmla="*/ 22 h 240"/>
                <a:gd name="T4" fmla="*/ 75 w 232"/>
                <a:gd name="T5" fmla="*/ 4 h 240"/>
                <a:gd name="T6" fmla="*/ 163 w 232"/>
                <a:gd name="T7" fmla="*/ 27 h 240"/>
                <a:gd name="T8" fmla="*/ 221 w 232"/>
                <a:gd name="T9" fmla="*/ 142 h 240"/>
                <a:gd name="T10" fmla="*/ 136 w 232"/>
                <a:gd name="T11" fmla="*/ 235 h 240"/>
                <a:gd name="T12" fmla="*/ 51 w 232"/>
                <a:gd name="T13" fmla="*/ 222 h 240"/>
                <a:gd name="T14" fmla="*/ 23 w 232"/>
                <a:gd name="T15" fmla="*/ 215 h 240"/>
                <a:gd name="T16" fmla="*/ 4 w 232"/>
                <a:gd name="T17" fmla="*/ 18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40">
                  <a:moveTo>
                    <a:pt x="4" y="184"/>
                  </a:moveTo>
                  <a:cubicBezTo>
                    <a:pt x="44" y="22"/>
                    <a:pt x="44" y="22"/>
                    <a:pt x="44" y="22"/>
                  </a:cubicBezTo>
                  <a:cubicBezTo>
                    <a:pt x="47" y="8"/>
                    <a:pt x="61" y="0"/>
                    <a:pt x="75" y="4"/>
                  </a:cubicBezTo>
                  <a:cubicBezTo>
                    <a:pt x="163" y="27"/>
                    <a:pt x="163" y="27"/>
                    <a:pt x="163" y="27"/>
                  </a:cubicBezTo>
                  <a:cubicBezTo>
                    <a:pt x="163" y="27"/>
                    <a:pt x="232" y="50"/>
                    <a:pt x="221" y="142"/>
                  </a:cubicBezTo>
                  <a:cubicBezTo>
                    <a:pt x="221" y="142"/>
                    <a:pt x="209" y="218"/>
                    <a:pt x="136" y="235"/>
                  </a:cubicBezTo>
                  <a:cubicBezTo>
                    <a:pt x="136" y="235"/>
                    <a:pt x="106" y="240"/>
                    <a:pt x="51" y="222"/>
                  </a:cubicBezTo>
                  <a:cubicBezTo>
                    <a:pt x="23" y="215"/>
                    <a:pt x="23" y="215"/>
                    <a:pt x="23" y="215"/>
                  </a:cubicBezTo>
                  <a:cubicBezTo>
                    <a:pt x="9" y="212"/>
                    <a:pt x="0" y="198"/>
                    <a:pt x="4" y="184"/>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250">
              <a:extLst>
                <a:ext uri="{FF2B5EF4-FFF2-40B4-BE49-F238E27FC236}">
                  <a16:creationId xmlns:a16="http://schemas.microsoft.com/office/drawing/2014/main" id="{D43BAA6D-2B86-4C29-96D0-3A8B0221AC59}"/>
                </a:ext>
              </a:extLst>
            </p:cNvPr>
            <p:cNvSpPr>
              <a:spLocks/>
            </p:cNvSpPr>
            <p:nvPr/>
          </p:nvSpPr>
          <p:spPr bwMode="auto">
            <a:xfrm>
              <a:off x="5349876" y="3062288"/>
              <a:ext cx="193675" cy="201613"/>
            </a:xfrm>
            <a:custGeom>
              <a:avLst/>
              <a:gdLst>
                <a:gd name="T0" fmla="*/ 3 w 226"/>
                <a:gd name="T1" fmla="*/ 180 h 235"/>
                <a:gd name="T2" fmla="*/ 42 w 226"/>
                <a:gd name="T3" fmla="*/ 22 h 235"/>
                <a:gd name="T4" fmla="*/ 73 w 226"/>
                <a:gd name="T5" fmla="*/ 4 h 235"/>
                <a:gd name="T6" fmla="*/ 159 w 226"/>
                <a:gd name="T7" fmla="*/ 27 h 235"/>
                <a:gd name="T8" fmla="*/ 216 w 226"/>
                <a:gd name="T9" fmla="*/ 139 h 235"/>
                <a:gd name="T10" fmla="*/ 132 w 226"/>
                <a:gd name="T11" fmla="*/ 230 h 235"/>
                <a:gd name="T12" fmla="*/ 49 w 226"/>
                <a:gd name="T13" fmla="*/ 217 h 235"/>
                <a:gd name="T14" fmla="*/ 21 w 226"/>
                <a:gd name="T15" fmla="*/ 210 h 235"/>
                <a:gd name="T16" fmla="*/ 3 w 226"/>
                <a:gd name="T17" fmla="*/ 18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35">
                  <a:moveTo>
                    <a:pt x="3" y="180"/>
                  </a:moveTo>
                  <a:cubicBezTo>
                    <a:pt x="42" y="22"/>
                    <a:pt x="42" y="22"/>
                    <a:pt x="42" y="22"/>
                  </a:cubicBezTo>
                  <a:cubicBezTo>
                    <a:pt x="46" y="8"/>
                    <a:pt x="59" y="0"/>
                    <a:pt x="73" y="4"/>
                  </a:cubicBezTo>
                  <a:cubicBezTo>
                    <a:pt x="159" y="27"/>
                    <a:pt x="159" y="27"/>
                    <a:pt x="159" y="27"/>
                  </a:cubicBezTo>
                  <a:cubicBezTo>
                    <a:pt x="159" y="27"/>
                    <a:pt x="226" y="50"/>
                    <a:pt x="216" y="139"/>
                  </a:cubicBezTo>
                  <a:cubicBezTo>
                    <a:pt x="216" y="139"/>
                    <a:pt x="204" y="213"/>
                    <a:pt x="132" y="230"/>
                  </a:cubicBezTo>
                  <a:cubicBezTo>
                    <a:pt x="132" y="230"/>
                    <a:pt x="103" y="235"/>
                    <a:pt x="49" y="217"/>
                  </a:cubicBezTo>
                  <a:cubicBezTo>
                    <a:pt x="21" y="210"/>
                    <a:pt x="21" y="210"/>
                    <a:pt x="21" y="210"/>
                  </a:cubicBezTo>
                  <a:cubicBezTo>
                    <a:pt x="8" y="207"/>
                    <a:pt x="0" y="194"/>
                    <a:pt x="3" y="18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251">
              <a:extLst>
                <a:ext uri="{FF2B5EF4-FFF2-40B4-BE49-F238E27FC236}">
                  <a16:creationId xmlns:a16="http://schemas.microsoft.com/office/drawing/2014/main" id="{841AB8CF-3B74-4D96-AAC1-7F6ACBBE44DC}"/>
                </a:ext>
              </a:extLst>
            </p:cNvPr>
            <p:cNvSpPr>
              <a:spLocks/>
            </p:cNvSpPr>
            <p:nvPr/>
          </p:nvSpPr>
          <p:spPr bwMode="auto">
            <a:xfrm>
              <a:off x="4346576" y="4367213"/>
              <a:ext cx="190500" cy="198438"/>
            </a:xfrm>
            <a:custGeom>
              <a:avLst/>
              <a:gdLst>
                <a:gd name="T0" fmla="*/ 8 w 223"/>
                <a:gd name="T1" fmla="*/ 90 h 231"/>
                <a:gd name="T2" fmla="*/ 99 w 223"/>
                <a:gd name="T3" fmla="*/ 7 h 231"/>
                <a:gd name="T4" fmla="*/ 129 w 223"/>
                <a:gd name="T5" fmla="*/ 13 h 231"/>
                <a:gd name="T6" fmla="*/ 183 w 223"/>
                <a:gd name="T7" fmla="*/ 80 h 231"/>
                <a:gd name="T8" fmla="*/ 180 w 223"/>
                <a:gd name="T9" fmla="*/ 189 h 231"/>
                <a:gd name="T10" fmla="*/ 82 w 223"/>
                <a:gd name="T11" fmla="*/ 200 h 231"/>
                <a:gd name="T12" fmla="*/ 27 w 223"/>
                <a:gd name="T13" fmla="*/ 142 h 231"/>
                <a:gd name="T14" fmla="*/ 9 w 223"/>
                <a:gd name="T15" fmla="*/ 121 h 231"/>
                <a:gd name="T16" fmla="*/ 8 w 223"/>
                <a:gd name="T17" fmla="*/ 9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231">
                  <a:moveTo>
                    <a:pt x="8" y="90"/>
                  </a:moveTo>
                  <a:cubicBezTo>
                    <a:pt x="99" y="7"/>
                    <a:pt x="99" y="7"/>
                    <a:pt x="99" y="7"/>
                  </a:cubicBezTo>
                  <a:cubicBezTo>
                    <a:pt x="107" y="0"/>
                    <a:pt x="121" y="3"/>
                    <a:pt x="129" y="13"/>
                  </a:cubicBezTo>
                  <a:cubicBezTo>
                    <a:pt x="183" y="80"/>
                    <a:pt x="183" y="80"/>
                    <a:pt x="183" y="80"/>
                  </a:cubicBezTo>
                  <a:cubicBezTo>
                    <a:pt x="183" y="80"/>
                    <a:pt x="223" y="135"/>
                    <a:pt x="180" y="189"/>
                  </a:cubicBezTo>
                  <a:cubicBezTo>
                    <a:pt x="180" y="189"/>
                    <a:pt x="142" y="231"/>
                    <a:pt x="82" y="200"/>
                  </a:cubicBezTo>
                  <a:cubicBezTo>
                    <a:pt x="82" y="200"/>
                    <a:pt x="59" y="185"/>
                    <a:pt x="27" y="142"/>
                  </a:cubicBezTo>
                  <a:cubicBezTo>
                    <a:pt x="9" y="121"/>
                    <a:pt x="9" y="121"/>
                    <a:pt x="9" y="121"/>
                  </a:cubicBezTo>
                  <a:cubicBezTo>
                    <a:pt x="1" y="110"/>
                    <a:pt x="0" y="96"/>
                    <a:pt x="8" y="9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252">
              <a:extLst>
                <a:ext uri="{FF2B5EF4-FFF2-40B4-BE49-F238E27FC236}">
                  <a16:creationId xmlns:a16="http://schemas.microsoft.com/office/drawing/2014/main" id="{21D91D28-E94F-49ED-853D-0665BDFFA32E}"/>
                </a:ext>
              </a:extLst>
            </p:cNvPr>
            <p:cNvSpPr>
              <a:spLocks/>
            </p:cNvSpPr>
            <p:nvPr/>
          </p:nvSpPr>
          <p:spPr bwMode="auto">
            <a:xfrm>
              <a:off x="3176" y="2552700"/>
              <a:ext cx="3621088" cy="1162050"/>
            </a:xfrm>
            <a:custGeom>
              <a:avLst/>
              <a:gdLst>
                <a:gd name="T0" fmla="*/ 3993 w 4224"/>
                <a:gd name="T1" fmla="*/ 1355 h 1355"/>
                <a:gd name="T2" fmla="*/ 3707 w 4224"/>
                <a:gd name="T3" fmla="*/ 1282 h 1355"/>
                <a:gd name="T4" fmla="*/ 2728 w 4224"/>
                <a:gd name="T5" fmla="*/ 1033 h 1355"/>
                <a:gd name="T6" fmla="*/ 2728 w 4224"/>
                <a:gd name="T7" fmla="*/ 1031 h 1355"/>
                <a:gd name="T8" fmla="*/ 2578 w 4224"/>
                <a:gd name="T9" fmla="*/ 997 h 1355"/>
                <a:gd name="T10" fmla="*/ 0 w 4224"/>
                <a:gd name="T11" fmla="*/ 556 h 1355"/>
                <a:gd name="T12" fmla="*/ 0 w 4224"/>
                <a:gd name="T13" fmla="*/ 0 h 1355"/>
                <a:gd name="T14" fmla="*/ 2939 w 4224"/>
                <a:gd name="T15" fmla="*/ 726 h 1355"/>
                <a:gd name="T16" fmla="*/ 3595 w 4224"/>
                <a:gd name="T17" fmla="*/ 864 h 1355"/>
                <a:gd name="T18" fmla="*/ 4224 w 4224"/>
                <a:gd name="T19" fmla="*/ 607 h 1355"/>
                <a:gd name="T20" fmla="*/ 3993 w 4224"/>
                <a:gd name="T21" fmla="*/ 1355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4" h="1355">
                  <a:moveTo>
                    <a:pt x="3993" y="1355"/>
                  </a:moveTo>
                  <a:cubicBezTo>
                    <a:pt x="3934" y="1334"/>
                    <a:pt x="3836" y="1309"/>
                    <a:pt x="3707" y="1282"/>
                  </a:cubicBezTo>
                  <a:cubicBezTo>
                    <a:pt x="2728" y="1033"/>
                    <a:pt x="2728" y="1033"/>
                    <a:pt x="2728" y="1033"/>
                  </a:cubicBezTo>
                  <a:cubicBezTo>
                    <a:pt x="2728" y="1031"/>
                    <a:pt x="2728" y="1031"/>
                    <a:pt x="2728" y="1031"/>
                  </a:cubicBezTo>
                  <a:cubicBezTo>
                    <a:pt x="2680" y="1020"/>
                    <a:pt x="2629" y="1009"/>
                    <a:pt x="2578" y="997"/>
                  </a:cubicBezTo>
                  <a:cubicBezTo>
                    <a:pt x="1700" y="801"/>
                    <a:pt x="612" y="583"/>
                    <a:pt x="0" y="556"/>
                  </a:cubicBezTo>
                  <a:cubicBezTo>
                    <a:pt x="0" y="0"/>
                    <a:pt x="0" y="0"/>
                    <a:pt x="0" y="0"/>
                  </a:cubicBezTo>
                  <a:cubicBezTo>
                    <a:pt x="2939" y="726"/>
                    <a:pt x="2939" y="726"/>
                    <a:pt x="2939" y="726"/>
                  </a:cubicBezTo>
                  <a:cubicBezTo>
                    <a:pt x="2939" y="726"/>
                    <a:pt x="3226" y="808"/>
                    <a:pt x="3595" y="864"/>
                  </a:cubicBezTo>
                  <a:cubicBezTo>
                    <a:pt x="3962" y="920"/>
                    <a:pt x="4224" y="607"/>
                    <a:pt x="4224" y="607"/>
                  </a:cubicBezTo>
                  <a:lnTo>
                    <a:pt x="3993" y="1355"/>
                  </a:ln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253">
              <a:extLst>
                <a:ext uri="{FF2B5EF4-FFF2-40B4-BE49-F238E27FC236}">
                  <a16:creationId xmlns:a16="http://schemas.microsoft.com/office/drawing/2014/main" id="{E3288F92-550A-4A8F-B5EF-EC4BD00199DA}"/>
                </a:ext>
              </a:extLst>
            </p:cNvPr>
            <p:cNvSpPr>
              <a:spLocks/>
            </p:cNvSpPr>
            <p:nvPr/>
          </p:nvSpPr>
          <p:spPr bwMode="auto">
            <a:xfrm>
              <a:off x="3176" y="7659688"/>
              <a:ext cx="3065463" cy="938213"/>
            </a:xfrm>
            <a:custGeom>
              <a:avLst/>
              <a:gdLst>
                <a:gd name="T0" fmla="*/ 3575 w 3575"/>
                <a:gd name="T1" fmla="*/ 582 h 1094"/>
                <a:gd name="T2" fmla="*/ 3177 w 3575"/>
                <a:gd name="T3" fmla="*/ 437 h 1094"/>
                <a:gd name="T4" fmla="*/ 2666 w 3575"/>
                <a:gd name="T5" fmla="*/ 471 h 1094"/>
                <a:gd name="T6" fmla="*/ 0 w 3575"/>
                <a:gd name="T7" fmla="*/ 1094 h 1094"/>
                <a:gd name="T8" fmla="*/ 0 w 3575"/>
                <a:gd name="T9" fmla="*/ 648 h 1094"/>
                <a:gd name="T10" fmla="*/ 2578 w 3575"/>
                <a:gd name="T11" fmla="*/ 207 h 1094"/>
                <a:gd name="T12" fmla="*/ 3393 w 3575"/>
                <a:gd name="T13" fmla="*/ 0 h 1094"/>
                <a:gd name="T14" fmla="*/ 3575 w 3575"/>
                <a:gd name="T15" fmla="*/ 582 h 10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75" h="1094">
                  <a:moveTo>
                    <a:pt x="3575" y="582"/>
                  </a:moveTo>
                  <a:cubicBezTo>
                    <a:pt x="3575" y="582"/>
                    <a:pt x="3411" y="465"/>
                    <a:pt x="3177" y="437"/>
                  </a:cubicBezTo>
                  <a:cubicBezTo>
                    <a:pt x="2943" y="408"/>
                    <a:pt x="2666" y="471"/>
                    <a:pt x="2666" y="471"/>
                  </a:cubicBezTo>
                  <a:cubicBezTo>
                    <a:pt x="0" y="1094"/>
                    <a:pt x="0" y="1094"/>
                    <a:pt x="0" y="1094"/>
                  </a:cubicBezTo>
                  <a:cubicBezTo>
                    <a:pt x="0" y="648"/>
                    <a:pt x="0" y="648"/>
                    <a:pt x="0" y="648"/>
                  </a:cubicBezTo>
                  <a:cubicBezTo>
                    <a:pt x="612" y="621"/>
                    <a:pt x="2578" y="207"/>
                    <a:pt x="2578" y="207"/>
                  </a:cubicBezTo>
                  <a:cubicBezTo>
                    <a:pt x="3393" y="0"/>
                    <a:pt x="3393" y="0"/>
                    <a:pt x="3393" y="0"/>
                  </a:cubicBezTo>
                  <a:lnTo>
                    <a:pt x="3575" y="582"/>
                  </a:ln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254">
              <a:extLst>
                <a:ext uri="{FF2B5EF4-FFF2-40B4-BE49-F238E27FC236}">
                  <a16:creationId xmlns:a16="http://schemas.microsoft.com/office/drawing/2014/main" id="{F60503DA-2998-4519-BA76-44B2DFD37FF3}"/>
                </a:ext>
              </a:extLst>
            </p:cNvPr>
            <p:cNvSpPr>
              <a:spLocks/>
            </p:cNvSpPr>
            <p:nvPr/>
          </p:nvSpPr>
          <p:spPr bwMode="auto">
            <a:xfrm>
              <a:off x="13290551" y="2527300"/>
              <a:ext cx="1171575" cy="1090613"/>
            </a:xfrm>
            <a:custGeom>
              <a:avLst/>
              <a:gdLst>
                <a:gd name="T0" fmla="*/ 0 w 1366"/>
                <a:gd name="T1" fmla="*/ 310 h 1272"/>
                <a:gd name="T2" fmla="*/ 211 w 1366"/>
                <a:gd name="T3" fmla="*/ 103 h 1272"/>
                <a:gd name="T4" fmla="*/ 530 w 1366"/>
                <a:gd name="T5" fmla="*/ 54 h 1272"/>
                <a:gd name="T6" fmla="*/ 1300 w 1366"/>
                <a:gd name="T7" fmla="*/ 761 h 1272"/>
                <a:gd name="T8" fmla="*/ 1203 w 1366"/>
                <a:gd name="T9" fmla="*/ 1132 h 1272"/>
                <a:gd name="T10" fmla="*/ 995 w 1366"/>
                <a:gd name="T11" fmla="*/ 1272 h 1272"/>
                <a:gd name="T12" fmla="*/ 0 w 1366"/>
                <a:gd name="T13" fmla="*/ 310 h 1272"/>
              </a:gdLst>
              <a:ahLst/>
              <a:cxnLst>
                <a:cxn ang="0">
                  <a:pos x="T0" y="T1"/>
                </a:cxn>
                <a:cxn ang="0">
                  <a:pos x="T2" y="T3"/>
                </a:cxn>
                <a:cxn ang="0">
                  <a:pos x="T4" y="T5"/>
                </a:cxn>
                <a:cxn ang="0">
                  <a:pos x="T6" y="T7"/>
                </a:cxn>
                <a:cxn ang="0">
                  <a:pos x="T8" y="T9"/>
                </a:cxn>
                <a:cxn ang="0">
                  <a:pos x="T10" y="T11"/>
                </a:cxn>
                <a:cxn ang="0">
                  <a:pos x="T12" y="T13"/>
                </a:cxn>
              </a:cxnLst>
              <a:rect l="0" t="0" r="r" b="b"/>
              <a:pathLst>
                <a:path w="1366" h="1272">
                  <a:moveTo>
                    <a:pt x="0" y="310"/>
                  </a:moveTo>
                  <a:cubicBezTo>
                    <a:pt x="211" y="103"/>
                    <a:pt x="211" y="103"/>
                    <a:pt x="211" y="103"/>
                  </a:cubicBezTo>
                  <a:cubicBezTo>
                    <a:pt x="296" y="20"/>
                    <a:pt x="424" y="0"/>
                    <a:pt x="530" y="54"/>
                  </a:cubicBezTo>
                  <a:cubicBezTo>
                    <a:pt x="751" y="165"/>
                    <a:pt x="1115" y="393"/>
                    <a:pt x="1300" y="761"/>
                  </a:cubicBezTo>
                  <a:cubicBezTo>
                    <a:pt x="1366" y="892"/>
                    <a:pt x="1324" y="1051"/>
                    <a:pt x="1203" y="1132"/>
                  </a:cubicBezTo>
                  <a:cubicBezTo>
                    <a:pt x="995" y="1272"/>
                    <a:pt x="995" y="1272"/>
                    <a:pt x="995" y="1272"/>
                  </a:cubicBezTo>
                  <a:cubicBezTo>
                    <a:pt x="995" y="1272"/>
                    <a:pt x="842" y="677"/>
                    <a:pt x="0" y="310"/>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255">
              <a:extLst>
                <a:ext uri="{FF2B5EF4-FFF2-40B4-BE49-F238E27FC236}">
                  <a16:creationId xmlns:a16="http://schemas.microsoft.com/office/drawing/2014/main" id="{1EA4BC51-F8C0-4B34-844C-C19BB95BA400}"/>
                </a:ext>
              </a:extLst>
            </p:cNvPr>
            <p:cNvSpPr>
              <a:spLocks/>
            </p:cNvSpPr>
            <p:nvPr/>
          </p:nvSpPr>
          <p:spPr bwMode="auto">
            <a:xfrm>
              <a:off x="15698788" y="5080000"/>
              <a:ext cx="3014663" cy="1971675"/>
            </a:xfrm>
            <a:custGeom>
              <a:avLst/>
              <a:gdLst>
                <a:gd name="T0" fmla="*/ 3511 w 3517"/>
                <a:gd name="T1" fmla="*/ 1307 h 2299"/>
                <a:gd name="T2" fmla="*/ 3428 w 3517"/>
                <a:gd name="T3" fmla="*/ 1601 h 2299"/>
                <a:gd name="T4" fmla="*/ 3424 w 3517"/>
                <a:gd name="T5" fmla="*/ 1609 h 2299"/>
                <a:gd name="T6" fmla="*/ 2493 w 3517"/>
                <a:gd name="T7" fmla="*/ 2077 h 2299"/>
                <a:gd name="T8" fmla="*/ 2354 w 3517"/>
                <a:gd name="T9" fmla="*/ 2089 h 2299"/>
                <a:gd name="T10" fmla="*/ 2318 w 3517"/>
                <a:gd name="T11" fmla="*/ 2092 h 2299"/>
                <a:gd name="T12" fmla="*/ 0 w 3517"/>
                <a:gd name="T13" fmla="*/ 2299 h 2299"/>
                <a:gd name="T14" fmla="*/ 30 w 3517"/>
                <a:gd name="T15" fmla="*/ 978 h 2299"/>
                <a:gd name="T16" fmla="*/ 682 w 3517"/>
                <a:gd name="T17" fmla="*/ 826 h 2299"/>
                <a:gd name="T18" fmla="*/ 1271 w 3517"/>
                <a:gd name="T19" fmla="*/ 600 h 2299"/>
                <a:gd name="T20" fmla="*/ 3197 w 3517"/>
                <a:gd name="T21" fmla="*/ 613 h 2299"/>
                <a:gd name="T22" fmla="*/ 3240 w 3517"/>
                <a:gd name="T23" fmla="*/ 657 h 2299"/>
                <a:gd name="T24" fmla="*/ 3471 w 3517"/>
                <a:gd name="T25" fmla="*/ 1022 h 2299"/>
                <a:gd name="T26" fmla="*/ 3511 w 3517"/>
                <a:gd name="T27" fmla="*/ 1307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7" h="2299">
                  <a:moveTo>
                    <a:pt x="3511" y="1307"/>
                  </a:moveTo>
                  <a:cubicBezTo>
                    <a:pt x="3504" y="1413"/>
                    <a:pt x="3473" y="1512"/>
                    <a:pt x="3428" y="1601"/>
                  </a:cubicBezTo>
                  <a:cubicBezTo>
                    <a:pt x="3427" y="1604"/>
                    <a:pt x="3426" y="1606"/>
                    <a:pt x="3424" y="1609"/>
                  </a:cubicBezTo>
                  <a:cubicBezTo>
                    <a:pt x="3272" y="1909"/>
                    <a:pt x="2829" y="2055"/>
                    <a:pt x="2493" y="2077"/>
                  </a:cubicBezTo>
                  <a:cubicBezTo>
                    <a:pt x="2354" y="2089"/>
                    <a:pt x="2354" y="2089"/>
                    <a:pt x="2354" y="2089"/>
                  </a:cubicBezTo>
                  <a:cubicBezTo>
                    <a:pt x="2318" y="2092"/>
                    <a:pt x="2318" y="2092"/>
                    <a:pt x="2318" y="2092"/>
                  </a:cubicBezTo>
                  <a:cubicBezTo>
                    <a:pt x="0" y="2299"/>
                    <a:pt x="0" y="2299"/>
                    <a:pt x="0" y="2299"/>
                  </a:cubicBezTo>
                  <a:cubicBezTo>
                    <a:pt x="586" y="1594"/>
                    <a:pt x="30" y="978"/>
                    <a:pt x="30" y="978"/>
                  </a:cubicBezTo>
                  <a:cubicBezTo>
                    <a:pt x="682" y="826"/>
                    <a:pt x="682" y="826"/>
                    <a:pt x="682" y="826"/>
                  </a:cubicBezTo>
                  <a:cubicBezTo>
                    <a:pt x="887" y="778"/>
                    <a:pt x="1085" y="701"/>
                    <a:pt x="1271" y="600"/>
                  </a:cubicBezTo>
                  <a:cubicBezTo>
                    <a:pt x="1691" y="369"/>
                    <a:pt x="2585" y="0"/>
                    <a:pt x="3197" y="613"/>
                  </a:cubicBezTo>
                  <a:cubicBezTo>
                    <a:pt x="3212" y="628"/>
                    <a:pt x="3226" y="643"/>
                    <a:pt x="3240" y="657"/>
                  </a:cubicBezTo>
                  <a:cubicBezTo>
                    <a:pt x="3357" y="783"/>
                    <a:pt x="3430" y="906"/>
                    <a:pt x="3471" y="1022"/>
                  </a:cubicBezTo>
                  <a:cubicBezTo>
                    <a:pt x="3506" y="1122"/>
                    <a:pt x="3517" y="1217"/>
                    <a:pt x="3511" y="130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56">
              <a:extLst>
                <a:ext uri="{FF2B5EF4-FFF2-40B4-BE49-F238E27FC236}">
                  <a16:creationId xmlns:a16="http://schemas.microsoft.com/office/drawing/2014/main" id="{2BC8EFD4-C9F7-46B5-A028-A58D41AD5999}"/>
                </a:ext>
              </a:extLst>
            </p:cNvPr>
            <p:cNvSpPr>
              <a:spLocks/>
            </p:cNvSpPr>
            <p:nvPr/>
          </p:nvSpPr>
          <p:spPr bwMode="auto">
            <a:xfrm>
              <a:off x="15449551" y="5859463"/>
              <a:ext cx="625475" cy="1250950"/>
            </a:xfrm>
            <a:custGeom>
              <a:avLst/>
              <a:gdLst>
                <a:gd name="T0" fmla="*/ 0 w 730"/>
                <a:gd name="T1" fmla="*/ 1460 h 1460"/>
                <a:gd name="T2" fmla="*/ 296 w 730"/>
                <a:gd name="T3" fmla="*/ 1456 h 1460"/>
                <a:gd name="T4" fmla="*/ 556 w 730"/>
                <a:gd name="T5" fmla="*/ 1266 h 1460"/>
                <a:gd name="T6" fmla="*/ 600 w 730"/>
                <a:gd name="T7" fmla="*/ 221 h 1460"/>
                <a:gd name="T8" fmla="*/ 269 w 730"/>
                <a:gd name="T9" fmla="*/ 28 h 1460"/>
                <a:gd name="T10" fmla="*/ 20 w 730"/>
                <a:gd name="T11" fmla="*/ 68 h 1460"/>
                <a:gd name="T12" fmla="*/ 0 w 730"/>
                <a:gd name="T13" fmla="*/ 1460 h 1460"/>
              </a:gdLst>
              <a:ahLst/>
              <a:cxnLst>
                <a:cxn ang="0">
                  <a:pos x="T0" y="T1"/>
                </a:cxn>
                <a:cxn ang="0">
                  <a:pos x="T2" y="T3"/>
                </a:cxn>
                <a:cxn ang="0">
                  <a:pos x="T4" y="T5"/>
                </a:cxn>
                <a:cxn ang="0">
                  <a:pos x="T6" y="T7"/>
                </a:cxn>
                <a:cxn ang="0">
                  <a:pos x="T8" y="T9"/>
                </a:cxn>
                <a:cxn ang="0">
                  <a:pos x="T10" y="T11"/>
                </a:cxn>
                <a:cxn ang="0">
                  <a:pos x="T12" y="T13"/>
                </a:cxn>
              </a:cxnLst>
              <a:rect l="0" t="0" r="r" b="b"/>
              <a:pathLst>
                <a:path w="730" h="1460">
                  <a:moveTo>
                    <a:pt x="0" y="1460"/>
                  </a:moveTo>
                  <a:cubicBezTo>
                    <a:pt x="296" y="1456"/>
                    <a:pt x="296" y="1456"/>
                    <a:pt x="296" y="1456"/>
                  </a:cubicBezTo>
                  <a:cubicBezTo>
                    <a:pt x="414" y="1455"/>
                    <a:pt x="519" y="1379"/>
                    <a:pt x="556" y="1266"/>
                  </a:cubicBezTo>
                  <a:cubicBezTo>
                    <a:pt x="634" y="1031"/>
                    <a:pt x="730" y="612"/>
                    <a:pt x="600" y="221"/>
                  </a:cubicBezTo>
                  <a:cubicBezTo>
                    <a:pt x="555" y="83"/>
                    <a:pt x="413" y="0"/>
                    <a:pt x="269" y="28"/>
                  </a:cubicBezTo>
                  <a:cubicBezTo>
                    <a:pt x="20" y="68"/>
                    <a:pt x="20" y="68"/>
                    <a:pt x="20" y="68"/>
                  </a:cubicBezTo>
                  <a:cubicBezTo>
                    <a:pt x="20" y="68"/>
                    <a:pt x="324" y="596"/>
                    <a:pt x="0" y="1460"/>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257">
              <a:extLst>
                <a:ext uri="{FF2B5EF4-FFF2-40B4-BE49-F238E27FC236}">
                  <a16:creationId xmlns:a16="http://schemas.microsoft.com/office/drawing/2014/main" id="{DBEB776F-FD98-438B-8912-217C1AF2E817}"/>
                </a:ext>
              </a:extLst>
            </p:cNvPr>
            <p:cNvSpPr>
              <a:spLocks/>
            </p:cNvSpPr>
            <p:nvPr/>
          </p:nvSpPr>
          <p:spPr bwMode="auto">
            <a:xfrm>
              <a:off x="14965363" y="1779588"/>
              <a:ext cx="647700" cy="704850"/>
            </a:xfrm>
            <a:custGeom>
              <a:avLst/>
              <a:gdLst>
                <a:gd name="T0" fmla="*/ 656 w 755"/>
                <a:gd name="T1" fmla="*/ 792 h 822"/>
                <a:gd name="T2" fmla="*/ 360 w 755"/>
                <a:gd name="T3" fmla="*/ 427 h 822"/>
                <a:gd name="T4" fmla="*/ 25 w 755"/>
                <a:gd name="T5" fmla="*/ 97 h 822"/>
                <a:gd name="T6" fmla="*/ 16 w 755"/>
                <a:gd name="T7" fmla="*/ 28 h 822"/>
                <a:gd name="T8" fmla="*/ 31 w 755"/>
                <a:gd name="T9" fmla="*/ 15 h 822"/>
                <a:gd name="T10" fmla="*/ 98 w 755"/>
                <a:gd name="T11" fmla="*/ 30 h 822"/>
                <a:gd name="T12" fmla="*/ 433 w 755"/>
                <a:gd name="T13" fmla="*/ 361 h 822"/>
                <a:gd name="T14" fmla="*/ 730 w 755"/>
                <a:gd name="T15" fmla="*/ 725 h 822"/>
                <a:gd name="T16" fmla="*/ 739 w 755"/>
                <a:gd name="T17" fmla="*/ 794 h 822"/>
                <a:gd name="T18" fmla="*/ 724 w 755"/>
                <a:gd name="T19" fmla="*/ 808 h 822"/>
                <a:gd name="T20" fmla="*/ 656 w 755"/>
                <a:gd name="T21" fmla="*/ 79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5" h="822">
                  <a:moveTo>
                    <a:pt x="656" y="792"/>
                  </a:moveTo>
                  <a:cubicBezTo>
                    <a:pt x="656" y="792"/>
                    <a:pt x="521" y="605"/>
                    <a:pt x="360" y="427"/>
                  </a:cubicBezTo>
                  <a:cubicBezTo>
                    <a:pt x="247" y="303"/>
                    <a:pt x="25" y="97"/>
                    <a:pt x="25" y="97"/>
                  </a:cubicBezTo>
                  <a:cubicBezTo>
                    <a:pt x="4" y="74"/>
                    <a:pt x="0" y="43"/>
                    <a:pt x="16" y="28"/>
                  </a:cubicBezTo>
                  <a:cubicBezTo>
                    <a:pt x="31" y="15"/>
                    <a:pt x="31" y="15"/>
                    <a:pt x="31" y="15"/>
                  </a:cubicBezTo>
                  <a:cubicBezTo>
                    <a:pt x="47" y="0"/>
                    <a:pt x="75" y="10"/>
                    <a:pt x="98" y="30"/>
                  </a:cubicBezTo>
                  <a:cubicBezTo>
                    <a:pt x="98" y="30"/>
                    <a:pt x="246" y="154"/>
                    <a:pt x="433" y="361"/>
                  </a:cubicBezTo>
                  <a:cubicBezTo>
                    <a:pt x="634" y="581"/>
                    <a:pt x="730" y="725"/>
                    <a:pt x="730" y="725"/>
                  </a:cubicBezTo>
                  <a:cubicBezTo>
                    <a:pt x="751" y="758"/>
                    <a:pt x="755" y="780"/>
                    <a:pt x="739" y="794"/>
                  </a:cubicBezTo>
                  <a:cubicBezTo>
                    <a:pt x="724" y="808"/>
                    <a:pt x="724" y="808"/>
                    <a:pt x="724" y="808"/>
                  </a:cubicBezTo>
                  <a:cubicBezTo>
                    <a:pt x="708" y="822"/>
                    <a:pt x="677" y="816"/>
                    <a:pt x="656" y="792"/>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258">
              <a:extLst>
                <a:ext uri="{FF2B5EF4-FFF2-40B4-BE49-F238E27FC236}">
                  <a16:creationId xmlns:a16="http://schemas.microsoft.com/office/drawing/2014/main" id="{490E2682-FAC7-44F2-ABD5-B65B8DC11CCD}"/>
                </a:ext>
              </a:extLst>
            </p:cNvPr>
            <p:cNvSpPr>
              <a:spLocks/>
            </p:cNvSpPr>
            <p:nvPr/>
          </p:nvSpPr>
          <p:spPr bwMode="auto">
            <a:xfrm>
              <a:off x="15127288" y="1636713"/>
              <a:ext cx="647700" cy="704850"/>
            </a:xfrm>
            <a:custGeom>
              <a:avLst/>
              <a:gdLst>
                <a:gd name="T0" fmla="*/ 656 w 755"/>
                <a:gd name="T1" fmla="*/ 792 h 822"/>
                <a:gd name="T2" fmla="*/ 360 w 755"/>
                <a:gd name="T3" fmla="*/ 427 h 822"/>
                <a:gd name="T4" fmla="*/ 25 w 755"/>
                <a:gd name="T5" fmla="*/ 97 h 822"/>
                <a:gd name="T6" fmla="*/ 16 w 755"/>
                <a:gd name="T7" fmla="*/ 28 h 822"/>
                <a:gd name="T8" fmla="*/ 31 w 755"/>
                <a:gd name="T9" fmla="*/ 15 h 822"/>
                <a:gd name="T10" fmla="*/ 98 w 755"/>
                <a:gd name="T11" fmla="*/ 30 h 822"/>
                <a:gd name="T12" fmla="*/ 433 w 755"/>
                <a:gd name="T13" fmla="*/ 361 h 822"/>
                <a:gd name="T14" fmla="*/ 730 w 755"/>
                <a:gd name="T15" fmla="*/ 725 h 822"/>
                <a:gd name="T16" fmla="*/ 739 w 755"/>
                <a:gd name="T17" fmla="*/ 794 h 822"/>
                <a:gd name="T18" fmla="*/ 724 w 755"/>
                <a:gd name="T19" fmla="*/ 808 h 822"/>
                <a:gd name="T20" fmla="*/ 656 w 755"/>
                <a:gd name="T21" fmla="*/ 79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5" h="822">
                  <a:moveTo>
                    <a:pt x="656" y="792"/>
                  </a:moveTo>
                  <a:cubicBezTo>
                    <a:pt x="656" y="792"/>
                    <a:pt x="521" y="605"/>
                    <a:pt x="360" y="427"/>
                  </a:cubicBezTo>
                  <a:cubicBezTo>
                    <a:pt x="247" y="303"/>
                    <a:pt x="25" y="97"/>
                    <a:pt x="25" y="97"/>
                  </a:cubicBezTo>
                  <a:cubicBezTo>
                    <a:pt x="4" y="74"/>
                    <a:pt x="0" y="43"/>
                    <a:pt x="16" y="28"/>
                  </a:cubicBezTo>
                  <a:cubicBezTo>
                    <a:pt x="31" y="15"/>
                    <a:pt x="31" y="15"/>
                    <a:pt x="31" y="15"/>
                  </a:cubicBezTo>
                  <a:cubicBezTo>
                    <a:pt x="47" y="0"/>
                    <a:pt x="75" y="10"/>
                    <a:pt x="98" y="30"/>
                  </a:cubicBezTo>
                  <a:cubicBezTo>
                    <a:pt x="98" y="30"/>
                    <a:pt x="246" y="154"/>
                    <a:pt x="433" y="361"/>
                  </a:cubicBezTo>
                  <a:cubicBezTo>
                    <a:pt x="634" y="582"/>
                    <a:pt x="730" y="725"/>
                    <a:pt x="730" y="725"/>
                  </a:cubicBezTo>
                  <a:cubicBezTo>
                    <a:pt x="751" y="758"/>
                    <a:pt x="755" y="780"/>
                    <a:pt x="739" y="794"/>
                  </a:cubicBezTo>
                  <a:cubicBezTo>
                    <a:pt x="724" y="808"/>
                    <a:pt x="724" y="808"/>
                    <a:pt x="724" y="808"/>
                  </a:cubicBezTo>
                  <a:cubicBezTo>
                    <a:pt x="708" y="822"/>
                    <a:pt x="677" y="816"/>
                    <a:pt x="656" y="792"/>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259">
              <a:extLst>
                <a:ext uri="{FF2B5EF4-FFF2-40B4-BE49-F238E27FC236}">
                  <a16:creationId xmlns:a16="http://schemas.microsoft.com/office/drawing/2014/main" id="{FF031D75-D27F-4DB4-9539-95E7F8A06FB2}"/>
                </a:ext>
              </a:extLst>
            </p:cNvPr>
            <p:cNvSpPr>
              <a:spLocks/>
            </p:cNvSpPr>
            <p:nvPr/>
          </p:nvSpPr>
          <p:spPr bwMode="auto">
            <a:xfrm>
              <a:off x="15293976" y="1501775"/>
              <a:ext cx="649288" cy="704850"/>
            </a:xfrm>
            <a:custGeom>
              <a:avLst/>
              <a:gdLst>
                <a:gd name="T0" fmla="*/ 657 w 756"/>
                <a:gd name="T1" fmla="*/ 793 h 823"/>
                <a:gd name="T2" fmla="*/ 360 w 756"/>
                <a:gd name="T3" fmla="*/ 427 h 823"/>
                <a:gd name="T4" fmla="*/ 25 w 756"/>
                <a:gd name="T5" fmla="*/ 97 h 823"/>
                <a:gd name="T6" fmla="*/ 16 w 756"/>
                <a:gd name="T7" fmla="*/ 28 h 823"/>
                <a:gd name="T8" fmla="*/ 31 w 756"/>
                <a:gd name="T9" fmla="*/ 15 h 823"/>
                <a:gd name="T10" fmla="*/ 99 w 756"/>
                <a:gd name="T11" fmla="*/ 30 h 823"/>
                <a:gd name="T12" fmla="*/ 434 w 756"/>
                <a:gd name="T13" fmla="*/ 361 h 823"/>
                <a:gd name="T14" fmla="*/ 731 w 756"/>
                <a:gd name="T15" fmla="*/ 726 h 823"/>
                <a:gd name="T16" fmla="*/ 740 w 756"/>
                <a:gd name="T17" fmla="*/ 794 h 823"/>
                <a:gd name="T18" fmla="*/ 725 w 756"/>
                <a:gd name="T19" fmla="*/ 808 h 823"/>
                <a:gd name="T20" fmla="*/ 657 w 756"/>
                <a:gd name="T21" fmla="*/ 793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6" h="823">
                  <a:moveTo>
                    <a:pt x="657" y="793"/>
                  </a:moveTo>
                  <a:cubicBezTo>
                    <a:pt x="657" y="793"/>
                    <a:pt x="522" y="605"/>
                    <a:pt x="360" y="427"/>
                  </a:cubicBezTo>
                  <a:cubicBezTo>
                    <a:pt x="248" y="304"/>
                    <a:pt x="25" y="97"/>
                    <a:pt x="25" y="97"/>
                  </a:cubicBezTo>
                  <a:cubicBezTo>
                    <a:pt x="4" y="74"/>
                    <a:pt x="0" y="43"/>
                    <a:pt x="16" y="28"/>
                  </a:cubicBezTo>
                  <a:cubicBezTo>
                    <a:pt x="31" y="15"/>
                    <a:pt x="31" y="15"/>
                    <a:pt x="31" y="15"/>
                  </a:cubicBezTo>
                  <a:cubicBezTo>
                    <a:pt x="47" y="0"/>
                    <a:pt x="75" y="10"/>
                    <a:pt x="99" y="30"/>
                  </a:cubicBezTo>
                  <a:cubicBezTo>
                    <a:pt x="99" y="30"/>
                    <a:pt x="246" y="154"/>
                    <a:pt x="434" y="361"/>
                  </a:cubicBezTo>
                  <a:cubicBezTo>
                    <a:pt x="634" y="582"/>
                    <a:pt x="731" y="726"/>
                    <a:pt x="731" y="726"/>
                  </a:cubicBezTo>
                  <a:cubicBezTo>
                    <a:pt x="752" y="758"/>
                    <a:pt x="756" y="780"/>
                    <a:pt x="740" y="794"/>
                  </a:cubicBezTo>
                  <a:cubicBezTo>
                    <a:pt x="725" y="808"/>
                    <a:pt x="725" y="808"/>
                    <a:pt x="725" y="808"/>
                  </a:cubicBezTo>
                  <a:cubicBezTo>
                    <a:pt x="709" y="823"/>
                    <a:pt x="678" y="816"/>
                    <a:pt x="657" y="793"/>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260">
              <a:extLst>
                <a:ext uri="{FF2B5EF4-FFF2-40B4-BE49-F238E27FC236}">
                  <a16:creationId xmlns:a16="http://schemas.microsoft.com/office/drawing/2014/main" id="{B7FC9CD5-96C3-4D91-B8D5-F8AE8D31391A}"/>
                </a:ext>
              </a:extLst>
            </p:cNvPr>
            <p:cNvSpPr>
              <a:spLocks/>
            </p:cNvSpPr>
            <p:nvPr/>
          </p:nvSpPr>
          <p:spPr bwMode="auto">
            <a:xfrm>
              <a:off x="17332326" y="5749925"/>
              <a:ext cx="188913" cy="903288"/>
            </a:xfrm>
            <a:custGeom>
              <a:avLst/>
              <a:gdLst>
                <a:gd name="T0" fmla="*/ 114 w 219"/>
                <a:gd name="T1" fmla="*/ 999 h 1053"/>
                <a:gd name="T2" fmla="*/ 85 w 219"/>
                <a:gd name="T3" fmla="*/ 529 h 1053"/>
                <a:gd name="T4" fmla="*/ 4 w 219"/>
                <a:gd name="T5" fmla="*/ 66 h 1053"/>
                <a:gd name="T6" fmla="*/ 36 w 219"/>
                <a:gd name="T7" fmla="*/ 5 h 1053"/>
                <a:gd name="T8" fmla="*/ 56 w 219"/>
                <a:gd name="T9" fmla="*/ 2 h 1053"/>
                <a:gd name="T10" fmla="*/ 103 w 219"/>
                <a:gd name="T11" fmla="*/ 54 h 1053"/>
                <a:gd name="T12" fmla="*/ 183 w 219"/>
                <a:gd name="T13" fmla="*/ 517 h 1053"/>
                <a:gd name="T14" fmla="*/ 213 w 219"/>
                <a:gd name="T15" fmla="*/ 987 h 1053"/>
                <a:gd name="T16" fmla="*/ 181 w 219"/>
                <a:gd name="T17" fmla="*/ 1048 h 1053"/>
                <a:gd name="T18" fmla="*/ 161 w 219"/>
                <a:gd name="T19" fmla="*/ 1050 h 1053"/>
                <a:gd name="T20" fmla="*/ 114 w 219"/>
                <a:gd name="T21" fmla="*/ 999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3">
                  <a:moveTo>
                    <a:pt x="114" y="999"/>
                  </a:moveTo>
                  <a:cubicBezTo>
                    <a:pt x="114" y="999"/>
                    <a:pt x="113" y="767"/>
                    <a:pt x="85" y="529"/>
                  </a:cubicBezTo>
                  <a:cubicBezTo>
                    <a:pt x="65" y="363"/>
                    <a:pt x="4" y="66"/>
                    <a:pt x="4" y="66"/>
                  </a:cubicBezTo>
                  <a:cubicBezTo>
                    <a:pt x="0" y="35"/>
                    <a:pt x="15" y="7"/>
                    <a:pt x="36" y="5"/>
                  </a:cubicBezTo>
                  <a:cubicBezTo>
                    <a:pt x="56" y="2"/>
                    <a:pt x="56" y="2"/>
                    <a:pt x="56" y="2"/>
                  </a:cubicBezTo>
                  <a:cubicBezTo>
                    <a:pt x="78" y="0"/>
                    <a:pt x="95" y="24"/>
                    <a:pt x="103" y="54"/>
                  </a:cubicBezTo>
                  <a:cubicBezTo>
                    <a:pt x="103" y="54"/>
                    <a:pt x="150" y="241"/>
                    <a:pt x="183" y="517"/>
                  </a:cubicBezTo>
                  <a:cubicBezTo>
                    <a:pt x="219" y="814"/>
                    <a:pt x="213" y="987"/>
                    <a:pt x="213" y="987"/>
                  </a:cubicBezTo>
                  <a:cubicBezTo>
                    <a:pt x="212" y="1026"/>
                    <a:pt x="202" y="1046"/>
                    <a:pt x="181" y="1048"/>
                  </a:cubicBezTo>
                  <a:cubicBezTo>
                    <a:pt x="161" y="1050"/>
                    <a:pt x="161" y="1050"/>
                    <a:pt x="161" y="1050"/>
                  </a:cubicBezTo>
                  <a:cubicBezTo>
                    <a:pt x="139" y="1053"/>
                    <a:pt x="118" y="1030"/>
                    <a:pt x="114"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261">
              <a:extLst>
                <a:ext uri="{FF2B5EF4-FFF2-40B4-BE49-F238E27FC236}">
                  <a16:creationId xmlns:a16="http://schemas.microsoft.com/office/drawing/2014/main" id="{57FF6297-56AF-45B7-80B1-00C89005B3C6}"/>
                </a:ext>
              </a:extLst>
            </p:cNvPr>
            <p:cNvSpPr>
              <a:spLocks/>
            </p:cNvSpPr>
            <p:nvPr/>
          </p:nvSpPr>
          <p:spPr bwMode="auto">
            <a:xfrm>
              <a:off x="17546638" y="5727700"/>
              <a:ext cx="188913" cy="904875"/>
            </a:xfrm>
            <a:custGeom>
              <a:avLst/>
              <a:gdLst>
                <a:gd name="T0" fmla="*/ 115 w 219"/>
                <a:gd name="T1" fmla="*/ 999 h 1054"/>
                <a:gd name="T2" fmla="*/ 85 w 219"/>
                <a:gd name="T3" fmla="*/ 530 h 1054"/>
                <a:gd name="T4" fmla="*/ 4 w 219"/>
                <a:gd name="T5" fmla="*/ 66 h 1054"/>
                <a:gd name="T6" fmla="*/ 37 w 219"/>
                <a:gd name="T7" fmla="*/ 5 h 1054"/>
                <a:gd name="T8" fmla="*/ 56 w 219"/>
                <a:gd name="T9" fmla="*/ 3 h 1054"/>
                <a:gd name="T10" fmla="*/ 103 w 219"/>
                <a:gd name="T11" fmla="*/ 55 h 1054"/>
                <a:gd name="T12" fmla="*/ 183 w 219"/>
                <a:gd name="T13" fmla="*/ 518 h 1054"/>
                <a:gd name="T14" fmla="*/ 214 w 219"/>
                <a:gd name="T15" fmla="*/ 987 h 1054"/>
                <a:gd name="T16" fmla="*/ 181 w 219"/>
                <a:gd name="T17" fmla="*/ 1049 h 1054"/>
                <a:gd name="T18" fmla="*/ 161 w 219"/>
                <a:gd name="T19" fmla="*/ 1051 h 1054"/>
                <a:gd name="T20" fmla="*/ 115 w 219"/>
                <a:gd name="T21" fmla="*/ 99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4">
                  <a:moveTo>
                    <a:pt x="115" y="999"/>
                  </a:moveTo>
                  <a:cubicBezTo>
                    <a:pt x="115" y="999"/>
                    <a:pt x="113" y="768"/>
                    <a:pt x="85" y="530"/>
                  </a:cubicBezTo>
                  <a:cubicBezTo>
                    <a:pt x="65" y="364"/>
                    <a:pt x="4" y="66"/>
                    <a:pt x="4" y="66"/>
                  </a:cubicBezTo>
                  <a:cubicBezTo>
                    <a:pt x="0" y="35"/>
                    <a:pt x="15" y="8"/>
                    <a:pt x="37" y="5"/>
                  </a:cubicBezTo>
                  <a:cubicBezTo>
                    <a:pt x="56" y="3"/>
                    <a:pt x="56" y="3"/>
                    <a:pt x="56" y="3"/>
                  </a:cubicBezTo>
                  <a:cubicBezTo>
                    <a:pt x="78" y="0"/>
                    <a:pt x="95" y="24"/>
                    <a:pt x="103" y="55"/>
                  </a:cubicBezTo>
                  <a:cubicBezTo>
                    <a:pt x="103" y="55"/>
                    <a:pt x="151" y="241"/>
                    <a:pt x="183" y="518"/>
                  </a:cubicBezTo>
                  <a:cubicBezTo>
                    <a:pt x="219" y="814"/>
                    <a:pt x="214" y="987"/>
                    <a:pt x="214" y="987"/>
                  </a:cubicBezTo>
                  <a:cubicBezTo>
                    <a:pt x="212" y="1026"/>
                    <a:pt x="203" y="1046"/>
                    <a:pt x="181" y="1049"/>
                  </a:cubicBezTo>
                  <a:cubicBezTo>
                    <a:pt x="161" y="1051"/>
                    <a:pt x="161" y="1051"/>
                    <a:pt x="161" y="1051"/>
                  </a:cubicBezTo>
                  <a:cubicBezTo>
                    <a:pt x="139" y="1054"/>
                    <a:pt x="118" y="1030"/>
                    <a:pt x="115"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262">
              <a:extLst>
                <a:ext uri="{FF2B5EF4-FFF2-40B4-BE49-F238E27FC236}">
                  <a16:creationId xmlns:a16="http://schemas.microsoft.com/office/drawing/2014/main" id="{231CDAC6-2E70-4884-A234-B3AF5E63426B}"/>
                </a:ext>
              </a:extLst>
            </p:cNvPr>
            <p:cNvSpPr>
              <a:spLocks/>
            </p:cNvSpPr>
            <p:nvPr/>
          </p:nvSpPr>
          <p:spPr bwMode="auto">
            <a:xfrm>
              <a:off x="17762538" y="5715000"/>
              <a:ext cx="187325" cy="904875"/>
            </a:xfrm>
            <a:custGeom>
              <a:avLst/>
              <a:gdLst>
                <a:gd name="T0" fmla="*/ 115 w 219"/>
                <a:gd name="T1" fmla="*/ 999 h 1054"/>
                <a:gd name="T2" fmla="*/ 85 w 219"/>
                <a:gd name="T3" fmla="*/ 530 h 1054"/>
                <a:gd name="T4" fmla="*/ 4 w 219"/>
                <a:gd name="T5" fmla="*/ 66 h 1054"/>
                <a:gd name="T6" fmla="*/ 37 w 219"/>
                <a:gd name="T7" fmla="*/ 5 h 1054"/>
                <a:gd name="T8" fmla="*/ 56 w 219"/>
                <a:gd name="T9" fmla="*/ 3 h 1054"/>
                <a:gd name="T10" fmla="*/ 103 w 219"/>
                <a:gd name="T11" fmla="*/ 55 h 1054"/>
                <a:gd name="T12" fmla="*/ 183 w 219"/>
                <a:gd name="T13" fmla="*/ 518 h 1054"/>
                <a:gd name="T14" fmla="*/ 214 w 219"/>
                <a:gd name="T15" fmla="*/ 987 h 1054"/>
                <a:gd name="T16" fmla="*/ 181 w 219"/>
                <a:gd name="T17" fmla="*/ 1049 h 1054"/>
                <a:gd name="T18" fmla="*/ 161 w 219"/>
                <a:gd name="T19" fmla="*/ 1051 h 1054"/>
                <a:gd name="T20" fmla="*/ 115 w 219"/>
                <a:gd name="T21" fmla="*/ 99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4">
                  <a:moveTo>
                    <a:pt x="115" y="999"/>
                  </a:moveTo>
                  <a:cubicBezTo>
                    <a:pt x="115" y="999"/>
                    <a:pt x="113" y="768"/>
                    <a:pt x="85" y="530"/>
                  </a:cubicBezTo>
                  <a:cubicBezTo>
                    <a:pt x="65" y="364"/>
                    <a:pt x="4" y="66"/>
                    <a:pt x="4" y="66"/>
                  </a:cubicBezTo>
                  <a:cubicBezTo>
                    <a:pt x="0" y="35"/>
                    <a:pt x="15" y="8"/>
                    <a:pt x="37" y="5"/>
                  </a:cubicBezTo>
                  <a:cubicBezTo>
                    <a:pt x="56" y="3"/>
                    <a:pt x="56" y="3"/>
                    <a:pt x="56" y="3"/>
                  </a:cubicBezTo>
                  <a:cubicBezTo>
                    <a:pt x="78" y="0"/>
                    <a:pt x="95" y="24"/>
                    <a:pt x="103" y="55"/>
                  </a:cubicBezTo>
                  <a:cubicBezTo>
                    <a:pt x="103" y="55"/>
                    <a:pt x="150" y="241"/>
                    <a:pt x="183" y="518"/>
                  </a:cubicBezTo>
                  <a:cubicBezTo>
                    <a:pt x="219" y="814"/>
                    <a:pt x="214" y="987"/>
                    <a:pt x="214" y="987"/>
                  </a:cubicBezTo>
                  <a:cubicBezTo>
                    <a:pt x="212" y="1026"/>
                    <a:pt x="202" y="1046"/>
                    <a:pt x="181" y="1049"/>
                  </a:cubicBezTo>
                  <a:cubicBezTo>
                    <a:pt x="161" y="1051"/>
                    <a:pt x="161" y="1051"/>
                    <a:pt x="161" y="1051"/>
                  </a:cubicBezTo>
                  <a:cubicBezTo>
                    <a:pt x="139" y="1054"/>
                    <a:pt x="118" y="1030"/>
                    <a:pt x="115"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263">
              <a:extLst>
                <a:ext uri="{FF2B5EF4-FFF2-40B4-BE49-F238E27FC236}">
                  <a16:creationId xmlns:a16="http://schemas.microsoft.com/office/drawing/2014/main" id="{11C752F3-92AE-4546-B47C-D27AB6661044}"/>
                </a:ext>
              </a:extLst>
            </p:cNvPr>
            <p:cNvSpPr>
              <a:spLocks/>
            </p:cNvSpPr>
            <p:nvPr/>
          </p:nvSpPr>
          <p:spPr bwMode="auto">
            <a:xfrm>
              <a:off x="14857413" y="911225"/>
              <a:ext cx="1487488" cy="619125"/>
            </a:xfrm>
            <a:custGeom>
              <a:avLst/>
              <a:gdLst>
                <a:gd name="T0" fmla="*/ 1734 w 1734"/>
                <a:gd name="T1" fmla="*/ 398 h 721"/>
                <a:gd name="T2" fmla="*/ 1734 w 1734"/>
                <a:gd name="T3" fmla="*/ 398 h 721"/>
                <a:gd name="T4" fmla="*/ 0 w 1734"/>
                <a:gd name="T5" fmla="*/ 721 h 721"/>
                <a:gd name="T6" fmla="*/ 346 w 1734"/>
                <a:gd name="T7" fmla="*/ 432 h 721"/>
                <a:gd name="T8" fmla="*/ 1336 w 1734"/>
                <a:gd name="T9" fmla="*/ 104 h 721"/>
                <a:gd name="T10" fmla="*/ 1734 w 1734"/>
                <a:gd name="T11" fmla="*/ 398 h 721"/>
              </a:gdLst>
              <a:ahLst/>
              <a:cxnLst>
                <a:cxn ang="0">
                  <a:pos x="T0" y="T1"/>
                </a:cxn>
                <a:cxn ang="0">
                  <a:pos x="T2" y="T3"/>
                </a:cxn>
                <a:cxn ang="0">
                  <a:pos x="T4" y="T5"/>
                </a:cxn>
                <a:cxn ang="0">
                  <a:pos x="T6" y="T7"/>
                </a:cxn>
                <a:cxn ang="0">
                  <a:pos x="T8" y="T9"/>
                </a:cxn>
                <a:cxn ang="0">
                  <a:pos x="T10" y="T11"/>
                </a:cxn>
              </a:cxnLst>
              <a:rect l="0" t="0" r="r" b="b"/>
              <a:pathLst>
                <a:path w="1734" h="721">
                  <a:moveTo>
                    <a:pt x="1734" y="398"/>
                  </a:moveTo>
                  <a:cubicBezTo>
                    <a:pt x="1734" y="398"/>
                    <a:pt x="1734" y="398"/>
                    <a:pt x="1734" y="398"/>
                  </a:cubicBezTo>
                  <a:cubicBezTo>
                    <a:pt x="1186" y="138"/>
                    <a:pt x="0" y="721"/>
                    <a:pt x="0" y="721"/>
                  </a:cubicBezTo>
                  <a:cubicBezTo>
                    <a:pt x="346" y="432"/>
                    <a:pt x="346" y="432"/>
                    <a:pt x="346" y="432"/>
                  </a:cubicBezTo>
                  <a:cubicBezTo>
                    <a:pt x="600" y="210"/>
                    <a:pt x="1016" y="0"/>
                    <a:pt x="1336" y="104"/>
                  </a:cubicBezTo>
                  <a:cubicBezTo>
                    <a:pt x="1486" y="153"/>
                    <a:pt x="1630" y="242"/>
                    <a:pt x="1734" y="398"/>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264">
              <a:extLst>
                <a:ext uri="{FF2B5EF4-FFF2-40B4-BE49-F238E27FC236}">
                  <a16:creationId xmlns:a16="http://schemas.microsoft.com/office/drawing/2014/main" id="{2D466CE4-3EF4-4E84-BAE7-E636123CDC36}"/>
                </a:ext>
              </a:extLst>
            </p:cNvPr>
            <p:cNvSpPr>
              <a:spLocks/>
            </p:cNvSpPr>
            <p:nvPr/>
          </p:nvSpPr>
          <p:spPr bwMode="auto">
            <a:xfrm>
              <a:off x="17684751" y="6870700"/>
              <a:ext cx="31750" cy="3175"/>
            </a:xfrm>
            <a:custGeom>
              <a:avLst/>
              <a:gdLst>
                <a:gd name="T0" fmla="*/ 0 w 36"/>
                <a:gd name="T1" fmla="*/ 3 h 3"/>
                <a:gd name="T2" fmla="*/ 36 w 36"/>
                <a:gd name="T3" fmla="*/ 0 h 3"/>
                <a:gd name="T4" fmla="*/ 0 w 36"/>
                <a:gd name="T5" fmla="*/ 3 h 3"/>
              </a:gdLst>
              <a:ahLst/>
              <a:cxnLst>
                <a:cxn ang="0">
                  <a:pos x="T0" y="T1"/>
                </a:cxn>
                <a:cxn ang="0">
                  <a:pos x="T2" y="T3"/>
                </a:cxn>
                <a:cxn ang="0">
                  <a:pos x="T4" y="T5"/>
                </a:cxn>
              </a:cxnLst>
              <a:rect l="0" t="0" r="r" b="b"/>
              <a:pathLst>
                <a:path w="36" h="3">
                  <a:moveTo>
                    <a:pt x="0" y="3"/>
                  </a:moveTo>
                  <a:cubicBezTo>
                    <a:pt x="36" y="0"/>
                    <a:pt x="36" y="0"/>
                    <a:pt x="36" y="0"/>
                  </a:cubicBezTo>
                  <a:cubicBezTo>
                    <a:pt x="24" y="2"/>
                    <a:pt x="12" y="3"/>
                    <a:pt x="0" y="3"/>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265">
              <a:extLst>
                <a:ext uri="{FF2B5EF4-FFF2-40B4-BE49-F238E27FC236}">
                  <a16:creationId xmlns:a16="http://schemas.microsoft.com/office/drawing/2014/main" id="{75DF2CAE-AFDC-4CF4-A0F2-BE7E2D06D87A}"/>
                </a:ext>
              </a:extLst>
            </p:cNvPr>
            <p:cNvSpPr>
              <a:spLocks/>
            </p:cNvSpPr>
            <p:nvPr/>
          </p:nvSpPr>
          <p:spPr bwMode="auto">
            <a:xfrm>
              <a:off x="17716501" y="5643563"/>
              <a:ext cx="996950" cy="1227138"/>
            </a:xfrm>
            <a:custGeom>
              <a:avLst/>
              <a:gdLst>
                <a:gd name="T0" fmla="*/ 1157 w 1163"/>
                <a:gd name="T1" fmla="*/ 650 h 1432"/>
                <a:gd name="T2" fmla="*/ 1074 w 1163"/>
                <a:gd name="T3" fmla="*/ 944 h 1432"/>
                <a:gd name="T4" fmla="*/ 1070 w 1163"/>
                <a:gd name="T5" fmla="*/ 952 h 1432"/>
                <a:gd name="T6" fmla="*/ 139 w 1163"/>
                <a:gd name="T7" fmla="*/ 1420 h 1432"/>
                <a:gd name="T8" fmla="*/ 0 w 1163"/>
                <a:gd name="T9" fmla="*/ 1432 h 1432"/>
                <a:gd name="T10" fmla="*/ 886 w 1163"/>
                <a:gd name="T11" fmla="*/ 0 h 1432"/>
                <a:gd name="T12" fmla="*/ 1117 w 1163"/>
                <a:gd name="T13" fmla="*/ 365 h 1432"/>
                <a:gd name="T14" fmla="*/ 1157 w 1163"/>
                <a:gd name="T15" fmla="*/ 650 h 14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3" h="1432">
                  <a:moveTo>
                    <a:pt x="1157" y="650"/>
                  </a:moveTo>
                  <a:cubicBezTo>
                    <a:pt x="1147" y="785"/>
                    <a:pt x="1103" y="883"/>
                    <a:pt x="1074" y="944"/>
                  </a:cubicBezTo>
                  <a:cubicBezTo>
                    <a:pt x="1073" y="947"/>
                    <a:pt x="1072" y="949"/>
                    <a:pt x="1070" y="952"/>
                  </a:cubicBezTo>
                  <a:cubicBezTo>
                    <a:pt x="918" y="1252"/>
                    <a:pt x="475" y="1398"/>
                    <a:pt x="139" y="1420"/>
                  </a:cubicBezTo>
                  <a:cubicBezTo>
                    <a:pt x="0" y="1432"/>
                    <a:pt x="0" y="1432"/>
                    <a:pt x="0" y="1432"/>
                  </a:cubicBezTo>
                  <a:cubicBezTo>
                    <a:pt x="760" y="1345"/>
                    <a:pt x="874" y="28"/>
                    <a:pt x="886" y="0"/>
                  </a:cubicBezTo>
                  <a:cubicBezTo>
                    <a:pt x="1003" y="126"/>
                    <a:pt x="1076" y="249"/>
                    <a:pt x="1117" y="365"/>
                  </a:cubicBezTo>
                  <a:cubicBezTo>
                    <a:pt x="1152" y="465"/>
                    <a:pt x="1163" y="560"/>
                    <a:pt x="1157" y="650"/>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92" name="Textbox 1">
            <a:extLst>
              <a:ext uri="{FF2B5EF4-FFF2-40B4-BE49-F238E27FC236}">
                <a16:creationId xmlns:a16="http://schemas.microsoft.com/office/drawing/2014/main" id="{A47CB87F-54CE-48A0-9892-9E87A2CC40EF}"/>
              </a:ext>
            </a:extLst>
          </p:cNvPr>
          <p:cNvSpPr/>
          <p:nvPr/>
        </p:nvSpPr>
        <p:spPr>
          <a:xfrm>
            <a:off x="14614663" y="8895755"/>
            <a:ext cx="9324435" cy="2090738"/>
          </a:xfrm>
          <a:prstGeom prst="rect">
            <a:avLst/>
          </a:prstGeom>
        </p:spPr>
        <p:txBody>
          <a:bodyPr wrap="square" lIns="241719" tIns="120859" rIns="241719" bIns="120859">
            <a:spAutoFit/>
          </a:bodyPr>
          <a:lstStyle/>
          <a:p>
            <a:r>
              <a:rPr lang="en-US" sz="6000" dirty="0">
                <a:solidFill>
                  <a:schemeClr val="bg1"/>
                </a:solidFill>
                <a:latin typeface="Oswald" panose="020B0604020202020204" charset="0"/>
                <a:ea typeface="Roboto Light" panose="02000000000000000000" pitchFamily="2" charset="0"/>
                <a:cs typeface="Roboto Light" panose="02000000000000000000" pitchFamily="2" charset="0"/>
              </a:rPr>
              <a:t>Demo: Create an Azure Function from the Portal</a:t>
            </a:r>
          </a:p>
        </p:txBody>
      </p:sp>
    </p:spTree>
    <p:extLst>
      <p:ext uri="{BB962C8B-B14F-4D97-AF65-F5344CB8AC3E}">
        <p14:creationId xmlns:p14="http://schemas.microsoft.com/office/powerpoint/2010/main" val="1949844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92"/>
                                        </p:tgtEl>
                                        <p:attrNameLst>
                                          <p:attrName>style.visibility</p:attrName>
                                        </p:attrNameLst>
                                      </p:cBhvr>
                                      <p:to>
                                        <p:strVal val="visible"/>
                                      </p:to>
                                    </p:set>
                                    <p:anim calcmode="lin" valueType="num">
                                      <p:cBhvr additive="base">
                                        <p:cTn id="7" dur="1000" fill="hold"/>
                                        <p:tgtEl>
                                          <p:spTgt spid="592"/>
                                        </p:tgtEl>
                                        <p:attrNameLst>
                                          <p:attrName>ppt_x</p:attrName>
                                        </p:attrNameLst>
                                      </p:cBhvr>
                                      <p:tavLst>
                                        <p:tav tm="0">
                                          <p:val>
                                            <p:strVal val="1+#ppt_w/2"/>
                                          </p:val>
                                        </p:tav>
                                        <p:tav tm="100000">
                                          <p:val>
                                            <p:strVal val="#ppt_x"/>
                                          </p:val>
                                        </p:tav>
                                      </p:tavLst>
                                    </p:anim>
                                    <p:anim calcmode="lin" valueType="num">
                                      <p:cBhvr additive="base">
                                        <p:cTn id="8" dur="1000" fill="hold"/>
                                        <p:tgtEl>
                                          <p:spTgt spid="5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85000">
              <a:schemeClr val="accent1">
                <a:lumMod val="75000"/>
              </a:schemeClr>
            </a:gs>
            <a:gs pos="0">
              <a:schemeClr val="accent1"/>
            </a:gs>
          </a:gsLst>
          <a:path path="circle">
            <a:fillToRect l="50000" t="50000" r="50000" b="50000"/>
          </a:path>
        </a:gradFill>
        <a:effectLst/>
      </p:bgPr>
    </p:bg>
    <p:spTree>
      <p:nvGrpSpPr>
        <p:cNvPr id="1" name=""/>
        <p:cNvGrpSpPr/>
        <p:nvPr/>
      </p:nvGrpSpPr>
      <p:grpSpPr>
        <a:xfrm>
          <a:off x="0" y="0"/>
          <a:ext cx="0" cy="0"/>
          <a:chOff x="0" y="0"/>
          <a:chExt cx="0" cy="0"/>
        </a:xfrm>
      </p:grpSpPr>
      <p:grpSp>
        <p:nvGrpSpPr>
          <p:cNvPr id="591" name="Grupo 590">
            <a:extLst>
              <a:ext uri="{FF2B5EF4-FFF2-40B4-BE49-F238E27FC236}">
                <a16:creationId xmlns:a16="http://schemas.microsoft.com/office/drawing/2014/main" id="{4246C2AC-5DE0-440C-9C12-C9C616C027CE}"/>
              </a:ext>
            </a:extLst>
          </p:cNvPr>
          <p:cNvGrpSpPr/>
          <p:nvPr/>
        </p:nvGrpSpPr>
        <p:grpSpPr>
          <a:xfrm>
            <a:off x="1588" y="812800"/>
            <a:ext cx="18711863" cy="12091988"/>
            <a:chOff x="1588" y="420688"/>
            <a:chExt cx="18711863" cy="12091988"/>
          </a:xfrm>
        </p:grpSpPr>
        <p:sp>
          <p:nvSpPr>
            <p:cNvPr id="393" name="Freeform 7">
              <a:extLst>
                <a:ext uri="{FF2B5EF4-FFF2-40B4-BE49-F238E27FC236}">
                  <a16:creationId xmlns:a16="http://schemas.microsoft.com/office/drawing/2014/main" id="{8BC158E8-1605-4AE0-A38C-36B252355B92}"/>
                </a:ext>
              </a:extLst>
            </p:cNvPr>
            <p:cNvSpPr>
              <a:spLocks/>
            </p:cNvSpPr>
            <p:nvPr/>
          </p:nvSpPr>
          <p:spPr bwMode="auto">
            <a:xfrm>
              <a:off x="3806825" y="9798051"/>
              <a:ext cx="555625" cy="257175"/>
            </a:xfrm>
            <a:custGeom>
              <a:avLst/>
              <a:gdLst>
                <a:gd name="T0" fmla="*/ 339 w 350"/>
                <a:gd name="T1" fmla="*/ 162 h 162"/>
                <a:gd name="T2" fmla="*/ 350 w 350"/>
                <a:gd name="T3" fmla="*/ 134 h 162"/>
                <a:gd name="T4" fmla="*/ 12 w 350"/>
                <a:gd name="T5" fmla="*/ 0 h 162"/>
                <a:gd name="T6" fmla="*/ 0 w 350"/>
                <a:gd name="T7" fmla="*/ 28 h 162"/>
                <a:gd name="T8" fmla="*/ 339 w 350"/>
                <a:gd name="T9" fmla="*/ 162 h 162"/>
              </a:gdLst>
              <a:ahLst/>
              <a:cxnLst>
                <a:cxn ang="0">
                  <a:pos x="T0" y="T1"/>
                </a:cxn>
                <a:cxn ang="0">
                  <a:pos x="T2" y="T3"/>
                </a:cxn>
                <a:cxn ang="0">
                  <a:pos x="T4" y="T5"/>
                </a:cxn>
                <a:cxn ang="0">
                  <a:pos x="T6" y="T7"/>
                </a:cxn>
                <a:cxn ang="0">
                  <a:pos x="T8" y="T9"/>
                </a:cxn>
              </a:cxnLst>
              <a:rect l="0" t="0" r="r" b="b"/>
              <a:pathLst>
                <a:path w="350" h="162">
                  <a:moveTo>
                    <a:pt x="339" y="162"/>
                  </a:moveTo>
                  <a:lnTo>
                    <a:pt x="350" y="134"/>
                  </a:lnTo>
                  <a:lnTo>
                    <a:pt x="12" y="0"/>
                  </a:lnTo>
                  <a:lnTo>
                    <a:pt x="0" y="28"/>
                  </a:lnTo>
                  <a:lnTo>
                    <a:pt x="339" y="16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8">
              <a:extLst>
                <a:ext uri="{FF2B5EF4-FFF2-40B4-BE49-F238E27FC236}">
                  <a16:creationId xmlns:a16="http://schemas.microsoft.com/office/drawing/2014/main" id="{8B40D980-DB74-42AB-9E89-A6DB5A2DC4A7}"/>
                </a:ext>
              </a:extLst>
            </p:cNvPr>
            <p:cNvSpPr>
              <a:spLocks/>
            </p:cNvSpPr>
            <p:nvPr/>
          </p:nvSpPr>
          <p:spPr bwMode="auto">
            <a:xfrm>
              <a:off x="3806825" y="9796463"/>
              <a:ext cx="46038" cy="55563"/>
            </a:xfrm>
            <a:custGeom>
              <a:avLst/>
              <a:gdLst>
                <a:gd name="T0" fmla="*/ 11 w 29"/>
                <a:gd name="T1" fmla="*/ 0 h 35"/>
                <a:gd name="T2" fmla="*/ 0 w 29"/>
                <a:gd name="T3" fmla="*/ 28 h 35"/>
                <a:gd name="T4" fmla="*/ 18 w 29"/>
                <a:gd name="T5" fmla="*/ 35 h 35"/>
                <a:gd name="T6" fmla="*/ 29 w 29"/>
                <a:gd name="T7" fmla="*/ 7 h 35"/>
                <a:gd name="T8" fmla="*/ 11 w 29"/>
                <a:gd name="T9" fmla="*/ 0 h 35"/>
              </a:gdLst>
              <a:ahLst/>
              <a:cxnLst>
                <a:cxn ang="0">
                  <a:pos x="T0" y="T1"/>
                </a:cxn>
                <a:cxn ang="0">
                  <a:pos x="T2" y="T3"/>
                </a:cxn>
                <a:cxn ang="0">
                  <a:pos x="T4" y="T5"/>
                </a:cxn>
                <a:cxn ang="0">
                  <a:pos x="T6" y="T7"/>
                </a:cxn>
                <a:cxn ang="0">
                  <a:pos x="T8" y="T9"/>
                </a:cxn>
              </a:cxnLst>
              <a:rect l="0" t="0" r="r" b="b"/>
              <a:pathLst>
                <a:path w="29" h="35">
                  <a:moveTo>
                    <a:pt x="11" y="0"/>
                  </a:moveTo>
                  <a:lnTo>
                    <a:pt x="0" y="28"/>
                  </a:lnTo>
                  <a:lnTo>
                    <a:pt x="18" y="35"/>
                  </a:lnTo>
                  <a:lnTo>
                    <a:pt x="29" y="7"/>
                  </a:lnTo>
                  <a:lnTo>
                    <a:pt x="11"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9">
              <a:extLst>
                <a:ext uri="{FF2B5EF4-FFF2-40B4-BE49-F238E27FC236}">
                  <a16:creationId xmlns:a16="http://schemas.microsoft.com/office/drawing/2014/main" id="{561362F2-8A25-4733-9F83-9FE8718AB170}"/>
                </a:ext>
              </a:extLst>
            </p:cNvPr>
            <p:cNvSpPr>
              <a:spLocks/>
            </p:cNvSpPr>
            <p:nvPr/>
          </p:nvSpPr>
          <p:spPr bwMode="auto">
            <a:xfrm>
              <a:off x="3640138" y="9691688"/>
              <a:ext cx="214313" cy="201613"/>
            </a:xfrm>
            <a:custGeom>
              <a:avLst/>
              <a:gdLst>
                <a:gd name="T0" fmla="*/ 191 w 251"/>
                <a:gd name="T1" fmla="*/ 228 h 234"/>
                <a:gd name="T2" fmla="*/ 249 w 251"/>
                <a:gd name="T3" fmla="*/ 81 h 234"/>
                <a:gd name="T4" fmla="*/ 245 w 251"/>
                <a:gd name="T5" fmla="*/ 71 h 234"/>
                <a:gd name="T6" fmla="*/ 70 w 251"/>
                <a:gd name="T7" fmla="*/ 1 h 234"/>
                <a:gd name="T8" fmla="*/ 60 w 251"/>
                <a:gd name="T9" fmla="*/ 5 h 234"/>
                <a:gd name="T10" fmla="*/ 1 w 251"/>
                <a:gd name="T11" fmla="*/ 153 h 234"/>
                <a:gd name="T12" fmla="*/ 6 w 251"/>
                <a:gd name="T13" fmla="*/ 163 h 234"/>
                <a:gd name="T14" fmla="*/ 181 w 251"/>
                <a:gd name="T15" fmla="*/ 232 h 234"/>
                <a:gd name="T16" fmla="*/ 191 w 251"/>
                <a:gd name="T17"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34">
                  <a:moveTo>
                    <a:pt x="191" y="228"/>
                  </a:moveTo>
                  <a:cubicBezTo>
                    <a:pt x="249" y="81"/>
                    <a:pt x="249" y="81"/>
                    <a:pt x="249" y="81"/>
                  </a:cubicBezTo>
                  <a:cubicBezTo>
                    <a:pt x="251" y="77"/>
                    <a:pt x="249" y="72"/>
                    <a:pt x="245" y="71"/>
                  </a:cubicBezTo>
                  <a:cubicBezTo>
                    <a:pt x="70" y="1"/>
                    <a:pt x="70" y="1"/>
                    <a:pt x="70" y="1"/>
                  </a:cubicBezTo>
                  <a:cubicBezTo>
                    <a:pt x="66" y="0"/>
                    <a:pt x="62" y="2"/>
                    <a:pt x="60" y="5"/>
                  </a:cubicBezTo>
                  <a:cubicBezTo>
                    <a:pt x="1" y="153"/>
                    <a:pt x="1" y="153"/>
                    <a:pt x="1" y="153"/>
                  </a:cubicBezTo>
                  <a:cubicBezTo>
                    <a:pt x="0" y="157"/>
                    <a:pt x="2" y="161"/>
                    <a:pt x="6" y="163"/>
                  </a:cubicBezTo>
                  <a:cubicBezTo>
                    <a:pt x="181" y="232"/>
                    <a:pt x="181" y="232"/>
                    <a:pt x="181" y="232"/>
                  </a:cubicBezTo>
                  <a:cubicBezTo>
                    <a:pt x="185" y="234"/>
                    <a:pt x="189" y="232"/>
                    <a:pt x="191" y="2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10">
              <a:extLst>
                <a:ext uri="{FF2B5EF4-FFF2-40B4-BE49-F238E27FC236}">
                  <a16:creationId xmlns:a16="http://schemas.microsoft.com/office/drawing/2014/main" id="{4CAF5963-71FD-43C0-AEA1-D315169356D4}"/>
                </a:ext>
              </a:extLst>
            </p:cNvPr>
            <p:cNvSpPr>
              <a:spLocks/>
            </p:cNvSpPr>
            <p:nvPr/>
          </p:nvSpPr>
          <p:spPr bwMode="auto">
            <a:xfrm>
              <a:off x="3271838" y="9507538"/>
              <a:ext cx="452438" cy="374650"/>
            </a:xfrm>
            <a:custGeom>
              <a:avLst/>
              <a:gdLst>
                <a:gd name="T0" fmla="*/ 439 w 527"/>
                <a:gd name="T1" fmla="*/ 404 h 437"/>
                <a:gd name="T2" fmla="*/ 519 w 527"/>
                <a:gd name="T3" fmla="*/ 203 h 437"/>
                <a:gd name="T4" fmla="*/ 495 w 527"/>
                <a:gd name="T5" fmla="*/ 149 h 437"/>
                <a:gd name="T6" fmla="*/ 143 w 527"/>
                <a:gd name="T7" fmla="*/ 9 h 437"/>
                <a:gd name="T8" fmla="*/ 88 w 527"/>
                <a:gd name="T9" fmla="*/ 32 h 437"/>
                <a:gd name="T10" fmla="*/ 8 w 527"/>
                <a:gd name="T11" fmla="*/ 233 h 437"/>
                <a:gd name="T12" fmla="*/ 32 w 527"/>
                <a:gd name="T13" fmla="*/ 288 h 437"/>
                <a:gd name="T14" fmla="*/ 384 w 527"/>
                <a:gd name="T15" fmla="*/ 428 h 437"/>
                <a:gd name="T16" fmla="*/ 439 w 527"/>
                <a:gd name="T17" fmla="*/ 404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437">
                  <a:moveTo>
                    <a:pt x="439" y="404"/>
                  </a:moveTo>
                  <a:cubicBezTo>
                    <a:pt x="519" y="203"/>
                    <a:pt x="519" y="203"/>
                    <a:pt x="519" y="203"/>
                  </a:cubicBezTo>
                  <a:cubicBezTo>
                    <a:pt x="527" y="182"/>
                    <a:pt x="517" y="157"/>
                    <a:pt x="495" y="149"/>
                  </a:cubicBezTo>
                  <a:cubicBezTo>
                    <a:pt x="143" y="9"/>
                    <a:pt x="143" y="9"/>
                    <a:pt x="143" y="9"/>
                  </a:cubicBezTo>
                  <a:cubicBezTo>
                    <a:pt x="121" y="0"/>
                    <a:pt x="97" y="11"/>
                    <a:pt x="88" y="32"/>
                  </a:cubicBezTo>
                  <a:cubicBezTo>
                    <a:pt x="8" y="233"/>
                    <a:pt x="8" y="233"/>
                    <a:pt x="8" y="233"/>
                  </a:cubicBezTo>
                  <a:cubicBezTo>
                    <a:pt x="0" y="255"/>
                    <a:pt x="10" y="279"/>
                    <a:pt x="32" y="288"/>
                  </a:cubicBezTo>
                  <a:cubicBezTo>
                    <a:pt x="384" y="428"/>
                    <a:pt x="384" y="428"/>
                    <a:pt x="384" y="428"/>
                  </a:cubicBezTo>
                  <a:cubicBezTo>
                    <a:pt x="406" y="437"/>
                    <a:pt x="430" y="426"/>
                    <a:pt x="439" y="404"/>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11">
              <a:extLst>
                <a:ext uri="{FF2B5EF4-FFF2-40B4-BE49-F238E27FC236}">
                  <a16:creationId xmlns:a16="http://schemas.microsoft.com/office/drawing/2014/main" id="{094515E2-A8F5-45CC-8FFF-DAC15BC2DB02}"/>
                </a:ext>
              </a:extLst>
            </p:cNvPr>
            <p:cNvSpPr>
              <a:spLocks noEditPoints="1"/>
            </p:cNvSpPr>
            <p:nvPr/>
          </p:nvSpPr>
          <p:spPr bwMode="auto">
            <a:xfrm>
              <a:off x="3268663" y="9502776"/>
              <a:ext cx="461963" cy="381000"/>
            </a:xfrm>
            <a:custGeom>
              <a:avLst/>
              <a:gdLst>
                <a:gd name="T0" fmla="*/ 404 w 540"/>
                <a:gd name="T1" fmla="*/ 443 h 443"/>
                <a:gd name="T2" fmla="*/ 385 w 540"/>
                <a:gd name="T3" fmla="*/ 439 h 443"/>
                <a:gd name="T4" fmla="*/ 33 w 540"/>
                <a:gd name="T5" fmla="*/ 299 h 443"/>
                <a:gd name="T6" fmla="*/ 5 w 540"/>
                <a:gd name="T7" fmla="*/ 273 h 443"/>
                <a:gd name="T8" fmla="*/ 5 w 540"/>
                <a:gd name="T9" fmla="*/ 234 h 443"/>
                <a:gd name="T10" fmla="*/ 85 w 540"/>
                <a:gd name="T11" fmla="*/ 33 h 443"/>
                <a:gd name="T12" fmla="*/ 111 w 540"/>
                <a:gd name="T13" fmla="*/ 6 h 443"/>
                <a:gd name="T14" fmla="*/ 150 w 540"/>
                <a:gd name="T15" fmla="*/ 5 h 443"/>
                <a:gd name="T16" fmla="*/ 502 w 540"/>
                <a:gd name="T17" fmla="*/ 145 h 443"/>
                <a:gd name="T18" fmla="*/ 530 w 540"/>
                <a:gd name="T19" fmla="*/ 210 h 443"/>
                <a:gd name="T20" fmla="*/ 450 w 540"/>
                <a:gd name="T21" fmla="*/ 411 h 443"/>
                <a:gd name="T22" fmla="*/ 404 w 540"/>
                <a:gd name="T23" fmla="*/ 443 h 443"/>
                <a:gd name="T24" fmla="*/ 131 w 540"/>
                <a:gd name="T25" fmla="*/ 18 h 443"/>
                <a:gd name="T26" fmla="*/ 118 w 540"/>
                <a:gd name="T27" fmla="*/ 20 h 443"/>
                <a:gd name="T28" fmla="*/ 100 w 540"/>
                <a:gd name="T29" fmla="*/ 39 h 443"/>
                <a:gd name="T30" fmla="*/ 20 w 540"/>
                <a:gd name="T31" fmla="*/ 240 h 443"/>
                <a:gd name="T32" fmla="*/ 20 w 540"/>
                <a:gd name="T33" fmla="*/ 266 h 443"/>
                <a:gd name="T34" fmla="*/ 39 w 540"/>
                <a:gd name="T35" fmla="*/ 284 h 443"/>
                <a:gd name="T36" fmla="*/ 391 w 540"/>
                <a:gd name="T37" fmla="*/ 425 h 443"/>
                <a:gd name="T38" fmla="*/ 435 w 540"/>
                <a:gd name="T39" fmla="*/ 406 h 443"/>
                <a:gd name="T40" fmla="*/ 515 w 540"/>
                <a:gd name="T41" fmla="*/ 204 h 443"/>
                <a:gd name="T42" fmla="*/ 496 w 540"/>
                <a:gd name="T43" fmla="*/ 160 h 443"/>
                <a:gd name="T44" fmla="*/ 144 w 540"/>
                <a:gd name="T45" fmla="*/ 20 h 443"/>
                <a:gd name="T46" fmla="*/ 131 w 540"/>
                <a:gd name="T47" fmla="*/ 18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0" h="443">
                  <a:moveTo>
                    <a:pt x="404" y="443"/>
                  </a:moveTo>
                  <a:cubicBezTo>
                    <a:pt x="397" y="443"/>
                    <a:pt x="391" y="442"/>
                    <a:pt x="385" y="439"/>
                  </a:cubicBezTo>
                  <a:cubicBezTo>
                    <a:pt x="33" y="299"/>
                    <a:pt x="33" y="299"/>
                    <a:pt x="33" y="299"/>
                  </a:cubicBezTo>
                  <a:cubicBezTo>
                    <a:pt x="20" y="294"/>
                    <a:pt x="11" y="285"/>
                    <a:pt x="5" y="273"/>
                  </a:cubicBezTo>
                  <a:cubicBezTo>
                    <a:pt x="0" y="260"/>
                    <a:pt x="0" y="247"/>
                    <a:pt x="5" y="234"/>
                  </a:cubicBezTo>
                  <a:cubicBezTo>
                    <a:pt x="85" y="33"/>
                    <a:pt x="85" y="33"/>
                    <a:pt x="85" y="33"/>
                  </a:cubicBezTo>
                  <a:cubicBezTo>
                    <a:pt x="90" y="21"/>
                    <a:pt x="99" y="11"/>
                    <a:pt x="111" y="6"/>
                  </a:cubicBezTo>
                  <a:cubicBezTo>
                    <a:pt x="124" y="0"/>
                    <a:pt x="137" y="0"/>
                    <a:pt x="150" y="5"/>
                  </a:cubicBezTo>
                  <a:cubicBezTo>
                    <a:pt x="502" y="145"/>
                    <a:pt x="502" y="145"/>
                    <a:pt x="502" y="145"/>
                  </a:cubicBezTo>
                  <a:cubicBezTo>
                    <a:pt x="528" y="155"/>
                    <a:pt x="540" y="185"/>
                    <a:pt x="530" y="210"/>
                  </a:cubicBezTo>
                  <a:cubicBezTo>
                    <a:pt x="450" y="411"/>
                    <a:pt x="450" y="411"/>
                    <a:pt x="450" y="411"/>
                  </a:cubicBezTo>
                  <a:cubicBezTo>
                    <a:pt x="442" y="431"/>
                    <a:pt x="424" y="443"/>
                    <a:pt x="404" y="443"/>
                  </a:cubicBezTo>
                  <a:moveTo>
                    <a:pt x="131" y="18"/>
                  </a:moveTo>
                  <a:cubicBezTo>
                    <a:pt x="127" y="18"/>
                    <a:pt x="122" y="18"/>
                    <a:pt x="118" y="20"/>
                  </a:cubicBezTo>
                  <a:cubicBezTo>
                    <a:pt x="109" y="24"/>
                    <a:pt x="103" y="31"/>
                    <a:pt x="100" y="39"/>
                  </a:cubicBezTo>
                  <a:cubicBezTo>
                    <a:pt x="20" y="240"/>
                    <a:pt x="20" y="240"/>
                    <a:pt x="20" y="240"/>
                  </a:cubicBezTo>
                  <a:cubicBezTo>
                    <a:pt x="16" y="249"/>
                    <a:pt x="16" y="258"/>
                    <a:pt x="20" y="266"/>
                  </a:cubicBezTo>
                  <a:cubicBezTo>
                    <a:pt x="24" y="275"/>
                    <a:pt x="30" y="281"/>
                    <a:pt x="39" y="284"/>
                  </a:cubicBezTo>
                  <a:cubicBezTo>
                    <a:pt x="391" y="425"/>
                    <a:pt x="391" y="425"/>
                    <a:pt x="391" y="425"/>
                  </a:cubicBezTo>
                  <a:cubicBezTo>
                    <a:pt x="409" y="431"/>
                    <a:pt x="428" y="423"/>
                    <a:pt x="435" y="406"/>
                  </a:cubicBezTo>
                  <a:cubicBezTo>
                    <a:pt x="515" y="204"/>
                    <a:pt x="515" y="204"/>
                    <a:pt x="515" y="204"/>
                  </a:cubicBezTo>
                  <a:cubicBezTo>
                    <a:pt x="522" y="187"/>
                    <a:pt x="514" y="167"/>
                    <a:pt x="496" y="160"/>
                  </a:cubicBezTo>
                  <a:cubicBezTo>
                    <a:pt x="144" y="20"/>
                    <a:pt x="144" y="20"/>
                    <a:pt x="144" y="20"/>
                  </a:cubicBezTo>
                  <a:cubicBezTo>
                    <a:pt x="140" y="18"/>
                    <a:pt x="136" y="18"/>
                    <a:pt x="131" y="18"/>
                  </a:cubicBezTo>
                </a:path>
              </a:pathLst>
            </a:custGeom>
            <a:solidFill>
              <a:srgbClr val="E0E0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12">
              <a:extLst>
                <a:ext uri="{FF2B5EF4-FFF2-40B4-BE49-F238E27FC236}">
                  <a16:creationId xmlns:a16="http://schemas.microsoft.com/office/drawing/2014/main" id="{F820CD6D-751D-458D-AA3A-060FD18A292B}"/>
                </a:ext>
              </a:extLst>
            </p:cNvPr>
            <p:cNvSpPr>
              <a:spLocks/>
            </p:cNvSpPr>
            <p:nvPr/>
          </p:nvSpPr>
          <p:spPr bwMode="auto">
            <a:xfrm>
              <a:off x="563563" y="7937501"/>
              <a:ext cx="3060700" cy="2397125"/>
            </a:xfrm>
            <a:custGeom>
              <a:avLst/>
              <a:gdLst>
                <a:gd name="T0" fmla="*/ 567 w 3571"/>
                <a:gd name="T1" fmla="*/ 145 h 2796"/>
                <a:gd name="T2" fmla="*/ 39 w 3571"/>
                <a:gd name="T3" fmla="*/ 1472 h 2796"/>
                <a:gd name="T4" fmla="*/ 145 w 3571"/>
                <a:gd name="T5" fmla="*/ 1719 h 2796"/>
                <a:gd name="T6" fmla="*/ 2758 w 3571"/>
                <a:gd name="T7" fmla="*/ 2758 h 2796"/>
                <a:gd name="T8" fmla="*/ 3004 w 3571"/>
                <a:gd name="T9" fmla="*/ 2652 h 2796"/>
                <a:gd name="T10" fmla="*/ 3532 w 3571"/>
                <a:gd name="T11" fmla="*/ 1324 h 2796"/>
                <a:gd name="T12" fmla="*/ 3426 w 3571"/>
                <a:gd name="T13" fmla="*/ 1078 h 2796"/>
                <a:gd name="T14" fmla="*/ 813 w 3571"/>
                <a:gd name="T15" fmla="*/ 39 h 2796"/>
                <a:gd name="T16" fmla="*/ 567 w 3571"/>
                <a:gd name="T17" fmla="*/ 145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1" h="2796">
                  <a:moveTo>
                    <a:pt x="567" y="145"/>
                  </a:moveTo>
                  <a:cubicBezTo>
                    <a:pt x="39" y="1472"/>
                    <a:pt x="39" y="1472"/>
                    <a:pt x="39" y="1472"/>
                  </a:cubicBezTo>
                  <a:cubicBezTo>
                    <a:pt x="0" y="1570"/>
                    <a:pt x="48" y="1680"/>
                    <a:pt x="145" y="1719"/>
                  </a:cubicBezTo>
                  <a:cubicBezTo>
                    <a:pt x="2758" y="2758"/>
                    <a:pt x="2758" y="2758"/>
                    <a:pt x="2758" y="2758"/>
                  </a:cubicBezTo>
                  <a:cubicBezTo>
                    <a:pt x="2855" y="2796"/>
                    <a:pt x="2965" y="2749"/>
                    <a:pt x="3004" y="2652"/>
                  </a:cubicBezTo>
                  <a:cubicBezTo>
                    <a:pt x="3532" y="1324"/>
                    <a:pt x="3532" y="1324"/>
                    <a:pt x="3532" y="1324"/>
                  </a:cubicBezTo>
                  <a:cubicBezTo>
                    <a:pt x="3571" y="1227"/>
                    <a:pt x="3523" y="1116"/>
                    <a:pt x="3426" y="1078"/>
                  </a:cubicBezTo>
                  <a:cubicBezTo>
                    <a:pt x="813" y="39"/>
                    <a:pt x="813" y="39"/>
                    <a:pt x="813" y="39"/>
                  </a:cubicBezTo>
                  <a:cubicBezTo>
                    <a:pt x="716" y="0"/>
                    <a:pt x="606" y="48"/>
                    <a:pt x="567" y="145"/>
                  </a:cubicBezTo>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13">
              <a:extLst>
                <a:ext uri="{FF2B5EF4-FFF2-40B4-BE49-F238E27FC236}">
                  <a16:creationId xmlns:a16="http://schemas.microsoft.com/office/drawing/2014/main" id="{1D65317B-E638-4A02-9B3A-1DFD6F23242F}"/>
                </a:ext>
              </a:extLst>
            </p:cNvPr>
            <p:cNvSpPr>
              <a:spLocks/>
            </p:cNvSpPr>
            <p:nvPr/>
          </p:nvSpPr>
          <p:spPr bwMode="auto">
            <a:xfrm>
              <a:off x="839788" y="8064501"/>
              <a:ext cx="2519363" cy="2146300"/>
            </a:xfrm>
            <a:custGeom>
              <a:avLst/>
              <a:gdLst>
                <a:gd name="T0" fmla="*/ 340 w 1587"/>
                <a:gd name="T1" fmla="*/ 0 h 1352"/>
                <a:gd name="T2" fmla="*/ 0 w 1587"/>
                <a:gd name="T3" fmla="*/ 856 h 1352"/>
                <a:gd name="T4" fmla="*/ 1246 w 1587"/>
                <a:gd name="T5" fmla="*/ 1352 h 1352"/>
                <a:gd name="T6" fmla="*/ 1587 w 1587"/>
                <a:gd name="T7" fmla="*/ 495 h 1352"/>
                <a:gd name="T8" fmla="*/ 340 w 1587"/>
                <a:gd name="T9" fmla="*/ 0 h 1352"/>
              </a:gdLst>
              <a:ahLst/>
              <a:cxnLst>
                <a:cxn ang="0">
                  <a:pos x="T0" y="T1"/>
                </a:cxn>
                <a:cxn ang="0">
                  <a:pos x="T2" y="T3"/>
                </a:cxn>
                <a:cxn ang="0">
                  <a:pos x="T4" y="T5"/>
                </a:cxn>
                <a:cxn ang="0">
                  <a:pos x="T6" y="T7"/>
                </a:cxn>
                <a:cxn ang="0">
                  <a:pos x="T8" y="T9"/>
                </a:cxn>
              </a:cxnLst>
              <a:rect l="0" t="0" r="r" b="b"/>
              <a:pathLst>
                <a:path w="1587" h="1352">
                  <a:moveTo>
                    <a:pt x="340" y="0"/>
                  </a:moveTo>
                  <a:lnTo>
                    <a:pt x="0" y="856"/>
                  </a:lnTo>
                  <a:lnTo>
                    <a:pt x="1246" y="1352"/>
                  </a:lnTo>
                  <a:lnTo>
                    <a:pt x="1587" y="495"/>
                  </a:lnTo>
                  <a:lnTo>
                    <a:pt x="34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14">
              <a:extLst>
                <a:ext uri="{FF2B5EF4-FFF2-40B4-BE49-F238E27FC236}">
                  <a16:creationId xmlns:a16="http://schemas.microsoft.com/office/drawing/2014/main" id="{DB70B2A6-007A-4DA0-8CEB-94F89FC26F58}"/>
                </a:ext>
              </a:extLst>
            </p:cNvPr>
            <p:cNvSpPr>
              <a:spLocks/>
            </p:cNvSpPr>
            <p:nvPr/>
          </p:nvSpPr>
          <p:spPr bwMode="auto">
            <a:xfrm>
              <a:off x="839788" y="8064501"/>
              <a:ext cx="2519363" cy="2146300"/>
            </a:xfrm>
            <a:custGeom>
              <a:avLst/>
              <a:gdLst>
                <a:gd name="T0" fmla="*/ 340 w 1587"/>
                <a:gd name="T1" fmla="*/ 0 h 1352"/>
                <a:gd name="T2" fmla="*/ 0 w 1587"/>
                <a:gd name="T3" fmla="*/ 856 h 1352"/>
                <a:gd name="T4" fmla="*/ 1246 w 1587"/>
                <a:gd name="T5" fmla="*/ 1352 h 1352"/>
                <a:gd name="T6" fmla="*/ 1587 w 1587"/>
                <a:gd name="T7" fmla="*/ 495 h 1352"/>
                <a:gd name="T8" fmla="*/ 340 w 1587"/>
                <a:gd name="T9" fmla="*/ 0 h 1352"/>
              </a:gdLst>
              <a:ahLst/>
              <a:cxnLst>
                <a:cxn ang="0">
                  <a:pos x="T0" y="T1"/>
                </a:cxn>
                <a:cxn ang="0">
                  <a:pos x="T2" y="T3"/>
                </a:cxn>
                <a:cxn ang="0">
                  <a:pos x="T4" y="T5"/>
                </a:cxn>
                <a:cxn ang="0">
                  <a:pos x="T6" y="T7"/>
                </a:cxn>
                <a:cxn ang="0">
                  <a:pos x="T8" y="T9"/>
                </a:cxn>
              </a:cxnLst>
              <a:rect l="0" t="0" r="r" b="b"/>
              <a:pathLst>
                <a:path w="1587" h="1352">
                  <a:moveTo>
                    <a:pt x="340" y="0"/>
                  </a:moveTo>
                  <a:lnTo>
                    <a:pt x="0" y="856"/>
                  </a:lnTo>
                  <a:lnTo>
                    <a:pt x="1246" y="1352"/>
                  </a:lnTo>
                  <a:lnTo>
                    <a:pt x="1587" y="495"/>
                  </a:lnTo>
                  <a:lnTo>
                    <a:pt x="34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 name="Freeform 15">
              <a:extLst>
                <a:ext uri="{FF2B5EF4-FFF2-40B4-BE49-F238E27FC236}">
                  <a16:creationId xmlns:a16="http://schemas.microsoft.com/office/drawing/2014/main" id="{4EBD161F-C9CB-4492-A867-F9462C3790D1}"/>
                </a:ext>
              </a:extLst>
            </p:cNvPr>
            <p:cNvSpPr>
              <a:spLocks/>
            </p:cNvSpPr>
            <p:nvPr/>
          </p:nvSpPr>
          <p:spPr bwMode="auto">
            <a:xfrm>
              <a:off x="3122613" y="9367838"/>
              <a:ext cx="201613" cy="430213"/>
            </a:xfrm>
            <a:custGeom>
              <a:avLst/>
              <a:gdLst>
                <a:gd name="T0" fmla="*/ 181 w 236"/>
                <a:gd name="T1" fmla="*/ 20 h 502"/>
                <a:gd name="T2" fmla="*/ 5 w 236"/>
                <a:gd name="T3" fmla="*/ 462 h 502"/>
                <a:gd name="T4" fmla="*/ 20 w 236"/>
                <a:gd name="T5" fmla="*/ 497 h 502"/>
                <a:gd name="T6" fmla="*/ 55 w 236"/>
                <a:gd name="T7" fmla="*/ 482 h 502"/>
                <a:gd name="T8" fmla="*/ 231 w 236"/>
                <a:gd name="T9" fmla="*/ 40 h 502"/>
                <a:gd name="T10" fmla="*/ 216 w 236"/>
                <a:gd name="T11" fmla="*/ 5 h 502"/>
                <a:gd name="T12" fmla="*/ 181 w 236"/>
                <a:gd name="T13" fmla="*/ 20 h 502"/>
              </a:gdLst>
              <a:ahLst/>
              <a:cxnLst>
                <a:cxn ang="0">
                  <a:pos x="T0" y="T1"/>
                </a:cxn>
                <a:cxn ang="0">
                  <a:pos x="T2" y="T3"/>
                </a:cxn>
                <a:cxn ang="0">
                  <a:pos x="T4" y="T5"/>
                </a:cxn>
                <a:cxn ang="0">
                  <a:pos x="T6" y="T7"/>
                </a:cxn>
                <a:cxn ang="0">
                  <a:pos x="T8" y="T9"/>
                </a:cxn>
                <a:cxn ang="0">
                  <a:pos x="T10" y="T11"/>
                </a:cxn>
                <a:cxn ang="0">
                  <a:pos x="T12" y="T13"/>
                </a:cxn>
              </a:cxnLst>
              <a:rect l="0" t="0" r="r" b="b"/>
              <a:pathLst>
                <a:path w="236" h="502">
                  <a:moveTo>
                    <a:pt x="181" y="20"/>
                  </a:moveTo>
                  <a:cubicBezTo>
                    <a:pt x="5" y="462"/>
                    <a:pt x="5" y="462"/>
                    <a:pt x="5" y="462"/>
                  </a:cubicBezTo>
                  <a:cubicBezTo>
                    <a:pt x="0" y="476"/>
                    <a:pt x="6" y="491"/>
                    <a:pt x="20" y="497"/>
                  </a:cubicBezTo>
                  <a:cubicBezTo>
                    <a:pt x="34" y="502"/>
                    <a:pt x="49" y="495"/>
                    <a:pt x="55" y="482"/>
                  </a:cubicBezTo>
                  <a:cubicBezTo>
                    <a:pt x="231" y="40"/>
                    <a:pt x="231" y="40"/>
                    <a:pt x="231" y="40"/>
                  </a:cubicBezTo>
                  <a:cubicBezTo>
                    <a:pt x="236" y="26"/>
                    <a:pt x="229" y="11"/>
                    <a:pt x="216" y="5"/>
                  </a:cubicBezTo>
                  <a:cubicBezTo>
                    <a:pt x="202" y="0"/>
                    <a:pt x="186" y="7"/>
                    <a:pt x="181" y="20"/>
                  </a:cubicBezTo>
                </a:path>
              </a:pathLst>
            </a:custGeom>
            <a:solidFill>
              <a:srgbClr val="9E9E9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16">
              <a:extLst>
                <a:ext uri="{FF2B5EF4-FFF2-40B4-BE49-F238E27FC236}">
                  <a16:creationId xmlns:a16="http://schemas.microsoft.com/office/drawing/2014/main" id="{D70BCF92-87AC-474D-BD6B-E4D26041E4DE}"/>
                </a:ext>
              </a:extLst>
            </p:cNvPr>
            <p:cNvSpPr>
              <a:spLocks noEditPoints="1"/>
            </p:cNvSpPr>
            <p:nvPr/>
          </p:nvSpPr>
          <p:spPr bwMode="auto">
            <a:xfrm>
              <a:off x="1149350" y="7958138"/>
              <a:ext cx="2452688" cy="1038225"/>
            </a:xfrm>
            <a:custGeom>
              <a:avLst/>
              <a:gdLst>
                <a:gd name="T0" fmla="*/ 1701 w 2861"/>
                <a:gd name="T1" fmla="*/ 639 h 1210"/>
                <a:gd name="T2" fmla="*/ 2743 w 2861"/>
                <a:gd name="T3" fmla="*/ 1053 h 1210"/>
                <a:gd name="T4" fmla="*/ 2861 w 2861"/>
                <a:gd name="T5" fmla="*/ 1210 h 1210"/>
                <a:gd name="T6" fmla="*/ 2743 w 2861"/>
                <a:gd name="T7" fmla="*/ 1052 h 1210"/>
                <a:gd name="T8" fmla="*/ 1703 w 2861"/>
                <a:gd name="T9" fmla="*/ 639 h 1210"/>
                <a:gd name="T10" fmla="*/ 1701 w 2861"/>
                <a:gd name="T11" fmla="*/ 639 h 1210"/>
                <a:gd name="T12" fmla="*/ 61 w 2861"/>
                <a:gd name="T13" fmla="*/ 0 h 1210"/>
                <a:gd name="T14" fmla="*/ 0 w 2861"/>
                <a:gd name="T15" fmla="*/ 10 h 1210"/>
                <a:gd name="T16" fmla="*/ 60 w 2861"/>
                <a:gd name="T17" fmla="*/ 0 h 1210"/>
                <a:gd name="T18" fmla="*/ 130 w 2861"/>
                <a:gd name="T19" fmla="*/ 14 h 1210"/>
                <a:gd name="T20" fmla="*/ 1696 w 2861"/>
                <a:gd name="T21" fmla="*/ 637 h 1210"/>
                <a:gd name="T22" fmla="*/ 1696 w 2861"/>
                <a:gd name="T23" fmla="*/ 636 h 1210"/>
                <a:gd name="T24" fmla="*/ 131 w 2861"/>
                <a:gd name="T25" fmla="*/ 13 h 1210"/>
                <a:gd name="T26" fmla="*/ 61 w 2861"/>
                <a:gd name="T27" fmla="*/ 0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1" h="1210">
                  <a:moveTo>
                    <a:pt x="1701" y="639"/>
                  </a:moveTo>
                  <a:cubicBezTo>
                    <a:pt x="2743" y="1053"/>
                    <a:pt x="2743" y="1053"/>
                    <a:pt x="2743" y="1053"/>
                  </a:cubicBezTo>
                  <a:cubicBezTo>
                    <a:pt x="2811" y="1080"/>
                    <a:pt x="2854" y="1142"/>
                    <a:pt x="2861" y="1210"/>
                  </a:cubicBezTo>
                  <a:cubicBezTo>
                    <a:pt x="2854" y="1141"/>
                    <a:pt x="2811" y="1079"/>
                    <a:pt x="2743" y="1052"/>
                  </a:cubicBezTo>
                  <a:cubicBezTo>
                    <a:pt x="1703" y="639"/>
                    <a:pt x="1703" y="639"/>
                    <a:pt x="1703" y="639"/>
                  </a:cubicBezTo>
                  <a:cubicBezTo>
                    <a:pt x="1701" y="639"/>
                    <a:pt x="1701" y="639"/>
                    <a:pt x="1701" y="639"/>
                  </a:cubicBezTo>
                  <a:moveTo>
                    <a:pt x="61" y="0"/>
                  </a:moveTo>
                  <a:cubicBezTo>
                    <a:pt x="40" y="0"/>
                    <a:pt x="20" y="3"/>
                    <a:pt x="0" y="10"/>
                  </a:cubicBezTo>
                  <a:cubicBezTo>
                    <a:pt x="19" y="4"/>
                    <a:pt x="40" y="0"/>
                    <a:pt x="60" y="0"/>
                  </a:cubicBezTo>
                  <a:cubicBezTo>
                    <a:pt x="83" y="0"/>
                    <a:pt x="107" y="5"/>
                    <a:pt x="130" y="14"/>
                  </a:cubicBezTo>
                  <a:cubicBezTo>
                    <a:pt x="1696" y="637"/>
                    <a:pt x="1696" y="637"/>
                    <a:pt x="1696" y="637"/>
                  </a:cubicBezTo>
                  <a:cubicBezTo>
                    <a:pt x="1696" y="636"/>
                    <a:pt x="1696" y="636"/>
                    <a:pt x="1696" y="636"/>
                  </a:cubicBezTo>
                  <a:cubicBezTo>
                    <a:pt x="131" y="13"/>
                    <a:pt x="131" y="13"/>
                    <a:pt x="131" y="13"/>
                  </a:cubicBezTo>
                  <a:cubicBezTo>
                    <a:pt x="108" y="4"/>
                    <a:pt x="84" y="0"/>
                    <a:pt x="61" y="0"/>
                  </a:cubicBezTo>
                </a:path>
              </a:pathLst>
            </a:custGeom>
            <a:solidFill>
              <a:srgbClr val="E2731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17">
              <a:extLst>
                <a:ext uri="{FF2B5EF4-FFF2-40B4-BE49-F238E27FC236}">
                  <a16:creationId xmlns:a16="http://schemas.microsoft.com/office/drawing/2014/main" id="{D2BBC319-2D9A-4B12-9C2C-CB0A9F6FD7A7}"/>
                </a:ext>
              </a:extLst>
            </p:cNvPr>
            <p:cNvSpPr>
              <a:spLocks/>
            </p:cNvSpPr>
            <p:nvPr/>
          </p:nvSpPr>
          <p:spPr bwMode="auto">
            <a:xfrm>
              <a:off x="3324225" y="9740901"/>
              <a:ext cx="1588" cy="3175"/>
            </a:xfrm>
            <a:custGeom>
              <a:avLst/>
              <a:gdLst>
                <a:gd name="T0" fmla="*/ 1 w 1"/>
                <a:gd name="T1" fmla="*/ 0 h 2"/>
                <a:gd name="T2" fmla="*/ 0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0" y="2"/>
                  </a:lnTo>
                  <a:lnTo>
                    <a:pt x="1" y="0"/>
                  </a:lnTo>
                  <a:close/>
                </a:path>
              </a:pathLst>
            </a:custGeom>
            <a:solidFill>
              <a:srgbClr val="EBEBE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18">
              <a:extLst>
                <a:ext uri="{FF2B5EF4-FFF2-40B4-BE49-F238E27FC236}">
                  <a16:creationId xmlns:a16="http://schemas.microsoft.com/office/drawing/2014/main" id="{BA46933C-8293-4A9D-ABEE-502B5591BC56}"/>
                </a:ext>
              </a:extLst>
            </p:cNvPr>
            <p:cNvSpPr>
              <a:spLocks/>
            </p:cNvSpPr>
            <p:nvPr/>
          </p:nvSpPr>
          <p:spPr bwMode="auto">
            <a:xfrm>
              <a:off x="3324225" y="9740901"/>
              <a:ext cx="1588" cy="3175"/>
            </a:xfrm>
            <a:custGeom>
              <a:avLst/>
              <a:gdLst>
                <a:gd name="T0" fmla="*/ 1 w 1"/>
                <a:gd name="T1" fmla="*/ 0 h 2"/>
                <a:gd name="T2" fmla="*/ 0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0" y="2"/>
                  </a:lnTo>
                  <a:lnTo>
                    <a:pt x="1"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 name="Freeform 19">
              <a:extLst>
                <a:ext uri="{FF2B5EF4-FFF2-40B4-BE49-F238E27FC236}">
                  <a16:creationId xmlns:a16="http://schemas.microsoft.com/office/drawing/2014/main" id="{762E47F2-F291-43F6-99AB-C613BD09688D}"/>
                </a:ext>
              </a:extLst>
            </p:cNvPr>
            <p:cNvSpPr>
              <a:spLocks/>
            </p:cNvSpPr>
            <p:nvPr/>
          </p:nvSpPr>
          <p:spPr bwMode="auto">
            <a:xfrm>
              <a:off x="989013" y="7958138"/>
              <a:ext cx="2616200" cy="1785938"/>
            </a:xfrm>
            <a:custGeom>
              <a:avLst/>
              <a:gdLst>
                <a:gd name="T0" fmla="*/ 248 w 3052"/>
                <a:gd name="T1" fmla="*/ 0 h 2082"/>
                <a:gd name="T2" fmla="*/ 188 w 3052"/>
                <a:gd name="T3" fmla="*/ 10 h 2082"/>
                <a:gd name="T4" fmla="*/ 72 w 3052"/>
                <a:gd name="T5" fmla="*/ 120 h 2082"/>
                <a:gd name="T6" fmla="*/ 0 w 3052"/>
                <a:gd name="T7" fmla="*/ 301 h 2082"/>
                <a:gd name="T8" fmla="*/ 306 w 3052"/>
                <a:gd name="T9" fmla="*/ 501 h 2082"/>
                <a:gd name="T10" fmla="*/ 456 w 3052"/>
                <a:gd name="T11" fmla="*/ 124 h 2082"/>
                <a:gd name="T12" fmla="*/ 2765 w 3052"/>
                <a:gd name="T13" fmla="*/ 1041 h 2082"/>
                <a:gd name="T14" fmla="*/ 2428 w 3052"/>
                <a:gd name="T15" fmla="*/ 1888 h 2082"/>
                <a:gd name="T16" fmla="*/ 2549 w 3052"/>
                <a:gd name="T17" fmla="*/ 1967 h 2082"/>
                <a:gd name="T18" fmla="*/ 2670 w 3052"/>
                <a:gd name="T19" fmla="*/ 1664 h 2082"/>
                <a:gd name="T20" fmla="*/ 2695 w 3052"/>
                <a:gd name="T21" fmla="*/ 1647 h 2082"/>
                <a:gd name="T22" fmla="*/ 2705 w 3052"/>
                <a:gd name="T23" fmla="*/ 1649 h 2082"/>
                <a:gd name="T24" fmla="*/ 2720 w 3052"/>
                <a:gd name="T25" fmla="*/ 1684 h 2082"/>
                <a:gd name="T26" fmla="*/ 2595 w 3052"/>
                <a:gd name="T27" fmla="*/ 1997 h 2082"/>
                <a:gd name="T28" fmla="*/ 2725 w 3052"/>
                <a:gd name="T29" fmla="*/ 2082 h 2082"/>
                <a:gd name="T30" fmla="*/ 2727 w 3052"/>
                <a:gd name="T31" fmla="*/ 2078 h 2082"/>
                <a:gd name="T32" fmla="*/ 3037 w 3052"/>
                <a:gd name="T33" fmla="*/ 1299 h 2082"/>
                <a:gd name="T34" fmla="*/ 3049 w 3052"/>
                <a:gd name="T35" fmla="*/ 1210 h 2082"/>
                <a:gd name="T36" fmla="*/ 2931 w 3052"/>
                <a:gd name="T37" fmla="*/ 1053 h 2082"/>
                <a:gd name="T38" fmla="*/ 1889 w 3052"/>
                <a:gd name="T39" fmla="*/ 639 h 2082"/>
                <a:gd name="T40" fmla="*/ 1884 w 3052"/>
                <a:gd name="T41" fmla="*/ 638 h 2082"/>
                <a:gd name="T42" fmla="*/ 1884 w 3052"/>
                <a:gd name="T43" fmla="*/ 637 h 2082"/>
                <a:gd name="T44" fmla="*/ 318 w 3052"/>
                <a:gd name="T45" fmla="*/ 14 h 2082"/>
                <a:gd name="T46" fmla="*/ 248 w 3052"/>
                <a:gd name="T47" fmla="*/ 0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52" h="2082">
                  <a:moveTo>
                    <a:pt x="248" y="0"/>
                  </a:moveTo>
                  <a:cubicBezTo>
                    <a:pt x="228" y="0"/>
                    <a:pt x="207" y="4"/>
                    <a:pt x="188" y="10"/>
                  </a:cubicBezTo>
                  <a:cubicBezTo>
                    <a:pt x="137" y="27"/>
                    <a:pt x="94" y="66"/>
                    <a:pt x="72" y="120"/>
                  </a:cubicBezTo>
                  <a:cubicBezTo>
                    <a:pt x="0" y="301"/>
                    <a:pt x="0" y="301"/>
                    <a:pt x="0" y="301"/>
                  </a:cubicBezTo>
                  <a:cubicBezTo>
                    <a:pt x="306" y="501"/>
                    <a:pt x="306" y="501"/>
                    <a:pt x="306" y="501"/>
                  </a:cubicBezTo>
                  <a:cubicBezTo>
                    <a:pt x="456" y="124"/>
                    <a:pt x="456" y="124"/>
                    <a:pt x="456" y="124"/>
                  </a:cubicBezTo>
                  <a:cubicBezTo>
                    <a:pt x="2765" y="1041"/>
                    <a:pt x="2765" y="1041"/>
                    <a:pt x="2765" y="1041"/>
                  </a:cubicBezTo>
                  <a:cubicBezTo>
                    <a:pt x="2428" y="1888"/>
                    <a:pt x="2428" y="1888"/>
                    <a:pt x="2428" y="1888"/>
                  </a:cubicBezTo>
                  <a:cubicBezTo>
                    <a:pt x="2549" y="1967"/>
                    <a:pt x="2549" y="1967"/>
                    <a:pt x="2549" y="1967"/>
                  </a:cubicBezTo>
                  <a:cubicBezTo>
                    <a:pt x="2670" y="1664"/>
                    <a:pt x="2670" y="1664"/>
                    <a:pt x="2670" y="1664"/>
                  </a:cubicBezTo>
                  <a:cubicBezTo>
                    <a:pt x="2674" y="1654"/>
                    <a:pt x="2684" y="1647"/>
                    <a:pt x="2695" y="1647"/>
                  </a:cubicBezTo>
                  <a:cubicBezTo>
                    <a:pt x="2698" y="1647"/>
                    <a:pt x="2701" y="1648"/>
                    <a:pt x="2705" y="1649"/>
                  </a:cubicBezTo>
                  <a:cubicBezTo>
                    <a:pt x="2718" y="1655"/>
                    <a:pt x="2725" y="1670"/>
                    <a:pt x="2720" y="1684"/>
                  </a:cubicBezTo>
                  <a:cubicBezTo>
                    <a:pt x="2595" y="1997"/>
                    <a:pt x="2595" y="1997"/>
                    <a:pt x="2595" y="1997"/>
                  </a:cubicBezTo>
                  <a:cubicBezTo>
                    <a:pt x="2725" y="2082"/>
                    <a:pt x="2725" y="2082"/>
                    <a:pt x="2725" y="2082"/>
                  </a:cubicBezTo>
                  <a:cubicBezTo>
                    <a:pt x="2727" y="2078"/>
                    <a:pt x="2727" y="2078"/>
                    <a:pt x="2727" y="2078"/>
                  </a:cubicBezTo>
                  <a:cubicBezTo>
                    <a:pt x="3037" y="1299"/>
                    <a:pt x="3037" y="1299"/>
                    <a:pt x="3037" y="1299"/>
                  </a:cubicBezTo>
                  <a:cubicBezTo>
                    <a:pt x="3048" y="1270"/>
                    <a:pt x="3052" y="1239"/>
                    <a:pt x="3049" y="1210"/>
                  </a:cubicBezTo>
                  <a:cubicBezTo>
                    <a:pt x="3042" y="1142"/>
                    <a:pt x="2999" y="1080"/>
                    <a:pt x="2931" y="1053"/>
                  </a:cubicBezTo>
                  <a:cubicBezTo>
                    <a:pt x="1889" y="639"/>
                    <a:pt x="1889" y="639"/>
                    <a:pt x="1889" y="639"/>
                  </a:cubicBezTo>
                  <a:cubicBezTo>
                    <a:pt x="1884" y="638"/>
                    <a:pt x="1884" y="638"/>
                    <a:pt x="1884" y="638"/>
                  </a:cubicBezTo>
                  <a:cubicBezTo>
                    <a:pt x="1884" y="637"/>
                    <a:pt x="1884" y="637"/>
                    <a:pt x="1884" y="637"/>
                  </a:cubicBezTo>
                  <a:cubicBezTo>
                    <a:pt x="318" y="14"/>
                    <a:pt x="318" y="14"/>
                    <a:pt x="318" y="14"/>
                  </a:cubicBezTo>
                  <a:cubicBezTo>
                    <a:pt x="295" y="5"/>
                    <a:pt x="271" y="0"/>
                    <a:pt x="248" y="0"/>
                  </a:cubicBezTo>
                </a:path>
              </a:pathLst>
            </a:custGeom>
            <a:solidFill>
              <a:srgbClr val="DBDBD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20">
              <a:extLst>
                <a:ext uri="{FF2B5EF4-FFF2-40B4-BE49-F238E27FC236}">
                  <a16:creationId xmlns:a16="http://schemas.microsoft.com/office/drawing/2014/main" id="{8CC479AD-8D12-4C50-B4FB-6EE23EBF6EB0}"/>
                </a:ext>
              </a:extLst>
            </p:cNvPr>
            <p:cNvSpPr>
              <a:spLocks/>
            </p:cNvSpPr>
            <p:nvPr/>
          </p:nvSpPr>
          <p:spPr bwMode="auto">
            <a:xfrm>
              <a:off x="1250950" y="8064501"/>
              <a:ext cx="2108200" cy="1512888"/>
            </a:xfrm>
            <a:custGeom>
              <a:avLst/>
              <a:gdLst>
                <a:gd name="T0" fmla="*/ 81 w 1328"/>
                <a:gd name="T1" fmla="*/ 0 h 953"/>
                <a:gd name="T2" fmla="*/ 0 w 1328"/>
                <a:gd name="T3" fmla="*/ 204 h 953"/>
                <a:gd name="T4" fmla="*/ 1146 w 1328"/>
                <a:gd name="T5" fmla="*/ 953 h 953"/>
                <a:gd name="T6" fmla="*/ 1328 w 1328"/>
                <a:gd name="T7" fmla="*/ 495 h 953"/>
                <a:gd name="T8" fmla="*/ 81 w 1328"/>
                <a:gd name="T9" fmla="*/ 0 h 953"/>
              </a:gdLst>
              <a:ahLst/>
              <a:cxnLst>
                <a:cxn ang="0">
                  <a:pos x="T0" y="T1"/>
                </a:cxn>
                <a:cxn ang="0">
                  <a:pos x="T2" y="T3"/>
                </a:cxn>
                <a:cxn ang="0">
                  <a:pos x="T4" y="T5"/>
                </a:cxn>
                <a:cxn ang="0">
                  <a:pos x="T6" y="T7"/>
                </a:cxn>
                <a:cxn ang="0">
                  <a:pos x="T8" y="T9"/>
                </a:cxn>
              </a:cxnLst>
              <a:rect l="0" t="0" r="r" b="b"/>
              <a:pathLst>
                <a:path w="1328" h="953">
                  <a:moveTo>
                    <a:pt x="81" y="0"/>
                  </a:moveTo>
                  <a:lnTo>
                    <a:pt x="0" y="204"/>
                  </a:lnTo>
                  <a:lnTo>
                    <a:pt x="1146" y="953"/>
                  </a:lnTo>
                  <a:lnTo>
                    <a:pt x="1328" y="495"/>
                  </a:lnTo>
                  <a:lnTo>
                    <a:pt x="81" y="0"/>
                  </a:lnTo>
                  <a:close/>
                </a:path>
              </a:pathLst>
            </a:custGeom>
            <a:solidFill>
              <a:srgbClr val="88888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21">
              <a:extLst>
                <a:ext uri="{FF2B5EF4-FFF2-40B4-BE49-F238E27FC236}">
                  <a16:creationId xmlns:a16="http://schemas.microsoft.com/office/drawing/2014/main" id="{554F774D-73E8-41CE-9399-53AC938E283A}"/>
                </a:ext>
              </a:extLst>
            </p:cNvPr>
            <p:cNvSpPr>
              <a:spLocks/>
            </p:cNvSpPr>
            <p:nvPr/>
          </p:nvSpPr>
          <p:spPr bwMode="auto">
            <a:xfrm>
              <a:off x="1250950" y="8064501"/>
              <a:ext cx="2108200" cy="1512888"/>
            </a:xfrm>
            <a:custGeom>
              <a:avLst/>
              <a:gdLst>
                <a:gd name="T0" fmla="*/ 81 w 1328"/>
                <a:gd name="T1" fmla="*/ 0 h 953"/>
                <a:gd name="T2" fmla="*/ 0 w 1328"/>
                <a:gd name="T3" fmla="*/ 204 h 953"/>
                <a:gd name="T4" fmla="*/ 1146 w 1328"/>
                <a:gd name="T5" fmla="*/ 953 h 953"/>
                <a:gd name="T6" fmla="*/ 1328 w 1328"/>
                <a:gd name="T7" fmla="*/ 495 h 953"/>
                <a:gd name="T8" fmla="*/ 81 w 1328"/>
                <a:gd name="T9" fmla="*/ 0 h 953"/>
              </a:gdLst>
              <a:ahLst/>
              <a:cxnLst>
                <a:cxn ang="0">
                  <a:pos x="T0" y="T1"/>
                </a:cxn>
                <a:cxn ang="0">
                  <a:pos x="T2" y="T3"/>
                </a:cxn>
                <a:cxn ang="0">
                  <a:pos x="T4" y="T5"/>
                </a:cxn>
                <a:cxn ang="0">
                  <a:pos x="T6" y="T7"/>
                </a:cxn>
                <a:cxn ang="0">
                  <a:pos x="T8" y="T9"/>
                </a:cxn>
              </a:cxnLst>
              <a:rect l="0" t="0" r="r" b="b"/>
              <a:pathLst>
                <a:path w="1328" h="953">
                  <a:moveTo>
                    <a:pt x="81" y="0"/>
                  </a:moveTo>
                  <a:lnTo>
                    <a:pt x="0" y="204"/>
                  </a:lnTo>
                  <a:lnTo>
                    <a:pt x="1146" y="953"/>
                  </a:lnTo>
                  <a:lnTo>
                    <a:pt x="1328" y="495"/>
                  </a:lnTo>
                  <a:lnTo>
                    <a:pt x="81"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 name="Freeform 22">
              <a:extLst>
                <a:ext uri="{FF2B5EF4-FFF2-40B4-BE49-F238E27FC236}">
                  <a16:creationId xmlns:a16="http://schemas.microsoft.com/office/drawing/2014/main" id="{E3B50E76-3618-402A-B34C-61042A736291}"/>
                </a:ext>
              </a:extLst>
            </p:cNvPr>
            <p:cNvSpPr>
              <a:spLocks/>
            </p:cNvSpPr>
            <p:nvPr/>
          </p:nvSpPr>
          <p:spPr bwMode="auto">
            <a:xfrm>
              <a:off x="3173413" y="9371013"/>
              <a:ext cx="150813" cy="300038"/>
            </a:xfrm>
            <a:custGeom>
              <a:avLst/>
              <a:gdLst>
                <a:gd name="T0" fmla="*/ 146 w 176"/>
                <a:gd name="T1" fmla="*/ 0 h 350"/>
                <a:gd name="T2" fmla="*/ 121 w 176"/>
                <a:gd name="T3" fmla="*/ 17 h 350"/>
                <a:gd name="T4" fmla="*/ 0 w 176"/>
                <a:gd name="T5" fmla="*/ 320 h 350"/>
                <a:gd name="T6" fmla="*/ 46 w 176"/>
                <a:gd name="T7" fmla="*/ 350 h 350"/>
                <a:gd name="T8" fmla="*/ 171 w 176"/>
                <a:gd name="T9" fmla="*/ 37 h 350"/>
                <a:gd name="T10" fmla="*/ 156 w 176"/>
                <a:gd name="T11" fmla="*/ 2 h 350"/>
                <a:gd name="T12" fmla="*/ 146 w 176"/>
                <a:gd name="T13" fmla="*/ 0 h 350"/>
              </a:gdLst>
              <a:ahLst/>
              <a:cxnLst>
                <a:cxn ang="0">
                  <a:pos x="T0" y="T1"/>
                </a:cxn>
                <a:cxn ang="0">
                  <a:pos x="T2" y="T3"/>
                </a:cxn>
                <a:cxn ang="0">
                  <a:pos x="T4" y="T5"/>
                </a:cxn>
                <a:cxn ang="0">
                  <a:pos x="T6" y="T7"/>
                </a:cxn>
                <a:cxn ang="0">
                  <a:pos x="T8" y="T9"/>
                </a:cxn>
                <a:cxn ang="0">
                  <a:pos x="T10" y="T11"/>
                </a:cxn>
                <a:cxn ang="0">
                  <a:pos x="T12" y="T13"/>
                </a:cxn>
              </a:cxnLst>
              <a:rect l="0" t="0" r="r" b="b"/>
              <a:pathLst>
                <a:path w="176" h="350">
                  <a:moveTo>
                    <a:pt x="146" y="0"/>
                  </a:moveTo>
                  <a:cubicBezTo>
                    <a:pt x="135" y="0"/>
                    <a:pt x="125" y="7"/>
                    <a:pt x="121" y="17"/>
                  </a:cubicBezTo>
                  <a:cubicBezTo>
                    <a:pt x="0" y="320"/>
                    <a:pt x="0" y="320"/>
                    <a:pt x="0" y="320"/>
                  </a:cubicBezTo>
                  <a:cubicBezTo>
                    <a:pt x="46" y="350"/>
                    <a:pt x="46" y="350"/>
                    <a:pt x="46" y="350"/>
                  </a:cubicBezTo>
                  <a:cubicBezTo>
                    <a:pt x="171" y="37"/>
                    <a:pt x="171" y="37"/>
                    <a:pt x="171" y="37"/>
                  </a:cubicBezTo>
                  <a:cubicBezTo>
                    <a:pt x="176" y="23"/>
                    <a:pt x="169" y="8"/>
                    <a:pt x="156" y="2"/>
                  </a:cubicBezTo>
                  <a:cubicBezTo>
                    <a:pt x="152" y="1"/>
                    <a:pt x="149" y="0"/>
                    <a:pt x="146" y="0"/>
                  </a:cubicBezTo>
                </a:path>
              </a:pathLst>
            </a:custGeom>
            <a:solidFill>
              <a:srgbClr val="92929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23">
              <a:extLst>
                <a:ext uri="{FF2B5EF4-FFF2-40B4-BE49-F238E27FC236}">
                  <a16:creationId xmlns:a16="http://schemas.microsoft.com/office/drawing/2014/main" id="{C9C866BF-A313-457F-8EED-14217ED43324}"/>
                </a:ext>
              </a:extLst>
            </p:cNvPr>
            <p:cNvSpPr>
              <a:spLocks/>
            </p:cNvSpPr>
            <p:nvPr/>
          </p:nvSpPr>
          <p:spPr bwMode="auto">
            <a:xfrm>
              <a:off x="3430588" y="9647238"/>
              <a:ext cx="180975" cy="109538"/>
            </a:xfrm>
            <a:custGeom>
              <a:avLst/>
              <a:gdLst>
                <a:gd name="T0" fmla="*/ 12 w 114"/>
                <a:gd name="T1" fmla="*/ 0 h 69"/>
                <a:gd name="T2" fmla="*/ 0 w 114"/>
                <a:gd name="T3" fmla="*/ 28 h 69"/>
                <a:gd name="T4" fmla="*/ 103 w 114"/>
                <a:gd name="T5" fmla="*/ 69 h 69"/>
                <a:gd name="T6" fmla="*/ 114 w 114"/>
                <a:gd name="T7" fmla="*/ 41 h 69"/>
                <a:gd name="T8" fmla="*/ 12 w 114"/>
                <a:gd name="T9" fmla="*/ 0 h 69"/>
              </a:gdLst>
              <a:ahLst/>
              <a:cxnLst>
                <a:cxn ang="0">
                  <a:pos x="T0" y="T1"/>
                </a:cxn>
                <a:cxn ang="0">
                  <a:pos x="T2" y="T3"/>
                </a:cxn>
                <a:cxn ang="0">
                  <a:pos x="T4" y="T5"/>
                </a:cxn>
                <a:cxn ang="0">
                  <a:pos x="T6" y="T7"/>
                </a:cxn>
                <a:cxn ang="0">
                  <a:pos x="T8" y="T9"/>
                </a:cxn>
              </a:cxnLst>
              <a:rect l="0" t="0" r="r" b="b"/>
              <a:pathLst>
                <a:path w="114" h="69">
                  <a:moveTo>
                    <a:pt x="12" y="0"/>
                  </a:moveTo>
                  <a:lnTo>
                    <a:pt x="0" y="28"/>
                  </a:lnTo>
                  <a:lnTo>
                    <a:pt x="103" y="69"/>
                  </a:lnTo>
                  <a:lnTo>
                    <a:pt x="114" y="41"/>
                  </a:lnTo>
                  <a:lnTo>
                    <a:pt x="12" y="0"/>
                  </a:lnTo>
                  <a:close/>
                </a:path>
              </a:pathLst>
            </a:custGeom>
            <a:solidFill>
              <a:srgbClr val="E0E0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24">
              <a:extLst>
                <a:ext uri="{FF2B5EF4-FFF2-40B4-BE49-F238E27FC236}">
                  <a16:creationId xmlns:a16="http://schemas.microsoft.com/office/drawing/2014/main" id="{73801DDF-5227-4E76-8163-86C6EDB7B0C7}"/>
                </a:ext>
              </a:extLst>
            </p:cNvPr>
            <p:cNvSpPr>
              <a:spLocks noEditPoints="1"/>
            </p:cNvSpPr>
            <p:nvPr/>
          </p:nvSpPr>
          <p:spPr bwMode="auto">
            <a:xfrm>
              <a:off x="1819275" y="9755188"/>
              <a:ext cx="3232150" cy="1893888"/>
            </a:xfrm>
            <a:custGeom>
              <a:avLst/>
              <a:gdLst>
                <a:gd name="T0" fmla="*/ 328 w 3770"/>
                <a:gd name="T1" fmla="*/ 1307 h 2208"/>
                <a:gd name="T2" fmla="*/ 535 w 3770"/>
                <a:gd name="T3" fmla="*/ 967 h 2208"/>
                <a:gd name="T4" fmla="*/ 953 w 3770"/>
                <a:gd name="T5" fmla="*/ 403 h 2208"/>
                <a:gd name="T6" fmla="*/ 1533 w 3770"/>
                <a:gd name="T7" fmla="*/ 464 h 2208"/>
                <a:gd name="T8" fmla="*/ 2220 w 3770"/>
                <a:gd name="T9" fmla="*/ 691 h 2208"/>
                <a:gd name="T10" fmla="*/ 3032 w 3770"/>
                <a:gd name="T11" fmla="*/ 385 h 2208"/>
                <a:gd name="T12" fmla="*/ 2930 w 3770"/>
                <a:gd name="T13" fmla="*/ 283 h 2208"/>
                <a:gd name="T14" fmla="*/ 3086 w 3770"/>
                <a:gd name="T15" fmla="*/ 324 h 2208"/>
                <a:gd name="T16" fmla="*/ 3530 w 3770"/>
                <a:gd name="T17" fmla="*/ 1 h 2208"/>
                <a:gd name="T18" fmla="*/ 3691 w 3770"/>
                <a:gd name="T19" fmla="*/ 411 h 2208"/>
                <a:gd name="T20" fmla="*/ 3205 w 3770"/>
                <a:gd name="T21" fmla="*/ 455 h 2208"/>
                <a:gd name="T22" fmla="*/ 2805 w 3770"/>
                <a:gd name="T23" fmla="*/ 655 h 2208"/>
                <a:gd name="T24" fmla="*/ 1640 w 3770"/>
                <a:gd name="T25" fmla="*/ 572 h 2208"/>
                <a:gd name="T26" fmla="*/ 1304 w 3770"/>
                <a:gd name="T27" fmla="*/ 432 h 2208"/>
                <a:gd name="T28" fmla="*/ 765 w 3770"/>
                <a:gd name="T29" fmla="*/ 669 h 2208"/>
                <a:gd name="T30" fmla="*/ 547 w 3770"/>
                <a:gd name="T31" fmla="*/ 1149 h 2208"/>
                <a:gd name="T32" fmla="*/ 916 w 3770"/>
                <a:gd name="T33" fmla="*/ 1080 h 2208"/>
                <a:gd name="T34" fmla="*/ 1115 w 3770"/>
                <a:gd name="T35" fmla="*/ 1570 h 2208"/>
                <a:gd name="T36" fmla="*/ 502 w 3770"/>
                <a:gd name="T37" fmla="*/ 1348 h 2208"/>
                <a:gd name="T38" fmla="*/ 364 w 3770"/>
                <a:gd name="T39" fmla="*/ 1350 h 2208"/>
                <a:gd name="T40" fmla="*/ 86 w 3770"/>
                <a:gd name="T41" fmla="*/ 1936 h 2208"/>
                <a:gd name="T42" fmla="*/ 136 w 3770"/>
                <a:gd name="T43" fmla="*/ 2059 h 2208"/>
                <a:gd name="T44" fmla="*/ 64 w 3770"/>
                <a:gd name="T45" fmla="*/ 2166 h 2208"/>
                <a:gd name="T46" fmla="*/ 55 w 3770"/>
                <a:gd name="T47" fmla="*/ 2005 h 2208"/>
                <a:gd name="T48" fmla="*/ 47 w 3770"/>
                <a:gd name="T49" fmla="*/ 1652 h 2208"/>
                <a:gd name="T50" fmla="*/ 1115 w 3770"/>
                <a:gd name="T51" fmla="*/ 1309 h 2208"/>
                <a:gd name="T52" fmla="*/ 616 w 3770"/>
                <a:gd name="T53" fmla="*/ 1176 h 2208"/>
                <a:gd name="T54" fmla="*/ 557 w 3770"/>
                <a:gd name="T55" fmla="*/ 1335 h 2208"/>
                <a:gd name="T56" fmla="*/ 1072 w 3770"/>
                <a:gd name="T57" fmla="*/ 1533 h 2208"/>
                <a:gd name="T58" fmla="*/ 1115 w 3770"/>
                <a:gd name="T59" fmla="*/ 1309 h 2208"/>
                <a:gd name="T60" fmla="*/ 3530 w 3770"/>
                <a:gd name="T61" fmla="*/ 57 h 2208"/>
                <a:gd name="T62" fmla="*/ 3128 w 3770"/>
                <a:gd name="T63" fmla="*/ 362 h 2208"/>
                <a:gd name="T64" fmla="*/ 3226 w 3770"/>
                <a:gd name="T65" fmla="*/ 403 h 2208"/>
                <a:gd name="T66" fmla="*/ 3648 w 3770"/>
                <a:gd name="T67" fmla="*/ 375 h 2208"/>
                <a:gd name="T68" fmla="*/ 3687 w 3770"/>
                <a:gd name="T69" fmla="*/ 17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70" h="2208">
                  <a:moveTo>
                    <a:pt x="80" y="1583"/>
                  </a:moveTo>
                  <a:cubicBezTo>
                    <a:pt x="142" y="1473"/>
                    <a:pt x="236" y="1385"/>
                    <a:pt x="328" y="1307"/>
                  </a:cubicBezTo>
                  <a:cubicBezTo>
                    <a:pt x="378" y="1265"/>
                    <a:pt x="430" y="1222"/>
                    <a:pt x="488" y="1184"/>
                  </a:cubicBezTo>
                  <a:cubicBezTo>
                    <a:pt x="492" y="1114"/>
                    <a:pt x="507" y="1041"/>
                    <a:pt x="535" y="967"/>
                  </a:cubicBezTo>
                  <a:cubicBezTo>
                    <a:pt x="580" y="844"/>
                    <a:pt x="654" y="731"/>
                    <a:pt x="719" y="637"/>
                  </a:cubicBezTo>
                  <a:cubicBezTo>
                    <a:pt x="779" y="551"/>
                    <a:pt x="851" y="455"/>
                    <a:pt x="953" y="403"/>
                  </a:cubicBezTo>
                  <a:cubicBezTo>
                    <a:pt x="1054" y="350"/>
                    <a:pt x="1184" y="342"/>
                    <a:pt x="1318" y="378"/>
                  </a:cubicBezTo>
                  <a:cubicBezTo>
                    <a:pt x="1391" y="397"/>
                    <a:pt x="1463" y="431"/>
                    <a:pt x="1533" y="464"/>
                  </a:cubicBezTo>
                  <a:cubicBezTo>
                    <a:pt x="1577" y="485"/>
                    <a:pt x="1619" y="504"/>
                    <a:pt x="1660" y="520"/>
                  </a:cubicBezTo>
                  <a:cubicBezTo>
                    <a:pt x="1840" y="590"/>
                    <a:pt x="2027" y="662"/>
                    <a:pt x="2220" y="691"/>
                  </a:cubicBezTo>
                  <a:cubicBezTo>
                    <a:pt x="2370" y="713"/>
                    <a:pt x="2588" y="716"/>
                    <a:pt x="2777" y="607"/>
                  </a:cubicBezTo>
                  <a:cubicBezTo>
                    <a:pt x="2875" y="550"/>
                    <a:pt x="2954" y="471"/>
                    <a:pt x="3032" y="385"/>
                  </a:cubicBezTo>
                  <a:cubicBezTo>
                    <a:pt x="2909" y="335"/>
                    <a:pt x="2909" y="335"/>
                    <a:pt x="2909" y="335"/>
                  </a:cubicBezTo>
                  <a:cubicBezTo>
                    <a:pt x="2930" y="283"/>
                    <a:pt x="2930" y="283"/>
                    <a:pt x="2930" y="283"/>
                  </a:cubicBezTo>
                  <a:cubicBezTo>
                    <a:pt x="3072" y="341"/>
                    <a:pt x="3072" y="341"/>
                    <a:pt x="3072" y="341"/>
                  </a:cubicBezTo>
                  <a:cubicBezTo>
                    <a:pt x="3076" y="335"/>
                    <a:pt x="3081" y="330"/>
                    <a:pt x="3086" y="324"/>
                  </a:cubicBezTo>
                  <a:cubicBezTo>
                    <a:pt x="3160" y="240"/>
                    <a:pt x="3238" y="153"/>
                    <a:pt x="3329" y="83"/>
                  </a:cubicBezTo>
                  <a:cubicBezTo>
                    <a:pt x="3376" y="47"/>
                    <a:pt x="3447" y="0"/>
                    <a:pt x="3530" y="1"/>
                  </a:cubicBezTo>
                  <a:cubicBezTo>
                    <a:pt x="3622" y="2"/>
                    <a:pt x="3708" y="66"/>
                    <a:pt x="3740" y="155"/>
                  </a:cubicBezTo>
                  <a:cubicBezTo>
                    <a:pt x="3770" y="239"/>
                    <a:pt x="3751" y="339"/>
                    <a:pt x="3691" y="411"/>
                  </a:cubicBezTo>
                  <a:cubicBezTo>
                    <a:pt x="3636" y="477"/>
                    <a:pt x="3548" y="518"/>
                    <a:pt x="3456" y="519"/>
                  </a:cubicBezTo>
                  <a:cubicBezTo>
                    <a:pt x="3366" y="520"/>
                    <a:pt x="3280" y="485"/>
                    <a:pt x="3205" y="455"/>
                  </a:cubicBezTo>
                  <a:cubicBezTo>
                    <a:pt x="3087" y="407"/>
                    <a:pt x="3087" y="407"/>
                    <a:pt x="3087" y="407"/>
                  </a:cubicBezTo>
                  <a:cubicBezTo>
                    <a:pt x="3004" y="500"/>
                    <a:pt x="2916" y="592"/>
                    <a:pt x="2805" y="655"/>
                  </a:cubicBezTo>
                  <a:cubicBezTo>
                    <a:pt x="2602" y="773"/>
                    <a:pt x="2370" y="770"/>
                    <a:pt x="2212" y="746"/>
                  </a:cubicBezTo>
                  <a:cubicBezTo>
                    <a:pt x="2012" y="717"/>
                    <a:pt x="1823" y="643"/>
                    <a:pt x="1640" y="572"/>
                  </a:cubicBezTo>
                  <a:cubicBezTo>
                    <a:pt x="1597" y="556"/>
                    <a:pt x="1552" y="535"/>
                    <a:pt x="1509" y="515"/>
                  </a:cubicBezTo>
                  <a:cubicBezTo>
                    <a:pt x="1442" y="483"/>
                    <a:pt x="1371" y="450"/>
                    <a:pt x="1304" y="432"/>
                  </a:cubicBezTo>
                  <a:cubicBezTo>
                    <a:pt x="1183" y="399"/>
                    <a:pt x="1068" y="407"/>
                    <a:pt x="979" y="452"/>
                  </a:cubicBezTo>
                  <a:cubicBezTo>
                    <a:pt x="888" y="499"/>
                    <a:pt x="824" y="585"/>
                    <a:pt x="765" y="669"/>
                  </a:cubicBezTo>
                  <a:cubicBezTo>
                    <a:pt x="698" y="765"/>
                    <a:pt x="631" y="869"/>
                    <a:pt x="587" y="986"/>
                  </a:cubicBezTo>
                  <a:cubicBezTo>
                    <a:pt x="567" y="1041"/>
                    <a:pt x="554" y="1096"/>
                    <a:pt x="547" y="1149"/>
                  </a:cubicBezTo>
                  <a:cubicBezTo>
                    <a:pt x="562" y="1141"/>
                    <a:pt x="577" y="1133"/>
                    <a:pt x="593" y="1126"/>
                  </a:cubicBezTo>
                  <a:cubicBezTo>
                    <a:pt x="670" y="1090"/>
                    <a:pt x="790" y="1053"/>
                    <a:pt x="916" y="1080"/>
                  </a:cubicBezTo>
                  <a:cubicBezTo>
                    <a:pt x="1034" y="1106"/>
                    <a:pt x="1132" y="1189"/>
                    <a:pt x="1168" y="1291"/>
                  </a:cubicBezTo>
                  <a:cubicBezTo>
                    <a:pt x="1200" y="1385"/>
                    <a:pt x="1179" y="1494"/>
                    <a:pt x="1115" y="1570"/>
                  </a:cubicBezTo>
                  <a:cubicBezTo>
                    <a:pt x="1029" y="1670"/>
                    <a:pt x="873" y="1703"/>
                    <a:pt x="742" y="1647"/>
                  </a:cubicBezTo>
                  <a:cubicBezTo>
                    <a:pt x="627" y="1598"/>
                    <a:pt x="535" y="1484"/>
                    <a:pt x="502" y="1348"/>
                  </a:cubicBezTo>
                  <a:cubicBezTo>
                    <a:pt x="495" y="1317"/>
                    <a:pt x="490" y="1285"/>
                    <a:pt x="488" y="1252"/>
                  </a:cubicBezTo>
                  <a:cubicBezTo>
                    <a:pt x="444" y="1283"/>
                    <a:pt x="403" y="1316"/>
                    <a:pt x="364" y="1350"/>
                  </a:cubicBezTo>
                  <a:cubicBezTo>
                    <a:pt x="276" y="1424"/>
                    <a:pt x="186" y="1508"/>
                    <a:pt x="128" y="1610"/>
                  </a:cubicBezTo>
                  <a:cubicBezTo>
                    <a:pt x="66" y="1720"/>
                    <a:pt x="51" y="1839"/>
                    <a:pt x="86" y="1936"/>
                  </a:cubicBezTo>
                  <a:cubicBezTo>
                    <a:pt x="92" y="1951"/>
                    <a:pt x="99" y="1966"/>
                    <a:pt x="106" y="1982"/>
                  </a:cubicBezTo>
                  <a:cubicBezTo>
                    <a:pt x="117" y="2006"/>
                    <a:pt x="129" y="2032"/>
                    <a:pt x="136" y="2059"/>
                  </a:cubicBezTo>
                  <a:cubicBezTo>
                    <a:pt x="148" y="2106"/>
                    <a:pt x="145" y="2170"/>
                    <a:pt x="100" y="2208"/>
                  </a:cubicBezTo>
                  <a:cubicBezTo>
                    <a:pt x="64" y="2166"/>
                    <a:pt x="64" y="2166"/>
                    <a:pt x="64" y="2166"/>
                  </a:cubicBezTo>
                  <a:cubicBezTo>
                    <a:pt x="89" y="2144"/>
                    <a:pt x="89" y="2102"/>
                    <a:pt x="82" y="2073"/>
                  </a:cubicBezTo>
                  <a:cubicBezTo>
                    <a:pt x="76" y="2050"/>
                    <a:pt x="66" y="2028"/>
                    <a:pt x="55" y="2005"/>
                  </a:cubicBezTo>
                  <a:cubicBezTo>
                    <a:pt x="48" y="1989"/>
                    <a:pt x="40" y="1973"/>
                    <a:pt x="34" y="1955"/>
                  </a:cubicBezTo>
                  <a:cubicBezTo>
                    <a:pt x="0" y="1863"/>
                    <a:pt x="5" y="1756"/>
                    <a:pt x="47" y="1652"/>
                  </a:cubicBezTo>
                  <a:cubicBezTo>
                    <a:pt x="56" y="1628"/>
                    <a:pt x="67" y="1605"/>
                    <a:pt x="80" y="1583"/>
                  </a:cubicBezTo>
                  <a:close/>
                  <a:moveTo>
                    <a:pt x="1115" y="1309"/>
                  </a:moveTo>
                  <a:cubicBezTo>
                    <a:pt x="1086" y="1225"/>
                    <a:pt x="1003" y="1156"/>
                    <a:pt x="904" y="1135"/>
                  </a:cubicBezTo>
                  <a:cubicBezTo>
                    <a:pt x="793" y="1111"/>
                    <a:pt x="686" y="1144"/>
                    <a:pt x="616" y="1176"/>
                  </a:cubicBezTo>
                  <a:cubicBezTo>
                    <a:pt x="591" y="1188"/>
                    <a:pt x="567" y="1201"/>
                    <a:pt x="543" y="1216"/>
                  </a:cubicBezTo>
                  <a:cubicBezTo>
                    <a:pt x="543" y="1257"/>
                    <a:pt x="547" y="1297"/>
                    <a:pt x="557" y="1335"/>
                  </a:cubicBezTo>
                  <a:cubicBezTo>
                    <a:pt x="585" y="1454"/>
                    <a:pt x="665" y="1553"/>
                    <a:pt x="764" y="1596"/>
                  </a:cubicBezTo>
                  <a:cubicBezTo>
                    <a:pt x="871" y="1641"/>
                    <a:pt x="1003" y="1614"/>
                    <a:pt x="1072" y="1533"/>
                  </a:cubicBezTo>
                  <a:cubicBezTo>
                    <a:pt x="1088" y="1515"/>
                    <a:pt x="1101" y="1493"/>
                    <a:pt x="1110" y="1471"/>
                  </a:cubicBezTo>
                  <a:cubicBezTo>
                    <a:pt x="1130" y="1420"/>
                    <a:pt x="1132" y="1361"/>
                    <a:pt x="1115" y="1309"/>
                  </a:cubicBezTo>
                  <a:close/>
                  <a:moveTo>
                    <a:pt x="3687" y="174"/>
                  </a:moveTo>
                  <a:cubicBezTo>
                    <a:pt x="3663" y="107"/>
                    <a:pt x="3597" y="58"/>
                    <a:pt x="3530" y="57"/>
                  </a:cubicBezTo>
                  <a:cubicBezTo>
                    <a:pt x="3479" y="57"/>
                    <a:pt x="3427" y="79"/>
                    <a:pt x="3363" y="127"/>
                  </a:cubicBezTo>
                  <a:cubicBezTo>
                    <a:pt x="3276" y="194"/>
                    <a:pt x="3201" y="279"/>
                    <a:pt x="3128" y="362"/>
                  </a:cubicBezTo>
                  <a:cubicBezTo>
                    <a:pt x="3127" y="362"/>
                    <a:pt x="3127" y="362"/>
                    <a:pt x="3127" y="363"/>
                  </a:cubicBezTo>
                  <a:cubicBezTo>
                    <a:pt x="3226" y="403"/>
                    <a:pt x="3226" y="403"/>
                    <a:pt x="3226" y="403"/>
                  </a:cubicBezTo>
                  <a:cubicBezTo>
                    <a:pt x="3296" y="432"/>
                    <a:pt x="3376" y="464"/>
                    <a:pt x="3455" y="463"/>
                  </a:cubicBezTo>
                  <a:cubicBezTo>
                    <a:pt x="3531" y="462"/>
                    <a:pt x="3603" y="429"/>
                    <a:pt x="3648" y="375"/>
                  </a:cubicBezTo>
                  <a:cubicBezTo>
                    <a:pt x="3663" y="357"/>
                    <a:pt x="3675" y="337"/>
                    <a:pt x="3683" y="316"/>
                  </a:cubicBezTo>
                  <a:cubicBezTo>
                    <a:pt x="3701" y="270"/>
                    <a:pt x="3703" y="219"/>
                    <a:pt x="3687" y="17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25">
              <a:extLst>
                <a:ext uri="{FF2B5EF4-FFF2-40B4-BE49-F238E27FC236}">
                  <a16:creationId xmlns:a16="http://schemas.microsoft.com/office/drawing/2014/main" id="{1EF2B94E-30FE-4018-917C-B9E6FAF013E0}"/>
                </a:ext>
              </a:extLst>
            </p:cNvPr>
            <p:cNvSpPr>
              <a:spLocks/>
            </p:cNvSpPr>
            <p:nvPr/>
          </p:nvSpPr>
          <p:spPr bwMode="auto">
            <a:xfrm>
              <a:off x="1122363" y="11553826"/>
              <a:ext cx="1147763" cy="668338"/>
            </a:xfrm>
            <a:custGeom>
              <a:avLst/>
              <a:gdLst>
                <a:gd name="T0" fmla="*/ 1326 w 1338"/>
                <a:gd name="T1" fmla="*/ 778 h 778"/>
                <a:gd name="T2" fmla="*/ 942 w 1338"/>
                <a:gd name="T3" fmla="*/ 599 h 778"/>
                <a:gd name="T4" fmla="*/ 814 w 1338"/>
                <a:gd name="T5" fmla="*/ 213 h 778"/>
                <a:gd name="T6" fmla="*/ 778 w 1338"/>
                <a:gd name="T7" fmla="*/ 239 h 778"/>
                <a:gd name="T8" fmla="*/ 12 w 1338"/>
                <a:gd name="T9" fmla="*/ 588 h 778"/>
                <a:gd name="T10" fmla="*/ 0 w 1338"/>
                <a:gd name="T11" fmla="*/ 533 h 778"/>
                <a:gd name="T12" fmla="*/ 745 w 1338"/>
                <a:gd name="T13" fmla="*/ 194 h 778"/>
                <a:gd name="T14" fmla="*/ 898 w 1338"/>
                <a:gd name="T15" fmla="*/ 3 h 778"/>
                <a:gd name="T16" fmla="*/ 954 w 1338"/>
                <a:gd name="T17" fmla="*/ 0 h 778"/>
                <a:gd name="T18" fmla="*/ 910 w 1338"/>
                <a:gd name="T19" fmla="*/ 141 h 778"/>
                <a:gd name="T20" fmla="*/ 872 w 1338"/>
                <a:gd name="T21" fmla="*/ 214 h 778"/>
                <a:gd name="T22" fmla="*/ 981 w 1338"/>
                <a:gd name="T23" fmla="*/ 559 h 778"/>
                <a:gd name="T24" fmla="*/ 1338 w 1338"/>
                <a:gd name="T25" fmla="*/ 723 h 778"/>
                <a:gd name="T26" fmla="*/ 1326 w 1338"/>
                <a:gd name="T27" fmla="*/ 778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8" h="778">
                  <a:moveTo>
                    <a:pt x="1326" y="778"/>
                  </a:moveTo>
                  <a:cubicBezTo>
                    <a:pt x="1154" y="741"/>
                    <a:pt x="1032" y="684"/>
                    <a:pt x="942" y="599"/>
                  </a:cubicBezTo>
                  <a:cubicBezTo>
                    <a:pt x="830" y="494"/>
                    <a:pt x="780" y="341"/>
                    <a:pt x="814" y="213"/>
                  </a:cubicBezTo>
                  <a:cubicBezTo>
                    <a:pt x="802" y="222"/>
                    <a:pt x="790" y="231"/>
                    <a:pt x="778" y="239"/>
                  </a:cubicBezTo>
                  <a:cubicBezTo>
                    <a:pt x="550" y="403"/>
                    <a:pt x="285" y="524"/>
                    <a:pt x="12" y="588"/>
                  </a:cubicBezTo>
                  <a:cubicBezTo>
                    <a:pt x="0" y="533"/>
                    <a:pt x="0" y="533"/>
                    <a:pt x="0" y="533"/>
                  </a:cubicBezTo>
                  <a:cubicBezTo>
                    <a:pt x="265" y="471"/>
                    <a:pt x="523" y="353"/>
                    <a:pt x="745" y="194"/>
                  </a:cubicBezTo>
                  <a:cubicBezTo>
                    <a:pt x="819" y="141"/>
                    <a:pt x="898" y="78"/>
                    <a:pt x="898" y="3"/>
                  </a:cubicBezTo>
                  <a:cubicBezTo>
                    <a:pt x="954" y="0"/>
                    <a:pt x="954" y="0"/>
                    <a:pt x="954" y="0"/>
                  </a:cubicBezTo>
                  <a:cubicBezTo>
                    <a:pt x="961" y="62"/>
                    <a:pt x="935" y="102"/>
                    <a:pt x="910" y="141"/>
                  </a:cubicBezTo>
                  <a:cubicBezTo>
                    <a:pt x="896" y="163"/>
                    <a:pt x="881" y="186"/>
                    <a:pt x="872" y="214"/>
                  </a:cubicBezTo>
                  <a:cubicBezTo>
                    <a:pt x="830" y="342"/>
                    <a:pt x="896" y="480"/>
                    <a:pt x="981" y="559"/>
                  </a:cubicBezTo>
                  <a:cubicBezTo>
                    <a:pt x="1063" y="636"/>
                    <a:pt x="1177" y="688"/>
                    <a:pt x="1338" y="723"/>
                  </a:cubicBezTo>
                  <a:lnTo>
                    <a:pt x="1326" y="77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26">
              <a:extLst>
                <a:ext uri="{FF2B5EF4-FFF2-40B4-BE49-F238E27FC236}">
                  <a16:creationId xmlns:a16="http://schemas.microsoft.com/office/drawing/2014/main" id="{D43F2CBE-06A4-45FA-ACA6-36FF09344D97}"/>
                </a:ext>
              </a:extLst>
            </p:cNvPr>
            <p:cNvSpPr>
              <a:spLocks/>
            </p:cNvSpPr>
            <p:nvPr/>
          </p:nvSpPr>
          <p:spPr bwMode="auto">
            <a:xfrm>
              <a:off x="547688" y="11820526"/>
              <a:ext cx="409575" cy="201613"/>
            </a:xfrm>
            <a:custGeom>
              <a:avLst/>
              <a:gdLst>
                <a:gd name="T0" fmla="*/ 219 w 477"/>
                <a:gd name="T1" fmla="*/ 69 h 234"/>
                <a:gd name="T2" fmla="*/ 466 w 477"/>
                <a:gd name="T3" fmla="*/ 26 h 234"/>
                <a:gd name="T4" fmla="*/ 257 w 477"/>
                <a:gd name="T5" fmla="*/ 164 h 234"/>
                <a:gd name="T6" fmla="*/ 10 w 477"/>
                <a:gd name="T7" fmla="*/ 208 h 234"/>
                <a:gd name="T8" fmla="*/ 219 w 477"/>
                <a:gd name="T9" fmla="*/ 69 h 234"/>
              </a:gdLst>
              <a:ahLst/>
              <a:cxnLst>
                <a:cxn ang="0">
                  <a:pos x="T0" y="T1"/>
                </a:cxn>
                <a:cxn ang="0">
                  <a:pos x="T2" y="T3"/>
                </a:cxn>
                <a:cxn ang="0">
                  <a:pos x="T4" y="T5"/>
                </a:cxn>
                <a:cxn ang="0">
                  <a:pos x="T6" y="T7"/>
                </a:cxn>
                <a:cxn ang="0">
                  <a:pos x="T8" y="T9"/>
                </a:cxn>
              </a:cxnLst>
              <a:rect l="0" t="0" r="r" b="b"/>
              <a:pathLst>
                <a:path w="477" h="234">
                  <a:moveTo>
                    <a:pt x="219" y="69"/>
                  </a:moveTo>
                  <a:cubicBezTo>
                    <a:pt x="345" y="19"/>
                    <a:pt x="456" y="0"/>
                    <a:pt x="466" y="26"/>
                  </a:cubicBezTo>
                  <a:cubicBezTo>
                    <a:pt x="477" y="52"/>
                    <a:pt x="383" y="114"/>
                    <a:pt x="257" y="164"/>
                  </a:cubicBezTo>
                  <a:cubicBezTo>
                    <a:pt x="131" y="214"/>
                    <a:pt x="21" y="234"/>
                    <a:pt x="10" y="208"/>
                  </a:cubicBezTo>
                  <a:cubicBezTo>
                    <a:pt x="0" y="181"/>
                    <a:pt x="93" y="119"/>
                    <a:pt x="219" y="69"/>
                  </a:cubicBez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27">
              <a:extLst>
                <a:ext uri="{FF2B5EF4-FFF2-40B4-BE49-F238E27FC236}">
                  <a16:creationId xmlns:a16="http://schemas.microsoft.com/office/drawing/2014/main" id="{0824CFA0-72C6-4288-9366-305985EF2711}"/>
                </a:ext>
              </a:extLst>
            </p:cNvPr>
            <p:cNvSpPr>
              <a:spLocks/>
            </p:cNvSpPr>
            <p:nvPr/>
          </p:nvSpPr>
          <p:spPr bwMode="auto">
            <a:xfrm>
              <a:off x="512763" y="11825288"/>
              <a:ext cx="714375" cy="474663"/>
            </a:xfrm>
            <a:custGeom>
              <a:avLst/>
              <a:gdLst>
                <a:gd name="T0" fmla="*/ 82 w 833"/>
                <a:gd name="T1" fmla="*/ 167 h 553"/>
                <a:gd name="T2" fmla="*/ 53 w 833"/>
                <a:gd name="T3" fmla="*/ 309 h 553"/>
                <a:gd name="T4" fmla="*/ 218 w 833"/>
                <a:gd name="T5" fmla="*/ 400 h 553"/>
                <a:gd name="T6" fmla="*/ 123 w 833"/>
                <a:gd name="T7" fmla="*/ 438 h 553"/>
                <a:gd name="T8" fmla="*/ 97 w 833"/>
                <a:gd name="T9" fmla="*/ 506 h 553"/>
                <a:gd name="T10" fmla="*/ 99 w 833"/>
                <a:gd name="T11" fmla="*/ 512 h 553"/>
                <a:gd name="T12" fmla="*/ 165 w 833"/>
                <a:gd name="T13" fmla="*/ 542 h 553"/>
                <a:gd name="T14" fmla="*/ 833 w 833"/>
                <a:gd name="T15" fmla="*/ 276 h 553"/>
                <a:gd name="T16" fmla="*/ 792 w 833"/>
                <a:gd name="T17" fmla="*/ 172 h 553"/>
                <a:gd name="T18" fmla="*/ 514 w 833"/>
                <a:gd name="T19" fmla="*/ 282 h 553"/>
                <a:gd name="T20" fmla="*/ 565 w 833"/>
                <a:gd name="T21" fmla="*/ 120 h 553"/>
                <a:gd name="T22" fmla="*/ 560 w 833"/>
                <a:gd name="T23" fmla="*/ 50 h 553"/>
                <a:gd name="T24" fmla="*/ 538 w 833"/>
                <a:gd name="T25" fmla="*/ 24 h 553"/>
                <a:gd name="T26" fmla="*/ 467 w 833"/>
                <a:gd name="T27" fmla="*/ 14 h 553"/>
                <a:gd name="T28" fmla="*/ 82 w 833"/>
                <a:gd name="T29" fmla="*/ 16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553">
                  <a:moveTo>
                    <a:pt x="82" y="167"/>
                  </a:moveTo>
                  <a:cubicBezTo>
                    <a:pt x="31" y="183"/>
                    <a:pt x="0" y="273"/>
                    <a:pt x="53" y="309"/>
                  </a:cubicBezTo>
                  <a:cubicBezTo>
                    <a:pt x="124" y="357"/>
                    <a:pt x="201" y="393"/>
                    <a:pt x="218" y="400"/>
                  </a:cubicBezTo>
                  <a:cubicBezTo>
                    <a:pt x="123" y="438"/>
                    <a:pt x="123" y="438"/>
                    <a:pt x="123" y="438"/>
                  </a:cubicBezTo>
                  <a:cubicBezTo>
                    <a:pt x="97" y="448"/>
                    <a:pt x="86" y="479"/>
                    <a:pt x="97" y="506"/>
                  </a:cubicBezTo>
                  <a:cubicBezTo>
                    <a:pt x="99" y="512"/>
                    <a:pt x="99" y="512"/>
                    <a:pt x="99" y="512"/>
                  </a:cubicBezTo>
                  <a:cubicBezTo>
                    <a:pt x="110" y="539"/>
                    <a:pt x="139" y="553"/>
                    <a:pt x="165" y="542"/>
                  </a:cubicBezTo>
                  <a:cubicBezTo>
                    <a:pt x="833" y="276"/>
                    <a:pt x="833" y="276"/>
                    <a:pt x="833" y="276"/>
                  </a:cubicBezTo>
                  <a:cubicBezTo>
                    <a:pt x="792" y="172"/>
                    <a:pt x="792" y="172"/>
                    <a:pt x="792" y="172"/>
                  </a:cubicBezTo>
                  <a:cubicBezTo>
                    <a:pt x="514" y="282"/>
                    <a:pt x="514" y="282"/>
                    <a:pt x="514" y="282"/>
                  </a:cubicBezTo>
                  <a:cubicBezTo>
                    <a:pt x="521" y="261"/>
                    <a:pt x="554" y="149"/>
                    <a:pt x="565" y="120"/>
                  </a:cubicBezTo>
                  <a:cubicBezTo>
                    <a:pt x="578" y="80"/>
                    <a:pt x="560" y="50"/>
                    <a:pt x="560" y="50"/>
                  </a:cubicBezTo>
                  <a:cubicBezTo>
                    <a:pt x="554" y="38"/>
                    <a:pt x="546" y="30"/>
                    <a:pt x="538" y="24"/>
                  </a:cubicBezTo>
                  <a:cubicBezTo>
                    <a:pt x="517" y="8"/>
                    <a:pt x="488" y="0"/>
                    <a:pt x="467" y="14"/>
                  </a:cubicBezTo>
                  <a:cubicBezTo>
                    <a:pt x="399" y="58"/>
                    <a:pt x="139" y="149"/>
                    <a:pt x="82" y="16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28">
              <a:extLst>
                <a:ext uri="{FF2B5EF4-FFF2-40B4-BE49-F238E27FC236}">
                  <a16:creationId xmlns:a16="http://schemas.microsoft.com/office/drawing/2014/main" id="{1051B827-302F-40C2-8B24-3DD2B1B75853}"/>
                </a:ext>
              </a:extLst>
            </p:cNvPr>
            <p:cNvSpPr>
              <a:spLocks/>
            </p:cNvSpPr>
            <p:nvPr/>
          </p:nvSpPr>
          <p:spPr bwMode="auto">
            <a:xfrm>
              <a:off x="1128713" y="11885613"/>
              <a:ext cx="320675" cy="201613"/>
            </a:xfrm>
            <a:custGeom>
              <a:avLst/>
              <a:gdLst>
                <a:gd name="T0" fmla="*/ 345 w 374"/>
                <a:gd name="T1" fmla="*/ 19 h 235"/>
                <a:gd name="T2" fmla="*/ 368 w 374"/>
                <a:gd name="T3" fmla="*/ 78 h 235"/>
                <a:gd name="T4" fmla="*/ 354 w 374"/>
                <a:gd name="T5" fmla="*/ 111 h 235"/>
                <a:gd name="T6" fmla="*/ 42 w 374"/>
                <a:gd name="T7" fmla="*/ 235 h 235"/>
                <a:gd name="T8" fmla="*/ 0 w 374"/>
                <a:gd name="T9" fmla="*/ 130 h 235"/>
                <a:gd name="T10" fmla="*/ 312 w 374"/>
                <a:gd name="T11" fmla="*/ 5 h 235"/>
                <a:gd name="T12" fmla="*/ 345 w 374"/>
                <a:gd name="T13" fmla="*/ 19 h 235"/>
              </a:gdLst>
              <a:ahLst/>
              <a:cxnLst>
                <a:cxn ang="0">
                  <a:pos x="T0" y="T1"/>
                </a:cxn>
                <a:cxn ang="0">
                  <a:pos x="T2" y="T3"/>
                </a:cxn>
                <a:cxn ang="0">
                  <a:pos x="T4" y="T5"/>
                </a:cxn>
                <a:cxn ang="0">
                  <a:pos x="T6" y="T7"/>
                </a:cxn>
                <a:cxn ang="0">
                  <a:pos x="T8" y="T9"/>
                </a:cxn>
                <a:cxn ang="0">
                  <a:pos x="T10" y="T11"/>
                </a:cxn>
                <a:cxn ang="0">
                  <a:pos x="T12" y="T13"/>
                </a:cxn>
              </a:cxnLst>
              <a:rect l="0" t="0" r="r" b="b"/>
              <a:pathLst>
                <a:path w="374" h="235">
                  <a:moveTo>
                    <a:pt x="345" y="19"/>
                  </a:moveTo>
                  <a:cubicBezTo>
                    <a:pt x="368" y="78"/>
                    <a:pt x="368" y="78"/>
                    <a:pt x="368" y="78"/>
                  </a:cubicBezTo>
                  <a:cubicBezTo>
                    <a:pt x="374" y="91"/>
                    <a:pt x="367" y="106"/>
                    <a:pt x="354" y="111"/>
                  </a:cubicBezTo>
                  <a:cubicBezTo>
                    <a:pt x="42" y="235"/>
                    <a:pt x="42" y="235"/>
                    <a:pt x="42" y="235"/>
                  </a:cubicBezTo>
                  <a:cubicBezTo>
                    <a:pt x="0" y="130"/>
                    <a:pt x="0" y="130"/>
                    <a:pt x="0" y="130"/>
                  </a:cubicBezTo>
                  <a:cubicBezTo>
                    <a:pt x="312" y="5"/>
                    <a:pt x="312" y="5"/>
                    <a:pt x="312" y="5"/>
                  </a:cubicBezTo>
                  <a:cubicBezTo>
                    <a:pt x="325" y="0"/>
                    <a:pt x="340" y="6"/>
                    <a:pt x="345" y="19"/>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29">
              <a:extLst>
                <a:ext uri="{FF2B5EF4-FFF2-40B4-BE49-F238E27FC236}">
                  <a16:creationId xmlns:a16="http://schemas.microsoft.com/office/drawing/2014/main" id="{87AA3207-7EE2-4CE2-8C7E-087437D34333}"/>
                </a:ext>
              </a:extLst>
            </p:cNvPr>
            <p:cNvSpPr>
              <a:spLocks/>
            </p:cNvSpPr>
            <p:nvPr/>
          </p:nvSpPr>
          <p:spPr bwMode="auto">
            <a:xfrm>
              <a:off x="2566988" y="12034838"/>
              <a:ext cx="409575" cy="200025"/>
            </a:xfrm>
            <a:custGeom>
              <a:avLst/>
              <a:gdLst>
                <a:gd name="T0" fmla="*/ 257 w 477"/>
                <a:gd name="T1" fmla="*/ 70 h 234"/>
                <a:gd name="T2" fmla="*/ 10 w 477"/>
                <a:gd name="T3" fmla="*/ 26 h 234"/>
                <a:gd name="T4" fmla="*/ 220 w 477"/>
                <a:gd name="T5" fmla="*/ 164 h 234"/>
                <a:gd name="T6" fmla="*/ 467 w 477"/>
                <a:gd name="T7" fmla="*/ 208 h 234"/>
                <a:gd name="T8" fmla="*/ 257 w 477"/>
                <a:gd name="T9" fmla="*/ 70 h 234"/>
              </a:gdLst>
              <a:ahLst/>
              <a:cxnLst>
                <a:cxn ang="0">
                  <a:pos x="T0" y="T1"/>
                </a:cxn>
                <a:cxn ang="0">
                  <a:pos x="T2" y="T3"/>
                </a:cxn>
                <a:cxn ang="0">
                  <a:pos x="T4" y="T5"/>
                </a:cxn>
                <a:cxn ang="0">
                  <a:pos x="T6" y="T7"/>
                </a:cxn>
                <a:cxn ang="0">
                  <a:pos x="T8" y="T9"/>
                </a:cxn>
              </a:cxnLst>
              <a:rect l="0" t="0" r="r" b="b"/>
              <a:pathLst>
                <a:path w="477" h="234">
                  <a:moveTo>
                    <a:pt x="257" y="70"/>
                  </a:moveTo>
                  <a:cubicBezTo>
                    <a:pt x="131" y="19"/>
                    <a:pt x="21" y="0"/>
                    <a:pt x="10" y="26"/>
                  </a:cubicBezTo>
                  <a:cubicBezTo>
                    <a:pt x="0" y="52"/>
                    <a:pt x="94" y="114"/>
                    <a:pt x="220" y="164"/>
                  </a:cubicBezTo>
                  <a:cubicBezTo>
                    <a:pt x="346" y="215"/>
                    <a:pt x="456" y="234"/>
                    <a:pt x="467" y="208"/>
                  </a:cubicBezTo>
                  <a:cubicBezTo>
                    <a:pt x="477" y="182"/>
                    <a:pt x="383" y="120"/>
                    <a:pt x="257" y="70"/>
                  </a:cubicBez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30">
              <a:extLst>
                <a:ext uri="{FF2B5EF4-FFF2-40B4-BE49-F238E27FC236}">
                  <a16:creationId xmlns:a16="http://schemas.microsoft.com/office/drawing/2014/main" id="{92A0AC7A-E95A-4D35-97DE-B45D10427763}"/>
                </a:ext>
              </a:extLst>
            </p:cNvPr>
            <p:cNvSpPr>
              <a:spLocks/>
            </p:cNvSpPr>
            <p:nvPr/>
          </p:nvSpPr>
          <p:spPr bwMode="auto">
            <a:xfrm>
              <a:off x="2297113" y="12039601"/>
              <a:ext cx="714375" cy="473075"/>
            </a:xfrm>
            <a:custGeom>
              <a:avLst/>
              <a:gdLst>
                <a:gd name="T0" fmla="*/ 751 w 833"/>
                <a:gd name="T1" fmla="*/ 167 h 553"/>
                <a:gd name="T2" fmla="*/ 780 w 833"/>
                <a:gd name="T3" fmla="*/ 309 h 553"/>
                <a:gd name="T4" fmla="*/ 615 w 833"/>
                <a:gd name="T5" fmla="*/ 400 h 553"/>
                <a:gd name="T6" fmla="*/ 710 w 833"/>
                <a:gd name="T7" fmla="*/ 438 h 553"/>
                <a:gd name="T8" fmla="*/ 736 w 833"/>
                <a:gd name="T9" fmla="*/ 506 h 553"/>
                <a:gd name="T10" fmla="*/ 734 w 833"/>
                <a:gd name="T11" fmla="*/ 512 h 553"/>
                <a:gd name="T12" fmla="*/ 668 w 833"/>
                <a:gd name="T13" fmla="*/ 543 h 553"/>
                <a:gd name="T14" fmla="*/ 0 w 833"/>
                <a:gd name="T15" fmla="*/ 277 h 553"/>
                <a:gd name="T16" fmla="*/ 41 w 833"/>
                <a:gd name="T17" fmla="*/ 172 h 553"/>
                <a:gd name="T18" fmla="*/ 319 w 833"/>
                <a:gd name="T19" fmla="*/ 283 h 553"/>
                <a:gd name="T20" fmla="*/ 268 w 833"/>
                <a:gd name="T21" fmla="*/ 120 h 553"/>
                <a:gd name="T22" fmla="*/ 273 w 833"/>
                <a:gd name="T23" fmla="*/ 50 h 553"/>
                <a:gd name="T24" fmla="*/ 295 w 833"/>
                <a:gd name="T25" fmla="*/ 24 h 553"/>
                <a:gd name="T26" fmla="*/ 366 w 833"/>
                <a:gd name="T27" fmla="*/ 14 h 553"/>
                <a:gd name="T28" fmla="*/ 751 w 833"/>
                <a:gd name="T29" fmla="*/ 16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553">
                  <a:moveTo>
                    <a:pt x="751" y="167"/>
                  </a:moveTo>
                  <a:cubicBezTo>
                    <a:pt x="802" y="183"/>
                    <a:pt x="833" y="273"/>
                    <a:pt x="780" y="309"/>
                  </a:cubicBezTo>
                  <a:cubicBezTo>
                    <a:pt x="709" y="357"/>
                    <a:pt x="632" y="393"/>
                    <a:pt x="615" y="400"/>
                  </a:cubicBezTo>
                  <a:cubicBezTo>
                    <a:pt x="710" y="438"/>
                    <a:pt x="710" y="438"/>
                    <a:pt x="710" y="438"/>
                  </a:cubicBezTo>
                  <a:cubicBezTo>
                    <a:pt x="736" y="448"/>
                    <a:pt x="747" y="479"/>
                    <a:pt x="736" y="506"/>
                  </a:cubicBezTo>
                  <a:cubicBezTo>
                    <a:pt x="734" y="512"/>
                    <a:pt x="734" y="512"/>
                    <a:pt x="734" y="512"/>
                  </a:cubicBezTo>
                  <a:cubicBezTo>
                    <a:pt x="723" y="539"/>
                    <a:pt x="694" y="553"/>
                    <a:pt x="668" y="543"/>
                  </a:cubicBezTo>
                  <a:cubicBezTo>
                    <a:pt x="0" y="277"/>
                    <a:pt x="0" y="277"/>
                    <a:pt x="0" y="277"/>
                  </a:cubicBezTo>
                  <a:cubicBezTo>
                    <a:pt x="41" y="172"/>
                    <a:pt x="41" y="172"/>
                    <a:pt x="41" y="172"/>
                  </a:cubicBezTo>
                  <a:cubicBezTo>
                    <a:pt x="319" y="283"/>
                    <a:pt x="319" y="283"/>
                    <a:pt x="319" y="283"/>
                  </a:cubicBezTo>
                  <a:cubicBezTo>
                    <a:pt x="312" y="261"/>
                    <a:pt x="278" y="149"/>
                    <a:pt x="268" y="120"/>
                  </a:cubicBezTo>
                  <a:cubicBezTo>
                    <a:pt x="254" y="81"/>
                    <a:pt x="273" y="50"/>
                    <a:pt x="273" y="50"/>
                  </a:cubicBezTo>
                  <a:cubicBezTo>
                    <a:pt x="279" y="39"/>
                    <a:pt x="287" y="30"/>
                    <a:pt x="295" y="24"/>
                  </a:cubicBezTo>
                  <a:cubicBezTo>
                    <a:pt x="316" y="8"/>
                    <a:pt x="345" y="0"/>
                    <a:pt x="366" y="14"/>
                  </a:cubicBezTo>
                  <a:cubicBezTo>
                    <a:pt x="434" y="58"/>
                    <a:pt x="694" y="149"/>
                    <a:pt x="751" y="16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Freeform 31">
              <a:extLst>
                <a:ext uri="{FF2B5EF4-FFF2-40B4-BE49-F238E27FC236}">
                  <a16:creationId xmlns:a16="http://schemas.microsoft.com/office/drawing/2014/main" id="{B11BC5FA-A792-4FF5-99F6-0124D6E2A65C}"/>
                </a:ext>
              </a:extLst>
            </p:cNvPr>
            <p:cNvSpPr>
              <a:spLocks/>
            </p:cNvSpPr>
            <p:nvPr/>
          </p:nvSpPr>
          <p:spPr bwMode="auto">
            <a:xfrm>
              <a:off x="2074863" y="12099926"/>
              <a:ext cx="320675" cy="201613"/>
            </a:xfrm>
            <a:custGeom>
              <a:avLst/>
              <a:gdLst>
                <a:gd name="T0" fmla="*/ 29 w 374"/>
                <a:gd name="T1" fmla="*/ 20 h 235"/>
                <a:gd name="T2" fmla="*/ 6 w 374"/>
                <a:gd name="T3" fmla="*/ 78 h 235"/>
                <a:gd name="T4" fmla="*/ 20 w 374"/>
                <a:gd name="T5" fmla="*/ 111 h 235"/>
                <a:gd name="T6" fmla="*/ 332 w 374"/>
                <a:gd name="T7" fmla="*/ 235 h 235"/>
                <a:gd name="T8" fmla="*/ 374 w 374"/>
                <a:gd name="T9" fmla="*/ 130 h 235"/>
                <a:gd name="T10" fmla="*/ 62 w 374"/>
                <a:gd name="T11" fmla="*/ 6 h 235"/>
                <a:gd name="T12" fmla="*/ 29 w 374"/>
                <a:gd name="T13" fmla="*/ 20 h 235"/>
              </a:gdLst>
              <a:ahLst/>
              <a:cxnLst>
                <a:cxn ang="0">
                  <a:pos x="T0" y="T1"/>
                </a:cxn>
                <a:cxn ang="0">
                  <a:pos x="T2" y="T3"/>
                </a:cxn>
                <a:cxn ang="0">
                  <a:pos x="T4" y="T5"/>
                </a:cxn>
                <a:cxn ang="0">
                  <a:pos x="T6" y="T7"/>
                </a:cxn>
                <a:cxn ang="0">
                  <a:pos x="T8" y="T9"/>
                </a:cxn>
                <a:cxn ang="0">
                  <a:pos x="T10" y="T11"/>
                </a:cxn>
                <a:cxn ang="0">
                  <a:pos x="T12" y="T13"/>
                </a:cxn>
              </a:cxnLst>
              <a:rect l="0" t="0" r="r" b="b"/>
              <a:pathLst>
                <a:path w="374" h="235">
                  <a:moveTo>
                    <a:pt x="29" y="20"/>
                  </a:moveTo>
                  <a:cubicBezTo>
                    <a:pt x="6" y="78"/>
                    <a:pt x="6" y="78"/>
                    <a:pt x="6" y="78"/>
                  </a:cubicBezTo>
                  <a:cubicBezTo>
                    <a:pt x="0" y="91"/>
                    <a:pt x="7" y="106"/>
                    <a:pt x="20" y="111"/>
                  </a:cubicBezTo>
                  <a:cubicBezTo>
                    <a:pt x="332" y="235"/>
                    <a:pt x="332" y="235"/>
                    <a:pt x="332" y="235"/>
                  </a:cubicBezTo>
                  <a:cubicBezTo>
                    <a:pt x="374" y="130"/>
                    <a:pt x="374" y="130"/>
                    <a:pt x="374" y="130"/>
                  </a:cubicBezTo>
                  <a:cubicBezTo>
                    <a:pt x="62" y="6"/>
                    <a:pt x="62" y="6"/>
                    <a:pt x="62" y="6"/>
                  </a:cubicBezTo>
                  <a:cubicBezTo>
                    <a:pt x="49" y="0"/>
                    <a:pt x="34" y="7"/>
                    <a:pt x="29" y="20"/>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32">
              <a:extLst>
                <a:ext uri="{FF2B5EF4-FFF2-40B4-BE49-F238E27FC236}">
                  <a16:creationId xmlns:a16="http://schemas.microsoft.com/office/drawing/2014/main" id="{895ABDF6-20AD-47B7-A5F7-A635134705FA}"/>
                </a:ext>
              </a:extLst>
            </p:cNvPr>
            <p:cNvSpPr>
              <a:spLocks/>
            </p:cNvSpPr>
            <p:nvPr/>
          </p:nvSpPr>
          <p:spPr bwMode="auto">
            <a:xfrm>
              <a:off x="5649913" y="9261476"/>
              <a:ext cx="2667000" cy="2668588"/>
            </a:xfrm>
            <a:custGeom>
              <a:avLst/>
              <a:gdLst>
                <a:gd name="T0" fmla="*/ 3111 w 3111"/>
                <a:gd name="T1" fmla="*/ 1556 h 3112"/>
                <a:gd name="T2" fmla="*/ 3095 w 3111"/>
                <a:gd name="T3" fmla="*/ 1782 h 3112"/>
                <a:gd name="T4" fmla="*/ 1556 w 3111"/>
                <a:gd name="T5" fmla="*/ 3112 h 3112"/>
                <a:gd name="T6" fmla="*/ 1489 w 3111"/>
                <a:gd name="T7" fmla="*/ 3110 h 3112"/>
                <a:gd name="T8" fmla="*/ 0 w 3111"/>
                <a:gd name="T9" fmla="*/ 1556 h 3112"/>
                <a:gd name="T10" fmla="*/ 1556 w 3111"/>
                <a:gd name="T11" fmla="*/ 0 h 3112"/>
                <a:gd name="T12" fmla="*/ 3111 w 3111"/>
                <a:gd name="T13" fmla="*/ 1556 h 3112"/>
              </a:gdLst>
              <a:ahLst/>
              <a:cxnLst>
                <a:cxn ang="0">
                  <a:pos x="T0" y="T1"/>
                </a:cxn>
                <a:cxn ang="0">
                  <a:pos x="T2" y="T3"/>
                </a:cxn>
                <a:cxn ang="0">
                  <a:pos x="T4" y="T5"/>
                </a:cxn>
                <a:cxn ang="0">
                  <a:pos x="T6" y="T7"/>
                </a:cxn>
                <a:cxn ang="0">
                  <a:pos x="T8" y="T9"/>
                </a:cxn>
                <a:cxn ang="0">
                  <a:pos x="T10" y="T11"/>
                </a:cxn>
                <a:cxn ang="0">
                  <a:pos x="T12" y="T13"/>
                </a:cxn>
              </a:cxnLst>
              <a:rect l="0" t="0" r="r" b="b"/>
              <a:pathLst>
                <a:path w="3111" h="3112">
                  <a:moveTo>
                    <a:pt x="3111" y="1556"/>
                  </a:moveTo>
                  <a:cubicBezTo>
                    <a:pt x="3111" y="1633"/>
                    <a:pt x="3106" y="1708"/>
                    <a:pt x="3095" y="1782"/>
                  </a:cubicBezTo>
                  <a:cubicBezTo>
                    <a:pt x="2986" y="2534"/>
                    <a:pt x="2338" y="3112"/>
                    <a:pt x="1556" y="3112"/>
                  </a:cubicBezTo>
                  <a:cubicBezTo>
                    <a:pt x="1533" y="3112"/>
                    <a:pt x="1511" y="3111"/>
                    <a:pt x="1489" y="3110"/>
                  </a:cubicBezTo>
                  <a:cubicBezTo>
                    <a:pt x="660" y="3075"/>
                    <a:pt x="0" y="2393"/>
                    <a:pt x="0" y="1556"/>
                  </a:cubicBezTo>
                  <a:cubicBezTo>
                    <a:pt x="0" y="697"/>
                    <a:pt x="696" y="0"/>
                    <a:pt x="1556" y="0"/>
                  </a:cubicBezTo>
                  <a:cubicBezTo>
                    <a:pt x="2415" y="0"/>
                    <a:pt x="3111" y="697"/>
                    <a:pt x="3111" y="1556"/>
                  </a:cubicBezTo>
                  <a:close/>
                </a:path>
              </a:pathLst>
            </a:custGeom>
            <a:solidFill>
              <a:srgbClr val="E6E7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33">
              <a:extLst>
                <a:ext uri="{FF2B5EF4-FFF2-40B4-BE49-F238E27FC236}">
                  <a16:creationId xmlns:a16="http://schemas.microsoft.com/office/drawing/2014/main" id="{FEDE93E9-063F-44A6-AA6E-F56C4CCACB59}"/>
                </a:ext>
              </a:extLst>
            </p:cNvPr>
            <p:cNvSpPr>
              <a:spLocks/>
            </p:cNvSpPr>
            <p:nvPr/>
          </p:nvSpPr>
          <p:spPr bwMode="auto">
            <a:xfrm>
              <a:off x="5611813" y="9223376"/>
              <a:ext cx="2743200" cy="2744788"/>
            </a:xfrm>
            <a:custGeom>
              <a:avLst/>
              <a:gdLst>
                <a:gd name="T0" fmla="*/ 1601 w 3201"/>
                <a:gd name="T1" fmla="*/ 0 h 3200"/>
                <a:gd name="T2" fmla="*/ 0 w 3201"/>
                <a:gd name="T3" fmla="*/ 1600 h 3200"/>
                <a:gd name="T4" fmla="*/ 1532 w 3201"/>
                <a:gd name="T5" fmla="*/ 3199 h 3200"/>
                <a:gd name="T6" fmla="*/ 1582 w 3201"/>
                <a:gd name="T7" fmla="*/ 3200 h 3200"/>
                <a:gd name="T8" fmla="*/ 1536 w 3201"/>
                <a:gd name="T9" fmla="*/ 3154 h 3200"/>
                <a:gd name="T10" fmla="*/ 1489 w 3201"/>
                <a:gd name="T11" fmla="*/ 3107 h 3200"/>
                <a:gd name="T12" fmla="*/ 89 w 3201"/>
                <a:gd name="T13" fmla="*/ 1600 h 3200"/>
                <a:gd name="T14" fmla="*/ 1601 w 3201"/>
                <a:gd name="T15" fmla="*/ 89 h 3200"/>
                <a:gd name="T16" fmla="*/ 3112 w 3201"/>
                <a:gd name="T17" fmla="*/ 1600 h 3200"/>
                <a:gd name="T18" fmla="*/ 3101 w 3201"/>
                <a:gd name="T19" fmla="*/ 1782 h 3200"/>
                <a:gd name="T20" fmla="*/ 3141 w 3201"/>
                <a:gd name="T21" fmla="*/ 1821 h 3200"/>
                <a:gd name="T22" fmla="*/ 3180 w 3201"/>
                <a:gd name="T23" fmla="*/ 1860 h 3200"/>
                <a:gd name="T24" fmla="*/ 3184 w 3201"/>
                <a:gd name="T25" fmla="*/ 1832 h 3200"/>
                <a:gd name="T26" fmla="*/ 3201 w 3201"/>
                <a:gd name="T27" fmla="*/ 1600 h 3200"/>
                <a:gd name="T28" fmla="*/ 1601 w 3201"/>
                <a:gd name="T29"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1" h="3200">
                  <a:moveTo>
                    <a:pt x="1601" y="0"/>
                  </a:moveTo>
                  <a:cubicBezTo>
                    <a:pt x="718" y="0"/>
                    <a:pt x="0" y="717"/>
                    <a:pt x="0" y="1600"/>
                  </a:cubicBezTo>
                  <a:cubicBezTo>
                    <a:pt x="0" y="2460"/>
                    <a:pt x="673" y="3162"/>
                    <a:pt x="1532" y="3199"/>
                  </a:cubicBezTo>
                  <a:cubicBezTo>
                    <a:pt x="1548" y="3199"/>
                    <a:pt x="1565" y="3200"/>
                    <a:pt x="1582" y="3200"/>
                  </a:cubicBezTo>
                  <a:cubicBezTo>
                    <a:pt x="1536" y="3154"/>
                    <a:pt x="1536" y="3154"/>
                    <a:pt x="1536" y="3154"/>
                  </a:cubicBezTo>
                  <a:cubicBezTo>
                    <a:pt x="1489" y="3107"/>
                    <a:pt x="1489" y="3107"/>
                    <a:pt x="1489" y="3107"/>
                  </a:cubicBezTo>
                  <a:cubicBezTo>
                    <a:pt x="700" y="3050"/>
                    <a:pt x="89" y="2397"/>
                    <a:pt x="89" y="1600"/>
                  </a:cubicBezTo>
                  <a:cubicBezTo>
                    <a:pt x="89" y="767"/>
                    <a:pt x="767" y="89"/>
                    <a:pt x="1601" y="89"/>
                  </a:cubicBezTo>
                  <a:cubicBezTo>
                    <a:pt x="2434" y="89"/>
                    <a:pt x="3112" y="767"/>
                    <a:pt x="3112" y="1600"/>
                  </a:cubicBezTo>
                  <a:cubicBezTo>
                    <a:pt x="3112" y="1660"/>
                    <a:pt x="3108" y="1722"/>
                    <a:pt x="3101" y="1782"/>
                  </a:cubicBezTo>
                  <a:cubicBezTo>
                    <a:pt x="3141" y="1821"/>
                    <a:pt x="3141" y="1821"/>
                    <a:pt x="3141" y="1821"/>
                  </a:cubicBezTo>
                  <a:cubicBezTo>
                    <a:pt x="3180" y="1860"/>
                    <a:pt x="3180" y="1860"/>
                    <a:pt x="3180" y="1860"/>
                  </a:cubicBezTo>
                  <a:cubicBezTo>
                    <a:pt x="3181" y="1851"/>
                    <a:pt x="3183" y="1842"/>
                    <a:pt x="3184" y="1832"/>
                  </a:cubicBezTo>
                  <a:cubicBezTo>
                    <a:pt x="3195" y="1755"/>
                    <a:pt x="3201" y="1677"/>
                    <a:pt x="3201" y="1600"/>
                  </a:cubicBezTo>
                  <a:cubicBezTo>
                    <a:pt x="3201" y="717"/>
                    <a:pt x="2483" y="0"/>
                    <a:pt x="1601"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34">
              <a:extLst>
                <a:ext uri="{FF2B5EF4-FFF2-40B4-BE49-F238E27FC236}">
                  <a16:creationId xmlns:a16="http://schemas.microsoft.com/office/drawing/2014/main" id="{6F0F048B-1FE8-4059-A1BB-B87148C22B8A}"/>
                </a:ext>
              </a:extLst>
            </p:cNvPr>
            <p:cNvSpPr>
              <a:spLocks/>
            </p:cNvSpPr>
            <p:nvPr/>
          </p:nvSpPr>
          <p:spPr bwMode="auto">
            <a:xfrm>
              <a:off x="6888163" y="10752138"/>
              <a:ext cx="1449388" cy="1216025"/>
            </a:xfrm>
            <a:custGeom>
              <a:avLst/>
              <a:gdLst>
                <a:gd name="T0" fmla="*/ 1691 w 1691"/>
                <a:gd name="T1" fmla="*/ 78 h 1418"/>
                <a:gd name="T2" fmla="*/ 112 w 1691"/>
                <a:gd name="T3" fmla="*/ 1418 h 1418"/>
                <a:gd name="T4" fmla="*/ 93 w 1691"/>
                <a:gd name="T5" fmla="*/ 1418 h 1418"/>
                <a:gd name="T6" fmla="*/ 47 w 1691"/>
                <a:gd name="T7" fmla="*/ 1372 h 1418"/>
                <a:gd name="T8" fmla="*/ 0 w 1691"/>
                <a:gd name="T9" fmla="*/ 1325 h 1418"/>
                <a:gd name="T10" fmla="*/ 46 w 1691"/>
                <a:gd name="T11" fmla="*/ 1328 h 1418"/>
                <a:gd name="T12" fmla="*/ 112 w 1691"/>
                <a:gd name="T13" fmla="*/ 1329 h 1418"/>
                <a:gd name="T14" fmla="*/ 1607 w 1691"/>
                <a:gd name="T15" fmla="*/ 37 h 1418"/>
                <a:gd name="T16" fmla="*/ 1612 w 1691"/>
                <a:gd name="T17" fmla="*/ 0 h 1418"/>
                <a:gd name="T18" fmla="*/ 1652 w 1691"/>
                <a:gd name="T19" fmla="*/ 39 h 1418"/>
                <a:gd name="T20" fmla="*/ 1691 w 1691"/>
                <a:gd name="T21" fmla="*/ 78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1" h="1418">
                  <a:moveTo>
                    <a:pt x="1691" y="78"/>
                  </a:moveTo>
                  <a:cubicBezTo>
                    <a:pt x="1565" y="844"/>
                    <a:pt x="891" y="1418"/>
                    <a:pt x="112" y="1418"/>
                  </a:cubicBezTo>
                  <a:cubicBezTo>
                    <a:pt x="105" y="1418"/>
                    <a:pt x="99" y="1418"/>
                    <a:pt x="93" y="1418"/>
                  </a:cubicBezTo>
                  <a:cubicBezTo>
                    <a:pt x="47" y="1372"/>
                    <a:pt x="47" y="1372"/>
                    <a:pt x="47" y="1372"/>
                  </a:cubicBezTo>
                  <a:cubicBezTo>
                    <a:pt x="0" y="1325"/>
                    <a:pt x="0" y="1325"/>
                    <a:pt x="0" y="1325"/>
                  </a:cubicBezTo>
                  <a:cubicBezTo>
                    <a:pt x="15" y="1326"/>
                    <a:pt x="31" y="1327"/>
                    <a:pt x="46" y="1328"/>
                  </a:cubicBezTo>
                  <a:cubicBezTo>
                    <a:pt x="68" y="1328"/>
                    <a:pt x="90" y="1329"/>
                    <a:pt x="112" y="1329"/>
                  </a:cubicBezTo>
                  <a:cubicBezTo>
                    <a:pt x="857" y="1329"/>
                    <a:pt x="1500" y="774"/>
                    <a:pt x="1607" y="37"/>
                  </a:cubicBezTo>
                  <a:cubicBezTo>
                    <a:pt x="1609" y="25"/>
                    <a:pt x="1611" y="12"/>
                    <a:pt x="1612" y="0"/>
                  </a:cubicBezTo>
                  <a:cubicBezTo>
                    <a:pt x="1652" y="39"/>
                    <a:pt x="1652" y="39"/>
                    <a:pt x="1652" y="39"/>
                  </a:cubicBezTo>
                  <a:lnTo>
                    <a:pt x="1691" y="78"/>
                  </a:lnTo>
                  <a:close/>
                </a:path>
              </a:pathLst>
            </a:custGeom>
            <a:solidFill>
              <a:srgbClr val="9E9E9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35">
              <a:extLst>
                <a:ext uri="{FF2B5EF4-FFF2-40B4-BE49-F238E27FC236}">
                  <a16:creationId xmlns:a16="http://schemas.microsoft.com/office/drawing/2014/main" id="{6AC00CEF-0EE4-4366-956F-1380B5D149D9}"/>
                </a:ext>
              </a:extLst>
            </p:cNvPr>
            <p:cNvSpPr>
              <a:spLocks/>
            </p:cNvSpPr>
            <p:nvPr/>
          </p:nvSpPr>
          <p:spPr bwMode="auto">
            <a:xfrm>
              <a:off x="5715000" y="10093326"/>
              <a:ext cx="2554288" cy="1798638"/>
            </a:xfrm>
            <a:custGeom>
              <a:avLst/>
              <a:gdLst>
                <a:gd name="T0" fmla="*/ 2981 w 2981"/>
                <a:gd name="T1" fmla="*/ 768 h 2097"/>
                <a:gd name="T2" fmla="*/ 2976 w 2981"/>
                <a:gd name="T3" fmla="*/ 805 h 2097"/>
                <a:gd name="T4" fmla="*/ 1481 w 2981"/>
                <a:gd name="T5" fmla="*/ 2097 h 2097"/>
                <a:gd name="T6" fmla="*/ 1415 w 2981"/>
                <a:gd name="T7" fmla="*/ 2096 h 2097"/>
                <a:gd name="T8" fmla="*/ 1369 w 2981"/>
                <a:gd name="T9" fmla="*/ 2093 h 2097"/>
                <a:gd name="T10" fmla="*/ 0 w 2981"/>
                <a:gd name="T11" fmla="*/ 711 h 2097"/>
                <a:gd name="T12" fmla="*/ 2211 w 2981"/>
                <a:gd name="T13" fmla="*/ 0 h 2097"/>
                <a:gd name="T14" fmla="*/ 2981 w 2981"/>
                <a:gd name="T15" fmla="*/ 768 h 20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1" h="2097">
                  <a:moveTo>
                    <a:pt x="2981" y="768"/>
                  </a:moveTo>
                  <a:cubicBezTo>
                    <a:pt x="2980" y="780"/>
                    <a:pt x="2978" y="793"/>
                    <a:pt x="2976" y="805"/>
                  </a:cubicBezTo>
                  <a:cubicBezTo>
                    <a:pt x="2869" y="1542"/>
                    <a:pt x="2226" y="2097"/>
                    <a:pt x="1481" y="2097"/>
                  </a:cubicBezTo>
                  <a:cubicBezTo>
                    <a:pt x="1459" y="2097"/>
                    <a:pt x="1437" y="2096"/>
                    <a:pt x="1415" y="2096"/>
                  </a:cubicBezTo>
                  <a:cubicBezTo>
                    <a:pt x="1400" y="2095"/>
                    <a:pt x="1384" y="2094"/>
                    <a:pt x="1369" y="2093"/>
                  </a:cubicBezTo>
                  <a:cubicBezTo>
                    <a:pt x="0" y="711"/>
                    <a:pt x="0" y="711"/>
                    <a:pt x="0" y="711"/>
                  </a:cubicBezTo>
                  <a:cubicBezTo>
                    <a:pt x="2211" y="0"/>
                    <a:pt x="2211" y="0"/>
                    <a:pt x="2211" y="0"/>
                  </a:cubicBezTo>
                  <a:lnTo>
                    <a:pt x="2981" y="768"/>
                  </a:lnTo>
                  <a:close/>
                </a:path>
              </a:pathLst>
            </a:custGeom>
            <a:solidFill>
              <a:srgbClr val="B8B9B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36">
              <a:extLst>
                <a:ext uri="{FF2B5EF4-FFF2-40B4-BE49-F238E27FC236}">
                  <a16:creationId xmlns:a16="http://schemas.microsoft.com/office/drawing/2014/main" id="{951EC3EC-91C9-42D3-8363-FD7F73CD54CB}"/>
                </a:ext>
              </a:extLst>
            </p:cNvPr>
            <p:cNvSpPr>
              <a:spLocks/>
            </p:cNvSpPr>
            <p:nvPr/>
          </p:nvSpPr>
          <p:spPr bwMode="auto">
            <a:xfrm>
              <a:off x="5654675" y="10494963"/>
              <a:ext cx="566738" cy="207963"/>
            </a:xfrm>
            <a:custGeom>
              <a:avLst/>
              <a:gdLst>
                <a:gd name="T0" fmla="*/ 119 w 661"/>
                <a:gd name="T1" fmla="*/ 243 h 243"/>
                <a:gd name="T2" fmla="*/ 659 w 661"/>
                <a:gd name="T3" fmla="*/ 243 h 243"/>
                <a:gd name="T4" fmla="*/ 661 w 661"/>
                <a:gd name="T5" fmla="*/ 241 h 243"/>
                <a:gd name="T6" fmla="*/ 661 w 661"/>
                <a:gd name="T7" fmla="*/ 22 h 243"/>
                <a:gd name="T8" fmla="*/ 640 w 661"/>
                <a:gd name="T9" fmla="*/ 0 h 243"/>
                <a:gd name="T10" fmla="*/ 122 w 661"/>
                <a:gd name="T11" fmla="*/ 0 h 243"/>
                <a:gd name="T12" fmla="*/ 0 w 661"/>
                <a:gd name="T13" fmla="*/ 123 h 243"/>
                <a:gd name="T14" fmla="*/ 119 w 661"/>
                <a:gd name="T15" fmla="*/ 243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1" h="243">
                  <a:moveTo>
                    <a:pt x="119" y="243"/>
                  </a:moveTo>
                  <a:cubicBezTo>
                    <a:pt x="659" y="243"/>
                    <a:pt x="659" y="243"/>
                    <a:pt x="659" y="243"/>
                  </a:cubicBezTo>
                  <a:cubicBezTo>
                    <a:pt x="660" y="243"/>
                    <a:pt x="661" y="242"/>
                    <a:pt x="661" y="241"/>
                  </a:cubicBezTo>
                  <a:cubicBezTo>
                    <a:pt x="661" y="22"/>
                    <a:pt x="661" y="22"/>
                    <a:pt x="661" y="22"/>
                  </a:cubicBezTo>
                  <a:cubicBezTo>
                    <a:pt x="661" y="10"/>
                    <a:pt x="651" y="0"/>
                    <a:pt x="640" y="0"/>
                  </a:cubicBezTo>
                  <a:cubicBezTo>
                    <a:pt x="122" y="0"/>
                    <a:pt x="122" y="0"/>
                    <a:pt x="122" y="0"/>
                  </a:cubicBezTo>
                  <a:cubicBezTo>
                    <a:pt x="55" y="0"/>
                    <a:pt x="0" y="56"/>
                    <a:pt x="0" y="123"/>
                  </a:cubicBezTo>
                  <a:cubicBezTo>
                    <a:pt x="0" y="189"/>
                    <a:pt x="53" y="243"/>
                    <a:pt x="119" y="243"/>
                  </a:cubicBezTo>
                  <a:close/>
                </a:path>
              </a:pathLst>
            </a:cu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Oval 37">
              <a:extLst>
                <a:ext uri="{FF2B5EF4-FFF2-40B4-BE49-F238E27FC236}">
                  <a16:creationId xmlns:a16="http://schemas.microsoft.com/office/drawing/2014/main" id="{93AD5DAB-0D1B-4736-A135-B6ED7B0479CF}"/>
                </a:ext>
              </a:extLst>
            </p:cNvPr>
            <p:cNvSpPr>
              <a:spLocks noChangeArrowheads="1"/>
            </p:cNvSpPr>
            <p:nvPr/>
          </p:nvSpPr>
          <p:spPr bwMode="auto">
            <a:xfrm>
              <a:off x="6184900" y="9796463"/>
              <a:ext cx="1598613" cy="1598613"/>
            </a:xfrm>
            <a:prstGeom prst="ellipse">
              <a:avLst/>
            </a:pr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38">
              <a:extLst>
                <a:ext uri="{FF2B5EF4-FFF2-40B4-BE49-F238E27FC236}">
                  <a16:creationId xmlns:a16="http://schemas.microsoft.com/office/drawing/2014/main" id="{C99113AE-1DD2-496F-96DB-406BA7F19710}"/>
                </a:ext>
              </a:extLst>
            </p:cNvPr>
            <p:cNvSpPr>
              <a:spLocks/>
            </p:cNvSpPr>
            <p:nvPr/>
          </p:nvSpPr>
          <p:spPr bwMode="auto">
            <a:xfrm>
              <a:off x="6324600" y="9936163"/>
              <a:ext cx="1319213" cy="1319213"/>
            </a:xfrm>
            <a:custGeom>
              <a:avLst/>
              <a:gdLst>
                <a:gd name="T0" fmla="*/ 1539 w 1539"/>
                <a:gd name="T1" fmla="*/ 769 h 1538"/>
                <a:gd name="T2" fmla="*/ 770 w 1539"/>
                <a:gd name="T3" fmla="*/ 1538 h 1538"/>
                <a:gd name="T4" fmla="*/ 173 w 1539"/>
                <a:gd name="T5" fmla="*/ 1254 h 1538"/>
                <a:gd name="T6" fmla="*/ 0 w 1539"/>
                <a:gd name="T7" fmla="*/ 769 h 1538"/>
                <a:gd name="T8" fmla="*/ 770 w 1539"/>
                <a:gd name="T9" fmla="*/ 0 h 1538"/>
                <a:gd name="T10" fmla="*/ 1455 w 1539"/>
                <a:gd name="T11" fmla="*/ 420 h 1538"/>
                <a:gd name="T12" fmla="*/ 1539 w 1539"/>
                <a:gd name="T13" fmla="*/ 769 h 1538"/>
              </a:gdLst>
              <a:ahLst/>
              <a:cxnLst>
                <a:cxn ang="0">
                  <a:pos x="T0" y="T1"/>
                </a:cxn>
                <a:cxn ang="0">
                  <a:pos x="T2" y="T3"/>
                </a:cxn>
                <a:cxn ang="0">
                  <a:pos x="T4" y="T5"/>
                </a:cxn>
                <a:cxn ang="0">
                  <a:pos x="T6" y="T7"/>
                </a:cxn>
                <a:cxn ang="0">
                  <a:pos x="T8" y="T9"/>
                </a:cxn>
                <a:cxn ang="0">
                  <a:pos x="T10" y="T11"/>
                </a:cxn>
                <a:cxn ang="0">
                  <a:pos x="T12" y="T13"/>
                </a:cxn>
              </a:cxnLst>
              <a:rect l="0" t="0" r="r" b="b"/>
              <a:pathLst>
                <a:path w="1539" h="1538">
                  <a:moveTo>
                    <a:pt x="1539" y="769"/>
                  </a:moveTo>
                  <a:cubicBezTo>
                    <a:pt x="1539" y="1194"/>
                    <a:pt x="1194" y="1538"/>
                    <a:pt x="770" y="1538"/>
                  </a:cubicBezTo>
                  <a:cubicBezTo>
                    <a:pt x="529" y="1538"/>
                    <a:pt x="314" y="1427"/>
                    <a:pt x="173" y="1254"/>
                  </a:cubicBezTo>
                  <a:cubicBezTo>
                    <a:pt x="65" y="1122"/>
                    <a:pt x="0" y="953"/>
                    <a:pt x="0" y="769"/>
                  </a:cubicBezTo>
                  <a:cubicBezTo>
                    <a:pt x="0" y="344"/>
                    <a:pt x="345" y="0"/>
                    <a:pt x="770" y="0"/>
                  </a:cubicBezTo>
                  <a:cubicBezTo>
                    <a:pt x="1069" y="0"/>
                    <a:pt x="1328" y="171"/>
                    <a:pt x="1455" y="420"/>
                  </a:cubicBezTo>
                  <a:cubicBezTo>
                    <a:pt x="1509" y="525"/>
                    <a:pt x="1539" y="643"/>
                    <a:pt x="1539" y="769"/>
                  </a:cubicBez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39">
              <a:extLst>
                <a:ext uri="{FF2B5EF4-FFF2-40B4-BE49-F238E27FC236}">
                  <a16:creationId xmlns:a16="http://schemas.microsoft.com/office/drawing/2014/main" id="{8E28BA1C-F7D4-48BB-BA2D-30257A8C3954}"/>
                </a:ext>
              </a:extLst>
            </p:cNvPr>
            <p:cNvSpPr>
              <a:spLocks/>
            </p:cNvSpPr>
            <p:nvPr/>
          </p:nvSpPr>
          <p:spPr bwMode="auto">
            <a:xfrm>
              <a:off x="6400800" y="10053638"/>
              <a:ext cx="1243013" cy="1201738"/>
            </a:xfrm>
            <a:custGeom>
              <a:avLst/>
              <a:gdLst>
                <a:gd name="T0" fmla="*/ 1450 w 1450"/>
                <a:gd name="T1" fmla="*/ 633 h 1402"/>
                <a:gd name="T2" fmla="*/ 681 w 1450"/>
                <a:gd name="T3" fmla="*/ 1402 h 1402"/>
                <a:gd name="T4" fmla="*/ 84 w 1450"/>
                <a:gd name="T5" fmla="*/ 1118 h 1402"/>
                <a:gd name="T6" fmla="*/ 0 w 1450"/>
                <a:gd name="T7" fmla="*/ 769 h 1402"/>
                <a:gd name="T8" fmla="*/ 769 w 1450"/>
                <a:gd name="T9" fmla="*/ 0 h 1402"/>
                <a:gd name="T10" fmla="*/ 1366 w 1450"/>
                <a:gd name="T11" fmla="*/ 284 h 1402"/>
                <a:gd name="T12" fmla="*/ 1450 w 1450"/>
                <a:gd name="T13" fmla="*/ 633 h 1402"/>
              </a:gdLst>
              <a:ahLst/>
              <a:cxnLst>
                <a:cxn ang="0">
                  <a:pos x="T0" y="T1"/>
                </a:cxn>
                <a:cxn ang="0">
                  <a:pos x="T2" y="T3"/>
                </a:cxn>
                <a:cxn ang="0">
                  <a:pos x="T4" y="T5"/>
                </a:cxn>
                <a:cxn ang="0">
                  <a:pos x="T6" y="T7"/>
                </a:cxn>
                <a:cxn ang="0">
                  <a:pos x="T8" y="T9"/>
                </a:cxn>
                <a:cxn ang="0">
                  <a:pos x="T10" y="T11"/>
                </a:cxn>
                <a:cxn ang="0">
                  <a:pos x="T12" y="T13"/>
                </a:cxn>
              </a:cxnLst>
              <a:rect l="0" t="0" r="r" b="b"/>
              <a:pathLst>
                <a:path w="1450" h="1402">
                  <a:moveTo>
                    <a:pt x="1450" y="633"/>
                  </a:moveTo>
                  <a:cubicBezTo>
                    <a:pt x="1450" y="1058"/>
                    <a:pt x="1105" y="1402"/>
                    <a:pt x="681" y="1402"/>
                  </a:cubicBezTo>
                  <a:cubicBezTo>
                    <a:pt x="440" y="1402"/>
                    <a:pt x="225" y="1291"/>
                    <a:pt x="84" y="1118"/>
                  </a:cubicBezTo>
                  <a:cubicBezTo>
                    <a:pt x="30" y="1013"/>
                    <a:pt x="0" y="895"/>
                    <a:pt x="0" y="769"/>
                  </a:cubicBezTo>
                  <a:cubicBezTo>
                    <a:pt x="0" y="345"/>
                    <a:pt x="344" y="0"/>
                    <a:pt x="769" y="0"/>
                  </a:cubicBezTo>
                  <a:cubicBezTo>
                    <a:pt x="1010" y="0"/>
                    <a:pt x="1225" y="111"/>
                    <a:pt x="1366" y="284"/>
                  </a:cubicBezTo>
                  <a:cubicBezTo>
                    <a:pt x="1420" y="389"/>
                    <a:pt x="1450" y="507"/>
                    <a:pt x="1450" y="633"/>
                  </a:cubicBez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40">
              <a:extLst>
                <a:ext uri="{FF2B5EF4-FFF2-40B4-BE49-F238E27FC236}">
                  <a16:creationId xmlns:a16="http://schemas.microsoft.com/office/drawing/2014/main" id="{C3D5BF40-26CE-49DC-8F3E-3D2886215F57}"/>
                </a:ext>
              </a:extLst>
            </p:cNvPr>
            <p:cNvSpPr>
              <a:spLocks/>
            </p:cNvSpPr>
            <p:nvPr/>
          </p:nvSpPr>
          <p:spPr bwMode="auto">
            <a:xfrm>
              <a:off x="5673725" y="708025"/>
              <a:ext cx="4117975" cy="4244975"/>
            </a:xfrm>
            <a:custGeom>
              <a:avLst/>
              <a:gdLst>
                <a:gd name="T0" fmla="*/ 4683 w 4804"/>
                <a:gd name="T1" fmla="*/ 3293 h 4951"/>
                <a:gd name="T2" fmla="*/ 2776 w 4804"/>
                <a:gd name="T3" fmla="*/ 4951 h 4951"/>
                <a:gd name="T4" fmla="*/ 0 w 4804"/>
                <a:gd name="T5" fmla="*/ 1758 h 4951"/>
                <a:gd name="T6" fmla="*/ 1907 w 4804"/>
                <a:gd name="T7" fmla="*/ 100 h 4951"/>
                <a:gd name="T8" fmla="*/ 2295 w 4804"/>
                <a:gd name="T9" fmla="*/ 127 h 4951"/>
                <a:gd name="T10" fmla="*/ 2445 w 4804"/>
                <a:gd name="T11" fmla="*/ 299 h 4951"/>
                <a:gd name="T12" fmla="*/ 2451 w 4804"/>
                <a:gd name="T13" fmla="*/ 307 h 4951"/>
                <a:gd name="T14" fmla="*/ 2593 w 4804"/>
                <a:gd name="T15" fmla="*/ 470 h 4951"/>
                <a:gd name="T16" fmla="*/ 2599 w 4804"/>
                <a:gd name="T17" fmla="*/ 477 h 4951"/>
                <a:gd name="T18" fmla="*/ 2735 w 4804"/>
                <a:gd name="T19" fmla="*/ 633 h 4951"/>
                <a:gd name="T20" fmla="*/ 2741 w 4804"/>
                <a:gd name="T21" fmla="*/ 640 h 4951"/>
                <a:gd name="T22" fmla="*/ 2877 w 4804"/>
                <a:gd name="T23" fmla="*/ 796 h 4951"/>
                <a:gd name="T24" fmla="*/ 2883 w 4804"/>
                <a:gd name="T25" fmla="*/ 803 h 4951"/>
                <a:gd name="T26" fmla="*/ 3019 w 4804"/>
                <a:gd name="T27" fmla="*/ 959 h 4951"/>
                <a:gd name="T28" fmla="*/ 3025 w 4804"/>
                <a:gd name="T29" fmla="*/ 967 h 4951"/>
                <a:gd name="T30" fmla="*/ 4710 w 4804"/>
                <a:gd name="T31" fmla="*/ 2906 h 4951"/>
                <a:gd name="T32" fmla="*/ 4742 w 4804"/>
                <a:gd name="T33" fmla="*/ 2950 h 4951"/>
                <a:gd name="T34" fmla="*/ 4746 w 4804"/>
                <a:gd name="T35" fmla="*/ 2958 h 4951"/>
                <a:gd name="T36" fmla="*/ 4683 w 4804"/>
                <a:gd name="T37" fmla="*/ 3293 h 4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04" h="4951">
                  <a:moveTo>
                    <a:pt x="4683" y="3293"/>
                  </a:moveTo>
                  <a:cubicBezTo>
                    <a:pt x="2776" y="4951"/>
                    <a:pt x="2776" y="4951"/>
                    <a:pt x="2776" y="4951"/>
                  </a:cubicBezTo>
                  <a:cubicBezTo>
                    <a:pt x="0" y="1758"/>
                    <a:pt x="0" y="1758"/>
                    <a:pt x="0" y="1758"/>
                  </a:cubicBezTo>
                  <a:cubicBezTo>
                    <a:pt x="1907" y="100"/>
                    <a:pt x="1907" y="100"/>
                    <a:pt x="1907" y="100"/>
                  </a:cubicBezTo>
                  <a:cubicBezTo>
                    <a:pt x="2022" y="0"/>
                    <a:pt x="2195" y="12"/>
                    <a:pt x="2295" y="127"/>
                  </a:cubicBezTo>
                  <a:cubicBezTo>
                    <a:pt x="2445" y="299"/>
                    <a:pt x="2445" y="299"/>
                    <a:pt x="2445" y="299"/>
                  </a:cubicBezTo>
                  <a:cubicBezTo>
                    <a:pt x="2451" y="307"/>
                    <a:pt x="2451" y="307"/>
                    <a:pt x="2451" y="307"/>
                  </a:cubicBezTo>
                  <a:cubicBezTo>
                    <a:pt x="2593" y="470"/>
                    <a:pt x="2593" y="470"/>
                    <a:pt x="2593" y="470"/>
                  </a:cubicBezTo>
                  <a:cubicBezTo>
                    <a:pt x="2599" y="477"/>
                    <a:pt x="2599" y="477"/>
                    <a:pt x="2599" y="477"/>
                  </a:cubicBezTo>
                  <a:cubicBezTo>
                    <a:pt x="2735" y="633"/>
                    <a:pt x="2735" y="633"/>
                    <a:pt x="2735" y="633"/>
                  </a:cubicBezTo>
                  <a:cubicBezTo>
                    <a:pt x="2741" y="640"/>
                    <a:pt x="2741" y="640"/>
                    <a:pt x="2741" y="640"/>
                  </a:cubicBezTo>
                  <a:cubicBezTo>
                    <a:pt x="2877" y="796"/>
                    <a:pt x="2877" y="796"/>
                    <a:pt x="2877" y="796"/>
                  </a:cubicBezTo>
                  <a:cubicBezTo>
                    <a:pt x="2883" y="803"/>
                    <a:pt x="2883" y="803"/>
                    <a:pt x="2883" y="803"/>
                  </a:cubicBezTo>
                  <a:cubicBezTo>
                    <a:pt x="3019" y="959"/>
                    <a:pt x="3019" y="959"/>
                    <a:pt x="3019" y="959"/>
                  </a:cubicBezTo>
                  <a:cubicBezTo>
                    <a:pt x="3025" y="967"/>
                    <a:pt x="3025" y="967"/>
                    <a:pt x="3025" y="967"/>
                  </a:cubicBezTo>
                  <a:cubicBezTo>
                    <a:pt x="4710" y="2906"/>
                    <a:pt x="4710" y="2906"/>
                    <a:pt x="4710" y="2906"/>
                  </a:cubicBezTo>
                  <a:cubicBezTo>
                    <a:pt x="4722" y="2920"/>
                    <a:pt x="4733" y="2935"/>
                    <a:pt x="4742" y="2950"/>
                  </a:cubicBezTo>
                  <a:cubicBezTo>
                    <a:pt x="4743" y="2953"/>
                    <a:pt x="4745" y="2956"/>
                    <a:pt x="4746" y="2958"/>
                  </a:cubicBezTo>
                  <a:cubicBezTo>
                    <a:pt x="4804" y="3069"/>
                    <a:pt x="4781" y="3208"/>
                    <a:pt x="4683" y="3293"/>
                  </a:cubicBezTo>
                  <a:close/>
                </a:path>
              </a:pathLst>
            </a:cu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41">
              <a:extLst>
                <a:ext uri="{FF2B5EF4-FFF2-40B4-BE49-F238E27FC236}">
                  <a16:creationId xmlns:a16="http://schemas.microsoft.com/office/drawing/2014/main" id="{A7545535-F254-4AFF-A865-C75A06094BFF}"/>
                </a:ext>
              </a:extLst>
            </p:cNvPr>
            <p:cNvSpPr>
              <a:spLocks/>
            </p:cNvSpPr>
            <p:nvPr/>
          </p:nvSpPr>
          <p:spPr bwMode="auto">
            <a:xfrm>
              <a:off x="5843588" y="2178050"/>
              <a:ext cx="122238" cy="127000"/>
            </a:xfrm>
            <a:custGeom>
              <a:avLst/>
              <a:gdLst>
                <a:gd name="T0" fmla="*/ 113 w 141"/>
                <a:gd name="T1" fmla="*/ 37 h 149"/>
                <a:gd name="T2" fmla="*/ 117 w 141"/>
                <a:gd name="T3" fmla="*/ 128 h 149"/>
                <a:gd name="T4" fmla="*/ 28 w 141"/>
                <a:gd name="T5" fmla="*/ 111 h 149"/>
                <a:gd name="T6" fmla="*/ 24 w 141"/>
                <a:gd name="T7" fmla="*/ 20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0"/>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42">
              <a:extLst>
                <a:ext uri="{FF2B5EF4-FFF2-40B4-BE49-F238E27FC236}">
                  <a16:creationId xmlns:a16="http://schemas.microsoft.com/office/drawing/2014/main" id="{EB82D06B-C229-4655-9646-FF40E6DA37BD}"/>
                </a:ext>
              </a:extLst>
            </p:cNvPr>
            <p:cNvSpPr>
              <a:spLocks/>
            </p:cNvSpPr>
            <p:nvPr/>
          </p:nvSpPr>
          <p:spPr bwMode="auto">
            <a:xfrm>
              <a:off x="6094413" y="2465388"/>
              <a:ext cx="120650" cy="127000"/>
            </a:xfrm>
            <a:custGeom>
              <a:avLst/>
              <a:gdLst>
                <a:gd name="T0" fmla="*/ 113 w 141"/>
                <a:gd name="T1" fmla="*/ 37 h 149"/>
                <a:gd name="T2" fmla="*/ 117 w 141"/>
                <a:gd name="T3" fmla="*/ 128 h 149"/>
                <a:gd name="T4" fmla="*/ 28 w 141"/>
                <a:gd name="T5" fmla="*/ 111 h 149"/>
                <a:gd name="T6" fmla="*/ 24 w 141"/>
                <a:gd name="T7" fmla="*/ 21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43">
              <a:extLst>
                <a:ext uri="{FF2B5EF4-FFF2-40B4-BE49-F238E27FC236}">
                  <a16:creationId xmlns:a16="http://schemas.microsoft.com/office/drawing/2014/main" id="{C18FF15C-D78C-4ABD-ACA2-D8C23A177638}"/>
                </a:ext>
              </a:extLst>
            </p:cNvPr>
            <p:cNvSpPr>
              <a:spLocks/>
            </p:cNvSpPr>
            <p:nvPr/>
          </p:nvSpPr>
          <p:spPr bwMode="auto">
            <a:xfrm>
              <a:off x="6327775" y="2744788"/>
              <a:ext cx="122238" cy="127000"/>
            </a:xfrm>
            <a:custGeom>
              <a:avLst/>
              <a:gdLst>
                <a:gd name="T0" fmla="*/ 113 w 141"/>
                <a:gd name="T1" fmla="*/ 37 h 149"/>
                <a:gd name="T2" fmla="*/ 117 w 141"/>
                <a:gd name="T3" fmla="*/ 128 h 149"/>
                <a:gd name="T4" fmla="*/ 28 w 141"/>
                <a:gd name="T5" fmla="*/ 111 h 149"/>
                <a:gd name="T6" fmla="*/ 24 w 141"/>
                <a:gd name="T7" fmla="*/ 21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44">
              <a:extLst>
                <a:ext uri="{FF2B5EF4-FFF2-40B4-BE49-F238E27FC236}">
                  <a16:creationId xmlns:a16="http://schemas.microsoft.com/office/drawing/2014/main" id="{3378528A-5AB3-4ACD-BE28-327AC6A62113}"/>
                </a:ext>
              </a:extLst>
            </p:cNvPr>
            <p:cNvSpPr>
              <a:spLocks/>
            </p:cNvSpPr>
            <p:nvPr/>
          </p:nvSpPr>
          <p:spPr bwMode="auto">
            <a:xfrm>
              <a:off x="6589713" y="3022600"/>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0"/>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45">
              <a:extLst>
                <a:ext uri="{FF2B5EF4-FFF2-40B4-BE49-F238E27FC236}">
                  <a16:creationId xmlns:a16="http://schemas.microsoft.com/office/drawing/2014/main" id="{E90EE325-9B1C-4624-85C6-53086C7EE788}"/>
                </a:ext>
              </a:extLst>
            </p:cNvPr>
            <p:cNvSpPr>
              <a:spLocks/>
            </p:cNvSpPr>
            <p:nvPr/>
          </p:nvSpPr>
          <p:spPr bwMode="auto">
            <a:xfrm>
              <a:off x="6829425" y="3298825"/>
              <a:ext cx="119063" cy="127000"/>
            </a:xfrm>
            <a:custGeom>
              <a:avLst/>
              <a:gdLst>
                <a:gd name="T0" fmla="*/ 112 w 140"/>
                <a:gd name="T1" fmla="*/ 37 h 148"/>
                <a:gd name="T2" fmla="*/ 117 w 140"/>
                <a:gd name="T3" fmla="*/ 128 h 148"/>
                <a:gd name="T4" fmla="*/ 27 w 140"/>
                <a:gd name="T5" fmla="*/ 111 h 148"/>
                <a:gd name="T6" fmla="*/ 23 w 140"/>
                <a:gd name="T7" fmla="*/ 20 h 148"/>
                <a:gd name="T8" fmla="*/ 112 w 140"/>
                <a:gd name="T9" fmla="*/ 37 h 148"/>
              </a:gdLst>
              <a:ahLst/>
              <a:cxnLst>
                <a:cxn ang="0">
                  <a:pos x="T0" y="T1"/>
                </a:cxn>
                <a:cxn ang="0">
                  <a:pos x="T2" y="T3"/>
                </a:cxn>
                <a:cxn ang="0">
                  <a:pos x="T4" y="T5"/>
                </a:cxn>
                <a:cxn ang="0">
                  <a:pos x="T6" y="T7"/>
                </a:cxn>
                <a:cxn ang="0">
                  <a:pos x="T8" y="T9"/>
                </a:cxn>
              </a:cxnLst>
              <a:rect l="0" t="0" r="r" b="b"/>
              <a:pathLst>
                <a:path w="140" h="148">
                  <a:moveTo>
                    <a:pt x="112" y="37"/>
                  </a:moveTo>
                  <a:cubicBezTo>
                    <a:pt x="138" y="67"/>
                    <a:pt x="140" y="108"/>
                    <a:pt x="117" y="128"/>
                  </a:cubicBezTo>
                  <a:cubicBezTo>
                    <a:pt x="93" y="148"/>
                    <a:pt x="53" y="141"/>
                    <a:pt x="27" y="111"/>
                  </a:cubicBezTo>
                  <a:cubicBezTo>
                    <a:pt x="1" y="82"/>
                    <a:pt x="0" y="41"/>
                    <a:pt x="23" y="20"/>
                  </a:cubicBezTo>
                  <a:cubicBezTo>
                    <a:pt x="47" y="0"/>
                    <a:pt x="87" y="7"/>
                    <a:pt x="112"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46">
              <a:extLst>
                <a:ext uri="{FF2B5EF4-FFF2-40B4-BE49-F238E27FC236}">
                  <a16:creationId xmlns:a16="http://schemas.microsoft.com/office/drawing/2014/main" id="{0857A99A-B553-4BB3-805B-3BC47384BED4}"/>
                </a:ext>
              </a:extLst>
            </p:cNvPr>
            <p:cNvSpPr>
              <a:spLocks/>
            </p:cNvSpPr>
            <p:nvPr/>
          </p:nvSpPr>
          <p:spPr bwMode="auto">
            <a:xfrm>
              <a:off x="7067550" y="3573463"/>
              <a:ext cx="120650" cy="128588"/>
            </a:xfrm>
            <a:custGeom>
              <a:avLst/>
              <a:gdLst>
                <a:gd name="T0" fmla="*/ 113 w 140"/>
                <a:gd name="T1" fmla="*/ 38 h 149"/>
                <a:gd name="T2" fmla="*/ 117 w 140"/>
                <a:gd name="T3" fmla="*/ 128 h 149"/>
                <a:gd name="T4" fmla="*/ 28 w 140"/>
                <a:gd name="T5" fmla="*/ 112 h 149"/>
                <a:gd name="T6" fmla="*/ 23 w 140"/>
                <a:gd name="T7" fmla="*/ 21 h 149"/>
                <a:gd name="T8" fmla="*/ 113 w 140"/>
                <a:gd name="T9" fmla="*/ 38 h 149"/>
              </a:gdLst>
              <a:ahLst/>
              <a:cxnLst>
                <a:cxn ang="0">
                  <a:pos x="T0" y="T1"/>
                </a:cxn>
                <a:cxn ang="0">
                  <a:pos x="T2" y="T3"/>
                </a:cxn>
                <a:cxn ang="0">
                  <a:pos x="T4" y="T5"/>
                </a:cxn>
                <a:cxn ang="0">
                  <a:pos x="T6" y="T7"/>
                </a:cxn>
                <a:cxn ang="0">
                  <a:pos x="T8" y="T9"/>
                </a:cxn>
              </a:cxnLst>
              <a:rect l="0" t="0" r="r" b="b"/>
              <a:pathLst>
                <a:path w="140" h="149">
                  <a:moveTo>
                    <a:pt x="113" y="38"/>
                  </a:moveTo>
                  <a:cubicBezTo>
                    <a:pt x="139" y="67"/>
                    <a:pt x="140" y="108"/>
                    <a:pt x="117" y="128"/>
                  </a:cubicBezTo>
                  <a:cubicBezTo>
                    <a:pt x="93" y="149"/>
                    <a:pt x="53" y="141"/>
                    <a:pt x="28" y="112"/>
                  </a:cubicBezTo>
                  <a:cubicBezTo>
                    <a:pt x="2" y="82"/>
                    <a:pt x="0" y="41"/>
                    <a:pt x="23" y="21"/>
                  </a:cubicBezTo>
                  <a:cubicBezTo>
                    <a:pt x="47" y="0"/>
                    <a:pt x="87" y="8"/>
                    <a:pt x="113" y="38"/>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47">
              <a:extLst>
                <a:ext uri="{FF2B5EF4-FFF2-40B4-BE49-F238E27FC236}">
                  <a16:creationId xmlns:a16="http://schemas.microsoft.com/office/drawing/2014/main" id="{EBE12783-A2F1-40A0-86FA-F33A08B5C33A}"/>
                </a:ext>
              </a:extLst>
            </p:cNvPr>
            <p:cNvSpPr>
              <a:spLocks/>
            </p:cNvSpPr>
            <p:nvPr/>
          </p:nvSpPr>
          <p:spPr bwMode="auto">
            <a:xfrm>
              <a:off x="7307263" y="3849688"/>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1"/>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48">
              <a:extLst>
                <a:ext uri="{FF2B5EF4-FFF2-40B4-BE49-F238E27FC236}">
                  <a16:creationId xmlns:a16="http://schemas.microsoft.com/office/drawing/2014/main" id="{A65E19C1-50A0-4089-A163-E120CD74734C}"/>
                </a:ext>
              </a:extLst>
            </p:cNvPr>
            <p:cNvSpPr>
              <a:spLocks/>
            </p:cNvSpPr>
            <p:nvPr/>
          </p:nvSpPr>
          <p:spPr bwMode="auto">
            <a:xfrm>
              <a:off x="7567613" y="4149725"/>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0"/>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49">
              <a:extLst>
                <a:ext uri="{FF2B5EF4-FFF2-40B4-BE49-F238E27FC236}">
                  <a16:creationId xmlns:a16="http://schemas.microsoft.com/office/drawing/2014/main" id="{DD37D933-313C-4193-90E9-A31C3C5B993B}"/>
                </a:ext>
              </a:extLst>
            </p:cNvPr>
            <p:cNvSpPr>
              <a:spLocks/>
            </p:cNvSpPr>
            <p:nvPr/>
          </p:nvSpPr>
          <p:spPr bwMode="auto">
            <a:xfrm>
              <a:off x="7813675" y="4430713"/>
              <a:ext cx="119063" cy="128588"/>
            </a:xfrm>
            <a:custGeom>
              <a:avLst/>
              <a:gdLst>
                <a:gd name="T0" fmla="*/ 113 w 140"/>
                <a:gd name="T1" fmla="*/ 37 h 149"/>
                <a:gd name="T2" fmla="*/ 117 w 140"/>
                <a:gd name="T3" fmla="*/ 128 h 149"/>
                <a:gd name="T4" fmla="*/ 28 w 140"/>
                <a:gd name="T5" fmla="*/ 111 h 149"/>
                <a:gd name="T6" fmla="*/ 23 w 140"/>
                <a:gd name="T7" fmla="*/ 21 h 149"/>
                <a:gd name="T8" fmla="*/ 113 w 140"/>
                <a:gd name="T9" fmla="*/ 37 h 149"/>
              </a:gdLst>
              <a:ahLst/>
              <a:cxnLst>
                <a:cxn ang="0">
                  <a:pos x="T0" y="T1"/>
                </a:cxn>
                <a:cxn ang="0">
                  <a:pos x="T2" y="T3"/>
                </a:cxn>
                <a:cxn ang="0">
                  <a:pos x="T4" y="T5"/>
                </a:cxn>
                <a:cxn ang="0">
                  <a:pos x="T6" y="T7"/>
                </a:cxn>
                <a:cxn ang="0">
                  <a:pos x="T8" y="T9"/>
                </a:cxn>
              </a:cxnLst>
              <a:rect l="0" t="0" r="r" b="b"/>
              <a:pathLst>
                <a:path w="140" h="149">
                  <a:moveTo>
                    <a:pt x="113" y="37"/>
                  </a:moveTo>
                  <a:cubicBezTo>
                    <a:pt x="139" y="67"/>
                    <a:pt x="140" y="108"/>
                    <a:pt x="117" y="128"/>
                  </a:cubicBezTo>
                  <a:cubicBezTo>
                    <a:pt x="93" y="149"/>
                    <a:pt x="53" y="141"/>
                    <a:pt x="28" y="111"/>
                  </a:cubicBezTo>
                  <a:cubicBezTo>
                    <a:pt x="2" y="82"/>
                    <a:pt x="0" y="41"/>
                    <a:pt x="23"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50">
              <a:extLst>
                <a:ext uri="{FF2B5EF4-FFF2-40B4-BE49-F238E27FC236}">
                  <a16:creationId xmlns:a16="http://schemas.microsoft.com/office/drawing/2014/main" id="{0833A9DC-73EC-46C6-8F31-7A0210C84E59}"/>
                </a:ext>
              </a:extLst>
            </p:cNvPr>
            <p:cNvSpPr>
              <a:spLocks/>
            </p:cNvSpPr>
            <p:nvPr/>
          </p:nvSpPr>
          <p:spPr bwMode="auto">
            <a:xfrm>
              <a:off x="5645150" y="2187575"/>
              <a:ext cx="277813"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2"/>
                    <a:pt x="1" y="264"/>
                    <a:pt x="6" y="259"/>
                  </a:cubicBezTo>
                  <a:cubicBezTo>
                    <a:pt x="299" y="5"/>
                    <a:pt x="299" y="5"/>
                    <a:pt x="299" y="5"/>
                  </a:cubicBezTo>
                  <a:cubicBezTo>
                    <a:pt x="305" y="0"/>
                    <a:pt x="313" y="0"/>
                    <a:pt x="318" y="6"/>
                  </a:cubicBezTo>
                  <a:cubicBezTo>
                    <a:pt x="323" y="11"/>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51">
              <a:extLst>
                <a:ext uri="{FF2B5EF4-FFF2-40B4-BE49-F238E27FC236}">
                  <a16:creationId xmlns:a16="http://schemas.microsoft.com/office/drawing/2014/main" id="{BA84CD21-E273-4171-A8CE-767D3D26A0B2}"/>
                </a:ext>
              </a:extLst>
            </p:cNvPr>
            <p:cNvSpPr>
              <a:spLocks/>
            </p:cNvSpPr>
            <p:nvPr/>
          </p:nvSpPr>
          <p:spPr bwMode="auto">
            <a:xfrm>
              <a:off x="5683250" y="2235200"/>
              <a:ext cx="276225" cy="244475"/>
            </a:xfrm>
            <a:custGeom>
              <a:avLst/>
              <a:gdLst>
                <a:gd name="T0" fmla="*/ 316 w 323"/>
                <a:gd name="T1" fmla="*/ 26 h 285"/>
                <a:gd name="T2" fmla="*/ 24 w 323"/>
                <a:gd name="T3" fmla="*/ 280 h 285"/>
                <a:gd name="T4" fmla="*/ 5 w 323"/>
                <a:gd name="T5" fmla="*/ 279 h 285"/>
                <a:gd name="T6" fmla="*/ 6 w 323"/>
                <a:gd name="T7" fmla="*/ 260 h 285"/>
                <a:gd name="T8" fmla="*/ 299 w 323"/>
                <a:gd name="T9" fmla="*/ 5 h 285"/>
                <a:gd name="T10" fmla="*/ 318 w 323"/>
                <a:gd name="T11" fmla="*/ 6 h 285"/>
                <a:gd name="T12" fmla="*/ 316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6" y="26"/>
                  </a:moveTo>
                  <a:cubicBezTo>
                    <a:pt x="24" y="280"/>
                    <a:pt x="24" y="280"/>
                    <a:pt x="24" y="280"/>
                  </a:cubicBezTo>
                  <a:cubicBezTo>
                    <a:pt x="18" y="285"/>
                    <a:pt x="9" y="284"/>
                    <a:pt x="5" y="279"/>
                  </a:cubicBezTo>
                  <a:cubicBezTo>
                    <a:pt x="0" y="273"/>
                    <a:pt x="0" y="264"/>
                    <a:pt x="6" y="260"/>
                  </a:cubicBezTo>
                  <a:cubicBezTo>
                    <a:pt x="299" y="5"/>
                    <a:pt x="299" y="5"/>
                    <a:pt x="299" y="5"/>
                  </a:cubicBezTo>
                  <a:cubicBezTo>
                    <a:pt x="304" y="0"/>
                    <a:pt x="313" y="1"/>
                    <a:pt x="318" y="6"/>
                  </a:cubicBezTo>
                  <a:cubicBezTo>
                    <a:pt x="323" y="12"/>
                    <a:pt x="322" y="21"/>
                    <a:pt x="316"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52">
              <a:extLst>
                <a:ext uri="{FF2B5EF4-FFF2-40B4-BE49-F238E27FC236}">
                  <a16:creationId xmlns:a16="http://schemas.microsoft.com/office/drawing/2014/main" id="{985D148A-C100-438C-BD9A-CE700EC360DA}"/>
                </a:ext>
              </a:extLst>
            </p:cNvPr>
            <p:cNvSpPr>
              <a:spLocks/>
            </p:cNvSpPr>
            <p:nvPr/>
          </p:nvSpPr>
          <p:spPr bwMode="auto">
            <a:xfrm>
              <a:off x="5892800" y="2474913"/>
              <a:ext cx="277813" cy="244475"/>
            </a:xfrm>
            <a:custGeom>
              <a:avLst/>
              <a:gdLst>
                <a:gd name="T0" fmla="*/ 317 w 323"/>
                <a:gd name="T1" fmla="*/ 25 h 285"/>
                <a:gd name="T2" fmla="*/ 24 w 323"/>
                <a:gd name="T3" fmla="*/ 280 h 285"/>
                <a:gd name="T4" fmla="*/ 5 w 323"/>
                <a:gd name="T5" fmla="*/ 278 h 285"/>
                <a:gd name="T6" fmla="*/ 7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9" y="285"/>
                    <a:pt x="10" y="284"/>
                    <a:pt x="5" y="278"/>
                  </a:cubicBezTo>
                  <a:cubicBezTo>
                    <a:pt x="0" y="273"/>
                    <a:pt x="1" y="264"/>
                    <a:pt x="7" y="259"/>
                  </a:cubicBezTo>
                  <a:cubicBezTo>
                    <a:pt x="299" y="5"/>
                    <a:pt x="299" y="5"/>
                    <a:pt x="299" y="5"/>
                  </a:cubicBezTo>
                  <a:cubicBezTo>
                    <a:pt x="305" y="0"/>
                    <a:pt x="314" y="1"/>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53">
              <a:extLst>
                <a:ext uri="{FF2B5EF4-FFF2-40B4-BE49-F238E27FC236}">
                  <a16:creationId xmlns:a16="http://schemas.microsoft.com/office/drawing/2014/main" id="{0EAEA893-2DFE-4945-AFE6-A2CCDF400478}"/>
                </a:ext>
              </a:extLst>
            </p:cNvPr>
            <p:cNvSpPr>
              <a:spLocks/>
            </p:cNvSpPr>
            <p:nvPr/>
          </p:nvSpPr>
          <p:spPr bwMode="auto">
            <a:xfrm>
              <a:off x="5930900" y="2519363"/>
              <a:ext cx="277813" cy="242888"/>
            </a:xfrm>
            <a:custGeom>
              <a:avLst/>
              <a:gdLst>
                <a:gd name="T0" fmla="*/ 317 w 323"/>
                <a:gd name="T1" fmla="*/ 25 h 284"/>
                <a:gd name="T2" fmla="*/ 24 w 323"/>
                <a:gd name="T3" fmla="*/ 279 h 284"/>
                <a:gd name="T4" fmla="*/ 5 w 323"/>
                <a:gd name="T5" fmla="*/ 278 h 284"/>
                <a:gd name="T6" fmla="*/ 6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2"/>
                    <a:pt x="1" y="264"/>
                    <a:pt x="6" y="259"/>
                  </a:cubicBezTo>
                  <a:cubicBezTo>
                    <a:pt x="299" y="4"/>
                    <a:pt x="299" y="4"/>
                    <a:pt x="299" y="4"/>
                  </a:cubicBezTo>
                  <a:cubicBezTo>
                    <a:pt x="305" y="0"/>
                    <a:pt x="313" y="0"/>
                    <a:pt x="318" y="6"/>
                  </a:cubicBezTo>
                  <a:cubicBezTo>
                    <a:pt x="323" y="11"/>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54">
              <a:extLst>
                <a:ext uri="{FF2B5EF4-FFF2-40B4-BE49-F238E27FC236}">
                  <a16:creationId xmlns:a16="http://schemas.microsoft.com/office/drawing/2014/main" id="{E1E82BD8-0880-4AA1-9AA6-49135F7F843F}"/>
                </a:ext>
              </a:extLst>
            </p:cNvPr>
            <p:cNvSpPr>
              <a:spLocks/>
            </p:cNvSpPr>
            <p:nvPr/>
          </p:nvSpPr>
          <p:spPr bwMode="auto">
            <a:xfrm>
              <a:off x="6127750" y="2754313"/>
              <a:ext cx="277813" cy="244475"/>
            </a:xfrm>
            <a:custGeom>
              <a:avLst/>
              <a:gdLst>
                <a:gd name="T0" fmla="*/ 317 w 323"/>
                <a:gd name="T1" fmla="*/ 26 h 285"/>
                <a:gd name="T2" fmla="*/ 24 w 323"/>
                <a:gd name="T3" fmla="*/ 280 h 285"/>
                <a:gd name="T4" fmla="*/ 5 w 323"/>
                <a:gd name="T5" fmla="*/ 279 h 285"/>
                <a:gd name="T6" fmla="*/ 7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5"/>
                    <a:pt x="7" y="260"/>
                  </a:cubicBezTo>
                  <a:cubicBezTo>
                    <a:pt x="299" y="5"/>
                    <a:pt x="299" y="5"/>
                    <a:pt x="299" y="5"/>
                  </a:cubicBezTo>
                  <a:cubicBezTo>
                    <a:pt x="305" y="0"/>
                    <a:pt x="314" y="1"/>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55">
              <a:extLst>
                <a:ext uri="{FF2B5EF4-FFF2-40B4-BE49-F238E27FC236}">
                  <a16:creationId xmlns:a16="http://schemas.microsoft.com/office/drawing/2014/main" id="{1A917719-42A9-4EE5-AAEE-3545D9E35B80}"/>
                </a:ext>
              </a:extLst>
            </p:cNvPr>
            <p:cNvSpPr>
              <a:spLocks/>
            </p:cNvSpPr>
            <p:nvPr/>
          </p:nvSpPr>
          <p:spPr bwMode="auto">
            <a:xfrm>
              <a:off x="6165850" y="2798763"/>
              <a:ext cx="277813" cy="244475"/>
            </a:xfrm>
            <a:custGeom>
              <a:avLst/>
              <a:gdLst>
                <a:gd name="T0" fmla="*/ 317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Freeform 56">
              <a:extLst>
                <a:ext uri="{FF2B5EF4-FFF2-40B4-BE49-F238E27FC236}">
                  <a16:creationId xmlns:a16="http://schemas.microsoft.com/office/drawing/2014/main" id="{8829888F-C1B6-46A4-9383-BD5573883878}"/>
                </a:ext>
              </a:extLst>
            </p:cNvPr>
            <p:cNvSpPr>
              <a:spLocks/>
            </p:cNvSpPr>
            <p:nvPr/>
          </p:nvSpPr>
          <p:spPr bwMode="auto">
            <a:xfrm>
              <a:off x="6388100" y="3032125"/>
              <a:ext cx="277813"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2"/>
                    <a:pt x="1" y="264"/>
                    <a:pt x="6" y="259"/>
                  </a:cubicBezTo>
                  <a:cubicBezTo>
                    <a:pt x="299" y="4"/>
                    <a:pt x="299" y="4"/>
                    <a:pt x="299" y="4"/>
                  </a:cubicBezTo>
                  <a:cubicBezTo>
                    <a:pt x="305" y="0"/>
                    <a:pt x="313" y="0"/>
                    <a:pt x="318" y="6"/>
                  </a:cubicBezTo>
                  <a:cubicBezTo>
                    <a:pt x="323" y="11"/>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3" name="Freeform 57">
              <a:extLst>
                <a:ext uri="{FF2B5EF4-FFF2-40B4-BE49-F238E27FC236}">
                  <a16:creationId xmlns:a16="http://schemas.microsoft.com/office/drawing/2014/main" id="{516B10AD-4FC9-4D30-844C-0F54CF50C334}"/>
                </a:ext>
              </a:extLst>
            </p:cNvPr>
            <p:cNvSpPr>
              <a:spLocks/>
            </p:cNvSpPr>
            <p:nvPr/>
          </p:nvSpPr>
          <p:spPr bwMode="auto">
            <a:xfrm>
              <a:off x="6427788" y="3076575"/>
              <a:ext cx="276225" cy="244475"/>
            </a:xfrm>
            <a:custGeom>
              <a:avLst/>
              <a:gdLst>
                <a:gd name="T0" fmla="*/ 316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6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6" y="25"/>
                  </a:moveTo>
                  <a:cubicBezTo>
                    <a:pt x="24" y="280"/>
                    <a:pt x="24" y="280"/>
                    <a:pt x="24" y="280"/>
                  </a:cubicBezTo>
                  <a:cubicBezTo>
                    <a:pt x="18" y="285"/>
                    <a:pt x="9" y="284"/>
                    <a:pt x="5" y="278"/>
                  </a:cubicBezTo>
                  <a:cubicBezTo>
                    <a:pt x="0" y="273"/>
                    <a:pt x="0" y="264"/>
                    <a:pt x="6" y="259"/>
                  </a:cubicBezTo>
                  <a:cubicBezTo>
                    <a:pt x="299" y="5"/>
                    <a:pt x="299" y="5"/>
                    <a:pt x="299" y="5"/>
                  </a:cubicBezTo>
                  <a:cubicBezTo>
                    <a:pt x="304" y="0"/>
                    <a:pt x="313" y="1"/>
                    <a:pt x="318" y="6"/>
                  </a:cubicBezTo>
                  <a:cubicBezTo>
                    <a:pt x="323" y="12"/>
                    <a:pt x="322" y="20"/>
                    <a:pt x="316"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58">
              <a:extLst>
                <a:ext uri="{FF2B5EF4-FFF2-40B4-BE49-F238E27FC236}">
                  <a16:creationId xmlns:a16="http://schemas.microsoft.com/office/drawing/2014/main" id="{AC5BFD59-02FF-4BBD-B567-4C8BA147C331}"/>
                </a:ext>
              </a:extLst>
            </p:cNvPr>
            <p:cNvSpPr>
              <a:spLocks/>
            </p:cNvSpPr>
            <p:nvPr/>
          </p:nvSpPr>
          <p:spPr bwMode="auto">
            <a:xfrm>
              <a:off x="6627813" y="3308350"/>
              <a:ext cx="276225" cy="242888"/>
            </a:xfrm>
            <a:custGeom>
              <a:avLst/>
              <a:gdLst>
                <a:gd name="T0" fmla="*/ 317 w 323"/>
                <a:gd name="T1" fmla="*/ 25 h 284"/>
                <a:gd name="T2" fmla="*/ 24 w 323"/>
                <a:gd name="T3" fmla="*/ 280 h 284"/>
                <a:gd name="T4" fmla="*/ 5 w 323"/>
                <a:gd name="T5" fmla="*/ 278 h 284"/>
                <a:gd name="T6" fmla="*/ 7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80"/>
                    <a:pt x="24" y="280"/>
                    <a:pt x="24" y="280"/>
                  </a:cubicBezTo>
                  <a:cubicBezTo>
                    <a:pt x="19" y="284"/>
                    <a:pt x="10" y="284"/>
                    <a:pt x="5" y="278"/>
                  </a:cubicBezTo>
                  <a:cubicBezTo>
                    <a:pt x="0" y="273"/>
                    <a:pt x="1" y="264"/>
                    <a:pt x="7" y="259"/>
                  </a:cubicBezTo>
                  <a:cubicBezTo>
                    <a:pt x="299" y="5"/>
                    <a:pt x="299" y="5"/>
                    <a:pt x="299" y="5"/>
                  </a:cubicBezTo>
                  <a:cubicBezTo>
                    <a:pt x="305" y="0"/>
                    <a:pt x="314" y="0"/>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59">
              <a:extLst>
                <a:ext uri="{FF2B5EF4-FFF2-40B4-BE49-F238E27FC236}">
                  <a16:creationId xmlns:a16="http://schemas.microsoft.com/office/drawing/2014/main" id="{5C8F8C7B-AB6D-4E67-BF62-E50521DBF445}"/>
                </a:ext>
              </a:extLst>
            </p:cNvPr>
            <p:cNvSpPr>
              <a:spLocks/>
            </p:cNvSpPr>
            <p:nvPr/>
          </p:nvSpPr>
          <p:spPr bwMode="auto">
            <a:xfrm>
              <a:off x="6665913" y="3351213"/>
              <a:ext cx="277813" cy="244475"/>
            </a:xfrm>
            <a:custGeom>
              <a:avLst/>
              <a:gdLst>
                <a:gd name="T0" fmla="*/ 317 w 323"/>
                <a:gd name="T1" fmla="*/ 26 h 285"/>
                <a:gd name="T2" fmla="*/ 24 w 323"/>
                <a:gd name="T3" fmla="*/ 280 h 285"/>
                <a:gd name="T4" fmla="*/ 5 w 323"/>
                <a:gd name="T5" fmla="*/ 279 h 285"/>
                <a:gd name="T6" fmla="*/ 6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5"/>
                    <a:pt x="6" y="260"/>
                  </a:cubicBezTo>
                  <a:cubicBezTo>
                    <a:pt x="299" y="5"/>
                    <a:pt x="299" y="5"/>
                    <a:pt x="299" y="5"/>
                  </a:cubicBezTo>
                  <a:cubicBezTo>
                    <a:pt x="305" y="0"/>
                    <a:pt x="313" y="1"/>
                    <a:pt x="318" y="7"/>
                  </a:cubicBezTo>
                  <a:cubicBezTo>
                    <a:pt x="323" y="12"/>
                    <a:pt x="322"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60">
              <a:extLst>
                <a:ext uri="{FF2B5EF4-FFF2-40B4-BE49-F238E27FC236}">
                  <a16:creationId xmlns:a16="http://schemas.microsoft.com/office/drawing/2014/main" id="{0943A519-CAC6-4D84-AF48-6C0E03E7FBFE}"/>
                </a:ext>
              </a:extLst>
            </p:cNvPr>
            <p:cNvSpPr>
              <a:spLocks/>
            </p:cNvSpPr>
            <p:nvPr/>
          </p:nvSpPr>
          <p:spPr bwMode="auto">
            <a:xfrm>
              <a:off x="6867525" y="3582988"/>
              <a:ext cx="277813" cy="244475"/>
            </a:xfrm>
            <a:custGeom>
              <a:avLst/>
              <a:gdLst>
                <a:gd name="T0" fmla="*/ 317 w 323"/>
                <a:gd name="T1" fmla="*/ 26 h 285"/>
                <a:gd name="T2" fmla="*/ 24 w 323"/>
                <a:gd name="T3" fmla="*/ 280 h 285"/>
                <a:gd name="T4" fmla="*/ 5 w 323"/>
                <a:gd name="T5" fmla="*/ 279 h 285"/>
                <a:gd name="T6" fmla="*/ 6 w 323"/>
                <a:gd name="T7" fmla="*/ 260 h 285"/>
                <a:gd name="T8" fmla="*/ 299 w 323"/>
                <a:gd name="T9" fmla="*/ 5 h 285"/>
                <a:gd name="T10" fmla="*/ 318 w 323"/>
                <a:gd name="T11" fmla="*/ 7 h 285"/>
                <a:gd name="T12" fmla="*/ 318 w 323"/>
                <a:gd name="T13" fmla="*/ 7 h 285"/>
                <a:gd name="T14" fmla="*/ 317 w 323"/>
                <a:gd name="T15" fmla="*/ 26 h 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3" h="285">
                  <a:moveTo>
                    <a:pt x="317" y="26"/>
                  </a:moveTo>
                  <a:cubicBezTo>
                    <a:pt x="24" y="280"/>
                    <a:pt x="24" y="280"/>
                    <a:pt x="24" y="280"/>
                  </a:cubicBezTo>
                  <a:cubicBezTo>
                    <a:pt x="19" y="285"/>
                    <a:pt x="10" y="284"/>
                    <a:pt x="5" y="279"/>
                  </a:cubicBezTo>
                  <a:cubicBezTo>
                    <a:pt x="0" y="273"/>
                    <a:pt x="1" y="265"/>
                    <a:pt x="6" y="260"/>
                  </a:cubicBezTo>
                  <a:cubicBezTo>
                    <a:pt x="299" y="5"/>
                    <a:pt x="299" y="5"/>
                    <a:pt x="299" y="5"/>
                  </a:cubicBezTo>
                  <a:cubicBezTo>
                    <a:pt x="305" y="0"/>
                    <a:pt x="313" y="1"/>
                    <a:pt x="318" y="7"/>
                  </a:cubicBezTo>
                  <a:cubicBezTo>
                    <a:pt x="318" y="7"/>
                    <a:pt x="318" y="7"/>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61">
              <a:extLst>
                <a:ext uri="{FF2B5EF4-FFF2-40B4-BE49-F238E27FC236}">
                  <a16:creationId xmlns:a16="http://schemas.microsoft.com/office/drawing/2014/main" id="{B50D4FDF-60EC-4FBB-884C-4D1F2294ED37}"/>
                </a:ext>
              </a:extLst>
            </p:cNvPr>
            <p:cNvSpPr>
              <a:spLocks/>
            </p:cNvSpPr>
            <p:nvPr/>
          </p:nvSpPr>
          <p:spPr bwMode="auto">
            <a:xfrm>
              <a:off x="6905625" y="3627438"/>
              <a:ext cx="277813" cy="244475"/>
            </a:xfrm>
            <a:custGeom>
              <a:avLst/>
              <a:gdLst>
                <a:gd name="T0" fmla="*/ 317 w 323"/>
                <a:gd name="T1" fmla="*/ 25 h 284"/>
                <a:gd name="T2" fmla="*/ 24 w 323"/>
                <a:gd name="T3" fmla="*/ 280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80"/>
                    <a:pt x="24" y="280"/>
                    <a:pt x="24" y="280"/>
                  </a:cubicBezTo>
                  <a:cubicBezTo>
                    <a:pt x="18" y="284"/>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62">
              <a:extLst>
                <a:ext uri="{FF2B5EF4-FFF2-40B4-BE49-F238E27FC236}">
                  <a16:creationId xmlns:a16="http://schemas.microsoft.com/office/drawing/2014/main" id="{12277F49-E075-460F-8C6E-13607B952162}"/>
                </a:ext>
              </a:extLst>
            </p:cNvPr>
            <p:cNvSpPr>
              <a:spLocks/>
            </p:cNvSpPr>
            <p:nvPr/>
          </p:nvSpPr>
          <p:spPr bwMode="auto">
            <a:xfrm>
              <a:off x="7107238" y="3859213"/>
              <a:ext cx="276225" cy="242888"/>
            </a:xfrm>
            <a:custGeom>
              <a:avLst/>
              <a:gdLst>
                <a:gd name="T0" fmla="*/ 317 w 323"/>
                <a:gd name="T1" fmla="*/ 25 h 284"/>
                <a:gd name="T2" fmla="*/ 24 w 323"/>
                <a:gd name="T3" fmla="*/ 279 h 284"/>
                <a:gd name="T4" fmla="*/ 5 w 323"/>
                <a:gd name="T5" fmla="*/ 278 h 284"/>
                <a:gd name="T6" fmla="*/ 7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3"/>
                    <a:pt x="1" y="264"/>
                    <a:pt x="7" y="259"/>
                  </a:cubicBezTo>
                  <a:cubicBezTo>
                    <a:pt x="299" y="5"/>
                    <a:pt x="299" y="5"/>
                    <a:pt x="299" y="5"/>
                  </a:cubicBezTo>
                  <a:cubicBezTo>
                    <a:pt x="305" y="0"/>
                    <a:pt x="313" y="0"/>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63">
              <a:extLst>
                <a:ext uri="{FF2B5EF4-FFF2-40B4-BE49-F238E27FC236}">
                  <a16:creationId xmlns:a16="http://schemas.microsoft.com/office/drawing/2014/main" id="{C1EA7297-5F2C-4441-B275-0EEAB60BDB4C}"/>
                </a:ext>
              </a:extLst>
            </p:cNvPr>
            <p:cNvSpPr>
              <a:spLocks/>
            </p:cNvSpPr>
            <p:nvPr/>
          </p:nvSpPr>
          <p:spPr bwMode="auto">
            <a:xfrm>
              <a:off x="7145338" y="3903663"/>
              <a:ext cx="276225" cy="242888"/>
            </a:xfrm>
            <a:custGeom>
              <a:avLst/>
              <a:gdLst>
                <a:gd name="T0" fmla="*/ 317 w 323"/>
                <a:gd name="T1" fmla="*/ 25 h 285"/>
                <a:gd name="T2" fmla="*/ 24 w 323"/>
                <a:gd name="T3" fmla="*/ 280 h 285"/>
                <a:gd name="T4" fmla="*/ 5 w 323"/>
                <a:gd name="T5" fmla="*/ 279 h 285"/>
                <a:gd name="T6" fmla="*/ 6 w 323"/>
                <a:gd name="T7" fmla="*/ 260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9"/>
                  </a:cubicBezTo>
                  <a:cubicBezTo>
                    <a:pt x="0" y="273"/>
                    <a:pt x="1" y="264"/>
                    <a:pt x="6" y="260"/>
                  </a:cubicBezTo>
                  <a:cubicBezTo>
                    <a:pt x="299" y="5"/>
                    <a:pt x="299" y="5"/>
                    <a:pt x="299" y="5"/>
                  </a:cubicBezTo>
                  <a:cubicBezTo>
                    <a:pt x="305" y="0"/>
                    <a:pt x="313" y="1"/>
                    <a:pt x="318" y="6"/>
                  </a:cubicBezTo>
                  <a:cubicBezTo>
                    <a:pt x="323" y="12"/>
                    <a:pt x="322" y="21"/>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64">
              <a:extLst>
                <a:ext uri="{FF2B5EF4-FFF2-40B4-BE49-F238E27FC236}">
                  <a16:creationId xmlns:a16="http://schemas.microsoft.com/office/drawing/2014/main" id="{B9767457-DA62-4059-9F74-160378A3FFCE}"/>
                </a:ext>
              </a:extLst>
            </p:cNvPr>
            <p:cNvSpPr>
              <a:spLocks/>
            </p:cNvSpPr>
            <p:nvPr/>
          </p:nvSpPr>
          <p:spPr bwMode="auto">
            <a:xfrm>
              <a:off x="7367588" y="4159250"/>
              <a:ext cx="276225" cy="242888"/>
            </a:xfrm>
            <a:custGeom>
              <a:avLst/>
              <a:gdLst>
                <a:gd name="T0" fmla="*/ 317 w 323"/>
                <a:gd name="T1" fmla="*/ 25 h 284"/>
                <a:gd name="T2" fmla="*/ 24 w 323"/>
                <a:gd name="T3" fmla="*/ 279 h 284"/>
                <a:gd name="T4" fmla="*/ 5 w 323"/>
                <a:gd name="T5" fmla="*/ 278 h 284"/>
                <a:gd name="T6" fmla="*/ 7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2"/>
                    <a:pt x="1" y="264"/>
                    <a:pt x="7" y="259"/>
                  </a:cubicBezTo>
                  <a:cubicBezTo>
                    <a:pt x="299" y="4"/>
                    <a:pt x="299" y="4"/>
                    <a:pt x="299" y="4"/>
                  </a:cubicBezTo>
                  <a:cubicBezTo>
                    <a:pt x="305" y="0"/>
                    <a:pt x="313" y="0"/>
                    <a:pt x="318" y="6"/>
                  </a:cubicBezTo>
                  <a:cubicBezTo>
                    <a:pt x="323" y="11"/>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65">
              <a:extLst>
                <a:ext uri="{FF2B5EF4-FFF2-40B4-BE49-F238E27FC236}">
                  <a16:creationId xmlns:a16="http://schemas.microsoft.com/office/drawing/2014/main" id="{10144363-F010-45A1-88A0-9D98C77177B2}"/>
                </a:ext>
              </a:extLst>
            </p:cNvPr>
            <p:cNvSpPr>
              <a:spLocks/>
            </p:cNvSpPr>
            <p:nvPr/>
          </p:nvSpPr>
          <p:spPr bwMode="auto">
            <a:xfrm>
              <a:off x="7405688" y="4203700"/>
              <a:ext cx="277813" cy="244475"/>
            </a:xfrm>
            <a:custGeom>
              <a:avLst/>
              <a:gdLst>
                <a:gd name="T0" fmla="*/ 317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66">
              <a:extLst>
                <a:ext uri="{FF2B5EF4-FFF2-40B4-BE49-F238E27FC236}">
                  <a16:creationId xmlns:a16="http://schemas.microsoft.com/office/drawing/2014/main" id="{52971B16-DB52-43C9-A78F-B3CCA8C50068}"/>
                </a:ext>
              </a:extLst>
            </p:cNvPr>
            <p:cNvSpPr>
              <a:spLocks/>
            </p:cNvSpPr>
            <p:nvPr/>
          </p:nvSpPr>
          <p:spPr bwMode="auto">
            <a:xfrm>
              <a:off x="7612063" y="4440238"/>
              <a:ext cx="276225" cy="244475"/>
            </a:xfrm>
            <a:custGeom>
              <a:avLst/>
              <a:gdLst>
                <a:gd name="T0" fmla="*/ 317 w 323"/>
                <a:gd name="T1" fmla="*/ 26 h 285"/>
                <a:gd name="T2" fmla="*/ 24 w 323"/>
                <a:gd name="T3" fmla="*/ 280 h 285"/>
                <a:gd name="T4" fmla="*/ 5 w 323"/>
                <a:gd name="T5" fmla="*/ 279 h 285"/>
                <a:gd name="T6" fmla="*/ 7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4"/>
                    <a:pt x="7" y="260"/>
                  </a:cubicBezTo>
                  <a:cubicBezTo>
                    <a:pt x="299" y="5"/>
                    <a:pt x="299" y="5"/>
                    <a:pt x="299" y="5"/>
                  </a:cubicBezTo>
                  <a:cubicBezTo>
                    <a:pt x="305" y="0"/>
                    <a:pt x="314" y="1"/>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67">
              <a:extLst>
                <a:ext uri="{FF2B5EF4-FFF2-40B4-BE49-F238E27FC236}">
                  <a16:creationId xmlns:a16="http://schemas.microsoft.com/office/drawing/2014/main" id="{C9D71A51-B6B9-46FC-9007-B852C82F55A9}"/>
                </a:ext>
              </a:extLst>
            </p:cNvPr>
            <p:cNvSpPr>
              <a:spLocks/>
            </p:cNvSpPr>
            <p:nvPr/>
          </p:nvSpPr>
          <p:spPr bwMode="auto">
            <a:xfrm>
              <a:off x="7650163" y="4484688"/>
              <a:ext cx="276225"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3"/>
                    <a:pt x="1" y="264"/>
                    <a:pt x="6" y="259"/>
                  </a:cubicBezTo>
                  <a:cubicBezTo>
                    <a:pt x="299" y="5"/>
                    <a:pt x="299" y="5"/>
                    <a:pt x="299" y="5"/>
                  </a:cubicBezTo>
                  <a:cubicBezTo>
                    <a:pt x="305" y="0"/>
                    <a:pt x="313" y="0"/>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68">
              <a:extLst>
                <a:ext uri="{FF2B5EF4-FFF2-40B4-BE49-F238E27FC236}">
                  <a16:creationId xmlns:a16="http://schemas.microsoft.com/office/drawing/2014/main" id="{60D00625-C073-49F6-B708-1775B5B87E2C}"/>
                </a:ext>
              </a:extLst>
            </p:cNvPr>
            <p:cNvSpPr>
              <a:spLocks/>
            </p:cNvSpPr>
            <p:nvPr/>
          </p:nvSpPr>
          <p:spPr bwMode="auto">
            <a:xfrm>
              <a:off x="6084888" y="1111250"/>
              <a:ext cx="1816100" cy="1579563"/>
            </a:xfrm>
            <a:custGeom>
              <a:avLst/>
              <a:gdLst>
                <a:gd name="T0" fmla="*/ 1144 w 1144"/>
                <a:gd name="T1" fmla="*/ 4 h 995"/>
                <a:gd name="T2" fmla="*/ 3 w 1144"/>
                <a:gd name="T3" fmla="*/ 995 h 995"/>
                <a:gd name="T4" fmla="*/ 0 w 1144"/>
                <a:gd name="T5" fmla="*/ 992 h 995"/>
                <a:gd name="T6" fmla="*/ 1141 w 1144"/>
                <a:gd name="T7" fmla="*/ 0 h 995"/>
                <a:gd name="T8" fmla="*/ 1144 w 1144"/>
                <a:gd name="T9" fmla="*/ 4 h 995"/>
              </a:gdLst>
              <a:ahLst/>
              <a:cxnLst>
                <a:cxn ang="0">
                  <a:pos x="T0" y="T1"/>
                </a:cxn>
                <a:cxn ang="0">
                  <a:pos x="T2" y="T3"/>
                </a:cxn>
                <a:cxn ang="0">
                  <a:pos x="T4" y="T5"/>
                </a:cxn>
                <a:cxn ang="0">
                  <a:pos x="T6" y="T7"/>
                </a:cxn>
                <a:cxn ang="0">
                  <a:pos x="T8" y="T9"/>
                </a:cxn>
              </a:cxnLst>
              <a:rect l="0" t="0" r="r" b="b"/>
              <a:pathLst>
                <a:path w="1144" h="995">
                  <a:moveTo>
                    <a:pt x="1144" y="4"/>
                  </a:moveTo>
                  <a:lnTo>
                    <a:pt x="3" y="995"/>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69">
              <a:extLst>
                <a:ext uri="{FF2B5EF4-FFF2-40B4-BE49-F238E27FC236}">
                  <a16:creationId xmlns:a16="http://schemas.microsoft.com/office/drawing/2014/main" id="{F5E3BF29-183B-4394-BED1-DD3D8AB48917}"/>
                </a:ext>
              </a:extLst>
            </p:cNvPr>
            <p:cNvSpPr>
              <a:spLocks/>
            </p:cNvSpPr>
            <p:nvPr/>
          </p:nvSpPr>
          <p:spPr bwMode="auto">
            <a:xfrm>
              <a:off x="5957888" y="965200"/>
              <a:ext cx="1816100" cy="1581150"/>
            </a:xfrm>
            <a:custGeom>
              <a:avLst/>
              <a:gdLst>
                <a:gd name="T0" fmla="*/ 1144 w 1144"/>
                <a:gd name="T1" fmla="*/ 4 h 996"/>
                <a:gd name="T2" fmla="*/ 3 w 1144"/>
                <a:gd name="T3" fmla="*/ 996 h 996"/>
                <a:gd name="T4" fmla="*/ 0 w 1144"/>
                <a:gd name="T5" fmla="*/ 992 h 996"/>
                <a:gd name="T6" fmla="*/ 1141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70">
              <a:extLst>
                <a:ext uri="{FF2B5EF4-FFF2-40B4-BE49-F238E27FC236}">
                  <a16:creationId xmlns:a16="http://schemas.microsoft.com/office/drawing/2014/main" id="{54AD1B6A-E85E-48F9-A7CB-119CE0FE31DC}"/>
                </a:ext>
              </a:extLst>
            </p:cNvPr>
            <p:cNvSpPr>
              <a:spLocks/>
            </p:cNvSpPr>
            <p:nvPr/>
          </p:nvSpPr>
          <p:spPr bwMode="auto">
            <a:xfrm>
              <a:off x="5848350" y="836613"/>
              <a:ext cx="1816100" cy="1581150"/>
            </a:xfrm>
            <a:custGeom>
              <a:avLst/>
              <a:gdLst>
                <a:gd name="T0" fmla="*/ 1144 w 1144"/>
                <a:gd name="T1" fmla="*/ 4 h 996"/>
                <a:gd name="T2" fmla="*/ 3 w 1144"/>
                <a:gd name="T3" fmla="*/ 996 h 996"/>
                <a:gd name="T4" fmla="*/ 0 w 1144"/>
                <a:gd name="T5" fmla="*/ 992 h 996"/>
                <a:gd name="T6" fmla="*/ 1140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0"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71">
              <a:extLst>
                <a:ext uri="{FF2B5EF4-FFF2-40B4-BE49-F238E27FC236}">
                  <a16:creationId xmlns:a16="http://schemas.microsoft.com/office/drawing/2014/main" id="{42AA686C-D54D-428A-8C48-6DD62219D44D}"/>
                </a:ext>
              </a:extLst>
            </p:cNvPr>
            <p:cNvSpPr>
              <a:spLocks/>
            </p:cNvSpPr>
            <p:nvPr/>
          </p:nvSpPr>
          <p:spPr bwMode="auto">
            <a:xfrm>
              <a:off x="6207125" y="1250950"/>
              <a:ext cx="1816100" cy="1579563"/>
            </a:xfrm>
            <a:custGeom>
              <a:avLst/>
              <a:gdLst>
                <a:gd name="T0" fmla="*/ 1144 w 1144"/>
                <a:gd name="T1" fmla="*/ 4 h 995"/>
                <a:gd name="T2" fmla="*/ 3 w 1144"/>
                <a:gd name="T3" fmla="*/ 995 h 995"/>
                <a:gd name="T4" fmla="*/ 0 w 1144"/>
                <a:gd name="T5" fmla="*/ 992 h 995"/>
                <a:gd name="T6" fmla="*/ 1141 w 1144"/>
                <a:gd name="T7" fmla="*/ 0 h 995"/>
                <a:gd name="T8" fmla="*/ 1144 w 1144"/>
                <a:gd name="T9" fmla="*/ 4 h 995"/>
              </a:gdLst>
              <a:ahLst/>
              <a:cxnLst>
                <a:cxn ang="0">
                  <a:pos x="T0" y="T1"/>
                </a:cxn>
                <a:cxn ang="0">
                  <a:pos x="T2" y="T3"/>
                </a:cxn>
                <a:cxn ang="0">
                  <a:pos x="T4" y="T5"/>
                </a:cxn>
                <a:cxn ang="0">
                  <a:pos x="T6" y="T7"/>
                </a:cxn>
                <a:cxn ang="0">
                  <a:pos x="T8" y="T9"/>
                </a:cxn>
              </a:cxnLst>
              <a:rect l="0" t="0" r="r" b="b"/>
              <a:pathLst>
                <a:path w="1144" h="995">
                  <a:moveTo>
                    <a:pt x="1144" y="4"/>
                  </a:moveTo>
                  <a:lnTo>
                    <a:pt x="3" y="995"/>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72">
              <a:extLst>
                <a:ext uri="{FF2B5EF4-FFF2-40B4-BE49-F238E27FC236}">
                  <a16:creationId xmlns:a16="http://schemas.microsoft.com/office/drawing/2014/main" id="{D4D67655-7E60-4CC8-BAA0-DD1686E2AF1D}"/>
                </a:ext>
              </a:extLst>
            </p:cNvPr>
            <p:cNvSpPr>
              <a:spLocks/>
            </p:cNvSpPr>
            <p:nvPr/>
          </p:nvSpPr>
          <p:spPr bwMode="auto">
            <a:xfrm>
              <a:off x="6327775" y="1390650"/>
              <a:ext cx="1817688" cy="1581150"/>
            </a:xfrm>
            <a:custGeom>
              <a:avLst/>
              <a:gdLst>
                <a:gd name="T0" fmla="*/ 1145 w 1145"/>
                <a:gd name="T1" fmla="*/ 4 h 996"/>
                <a:gd name="T2" fmla="*/ 4 w 1145"/>
                <a:gd name="T3" fmla="*/ 996 h 996"/>
                <a:gd name="T4" fmla="*/ 0 w 1145"/>
                <a:gd name="T5" fmla="*/ 992 h 996"/>
                <a:gd name="T6" fmla="*/ 1141 w 1145"/>
                <a:gd name="T7" fmla="*/ 0 h 996"/>
                <a:gd name="T8" fmla="*/ 1145 w 1145"/>
                <a:gd name="T9" fmla="*/ 4 h 996"/>
              </a:gdLst>
              <a:ahLst/>
              <a:cxnLst>
                <a:cxn ang="0">
                  <a:pos x="T0" y="T1"/>
                </a:cxn>
                <a:cxn ang="0">
                  <a:pos x="T2" y="T3"/>
                </a:cxn>
                <a:cxn ang="0">
                  <a:pos x="T4" y="T5"/>
                </a:cxn>
                <a:cxn ang="0">
                  <a:pos x="T6" y="T7"/>
                </a:cxn>
                <a:cxn ang="0">
                  <a:pos x="T8" y="T9"/>
                </a:cxn>
              </a:cxnLst>
              <a:rect l="0" t="0" r="r" b="b"/>
              <a:pathLst>
                <a:path w="1145" h="996">
                  <a:moveTo>
                    <a:pt x="1145" y="4"/>
                  </a:moveTo>
                  <a:lnTo>
                    <a:pt x="4" y="996"/>
                  </a:lnTo>
                  <a:lnTo>
                    <a:pt x="0" y="992"/>
                  </a:lnTo>
                  <a:lnTo>
                    <a:pt x="1141"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73">
              <a:extLst>
                <a:ext uri="{FF2B5EF4-FFF2-40B4-BE49-F238E27FC236}">
                  <a16:creationId xmlns:a16="http://schemas.microsoft.com/office/drawing/2014/main" id="{0D310906-9CF8-45A7-BF30-745163953EA5}"/>
                </a:ext>
              </a:extLst>
            </p:cNvPr>
            <p:cNvSpPr>
              <a:spLocks/>
            </p:cNvSpPr>
            <p:nvPr/>
          </p:nvSpPr>
          <p:spPr bwMode="auto">
            <a:xfrm>
              <a:off x="6450013" y="1530350"/>
              <a:ext cx="1816100" cy="1581150"/>
            </a:xfrm>
            <a:custGeom>
              <a:avLst/>
              <a:gdLst>
                <a:gd name="T0" fmla="*/ 1144 w 1144"/>
                <a:gd name="T1" fmla="*/ 4 h 996"/>
                <a:gd name="T2" fmla="*/ 3 w 1144"/>
                <a:gd name="T3" fmla="*/ 996 h 996"/>
                <a:gd name="T4" fmla="*/ 0 w 1144"/>
                <a:gd name="T5" fmla="*/ 992 h 996"/>
                <a:gd name="T6" fmla="*/ 1141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74">
              <a:extLst>
                <a:ext uri="{FF2B5EF4-FFF2-40B4-BE49-F238E27FC236}">
                  <a16:creationId xmlns:a16="http://schemas.microsoft.com/office/drawing/2014/main" id="{D64273C5-8EE6-4AE6-B93F-68D91702D018}"/>
                </a:ext>
              </a:extLst>
            </p:cNvPr>
            <p:cNvSpPr>
              <a:spLocks/>
            </p:cNvSpPr>
            <p:nvPr/>
          </p:nvSpPr>
          <p:spPr bwMode="auto">
            <a:xfrm>
              <a:off x="6572250" y="1670050"/>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75">
              <a:extLst>
                <a:ext uri="{FF2B5EF4-FFF2-40B4-BE49-F238E27FC236}">
                  <a16:creationId xmlns:a16="http://schemas.microsoft.com/office/drawing/2014/main" id="{6EE03EC4-2BD1-4FF3-8DF4-6B244E112F24}"/>
                </a:ext>
              </a:extLst>
            </p:cNvPr>
            <p:cNvSpPr>
              <a:spLocks/>
            </p:cNvSpPr>
            <p:nvPr/>
          </p:nvSpPr>
          <p:spPr bwMode="auto">
            <a:xfrm>
              <a:off x="6692900" y="1809750"/>
              <a:ext cx="1819275" cy="1581150"/>
            </a:xfrm>
            <a:custGeom>
              <a:avLst/>
              <a:gdLst>
                <a:gd name="T0" fmla="*/ 1146 w 1146"/>
                <a:gd name="T1" fmla="*/ 3 h 996"/>
                <a:gd name="T2" fmla="*/ 4 w 1146"/>
                <a:gd name="T3" fmla="*/ 996 h 996"/>
                <a:gd name="T4" fmla="*/ 0 w 1146"/>
                <a:gd name="T5" fmla="*/ 992 h 996"/>
                <a:gd name="T6" fmla="*/ 1142 w 1146"/>
                <a:gd name="T7" fmla="*/ 0 h 996"/>
                <a:gd name="T8" fmla="*/ 1146 w 1146"/>
                <a:gd name="T9" fmla="*/ 3 h 996"/>
              </a:gdLst>
              <a:ahLst/>
              <a:cxnLst>
                <a:cxn ang="0">
                  <a:pos x="T0" y="T1"/>
                </a:cxn>
                <a:cxn ang="0">
                  <a:pos x="T2" y="T3"/>
                </a:cxn>
                <a:cxn ang="0">
                  <a:pos x="T4" y="T5"/>
                </a:cxn>
                <a:cxn ang="0">
                  <a:pos x="T6" y="T7"/>
                </a:cxn>
                <a:cxn ang="0">
                  <a:pos x="T8" y="T9"/>
                </a:cxn>
              </a:cxnLst>
              <a:rect l="0" t="0" r="r" b="b"/>
              <a:pathLst>
                <a:path w="1146" h="996">
                  <a:moveTo>
                    <a:pt x="1146" y="3"/>
                  </a:moveTo>
                  <a:lnTo>
                    <a:pt x="4" y="996"/>
                  </a:lnTo>
                  <a:lnTo>
                    <a:pt x="0" y="992"/>
                  </a:lnTo>
                  <a:lnTo>
                    <a:pt x="1142" y="0"/>
                  </a:lnTo>
                  <a:lnTo>
                    <a:pt x="1146"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76">
              <a:extLst>
                <a:ext uri="{FF2B5EF4-FFF2-40B4-BE49-F238E27FC236}">
                  <a16:creationId xmlns:a16="http://schemas.microsoft.com/office/drawing/2014/main" id="{8A97E344-7D44-418A-9A3F-EF358AE34CFD}"/>
                </a:ext>
              </a:extLst>
            </p:cNvPr>
            <p:cNvSpPr>
              <a:spLocks/>
            </p:cNvSpPr>
            <p:nvPr/>
          </p:nvSpPr>
          <p:spPr bwMode="auto">
            <a:xfrm>
              <a:off x="6808788" y="1943100"/>
              <a:ext cx="1819275" cy="1581150"/>
            </a:xfrm>
            <a:custGeom>
              <a:avLst/>
              <a:gdLst>
                <a:gd name="T0" fmla="*/ 1146 w 1146"/>
                <a:gd name="T1" fmla="*/ 4 h 996"/>
                <a:gd name="T2" fmla="*/ 4 w 1146"/>
                <a:gd name="T3" fmla="*/ 996 h 996"/>
                <a:gd name="T4" fmla="*/ 0 w 1146"/>
                <a:gd name="T5" fmla="*/ 993 h 996"/>
                <a:gd name="T6" fmla="*/ 1142 w 1146"/>
                <a:gd name="T7" fmla="*/ 0 h 996"/>
                <a:gd name="T8" fmla="*/ 1146 w 1146"/>
                <a:gd name="T9" fmla="*/ 4 h 996"/>
              </a:gdLst>
              <a:ahLst/>
              <a:cxnLst>
                <a:cxn ang="0">
                  <a:pos x="T0" y="T1"/>
                </a:cxn>
                <a:cxn ang="0">
                  <a:pos x="T2" y="T3"/>
                </a:cxn>
                <a:cxn ang="0">
                  <a:pos x="T4" y="T5"/>
                </a:cxn>
                <a:cxn ang="0">
                  <a:pos x="T6" y="T7"/>
                </a:cxn>
                <a:cxn ang="0">
                  <a:pos x="T8" y="T9"/>
                </a:cxn>
              </a:cxnLst>
              <a:rect l="0" t="0" r="r" b="b"/>
              <a:pathLst>
                <a:path w="1146" h="996">
                  <a:moveTo>
                    <a:pt x="1146" y="4"/>
                  </a:moveTo>
                  <a:lnTo>
                    <a:pt x="4" y="996"/>
                  </a:lnTo>
                  <a:lnTo>
                    <a:pt x="0" y="993"/>
                  </a:lnTo>
                  <a:lnTo>
                    <a:pt x="1142" y="0"/>
                  </a:lnTo>
                  <a:lnTo>
                    <a:pt x="1146"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77">
              <a:extLst>
                <a:ext uri="{FF2B5EF4-FFF2-40B4-BE49-F238E27FC236}">
                  <a16:creationId xmlns:a16="http://schemas.microsoft.com/office/drawing/2014/main" id="{B4E58767-DAAC-4556-B4CB-E9502600EFE3}"/>
                </a:ext>
              </a:extLst>
            </p:cNvPr>
            <p:cNvSpPr>
              <a:spLocks/>
            </p:cNvSpPr>
            <p:nvPr/>
          </p:nvSpPr>
          <p:spPr bwMode="auto">
            <a:xfrm>
              <a:off x="6935788" y="2089150"/>
              <a:ext cx="1819275" cy="1582738"/>
            </a:xfrm>
            <a:custGeom>
              <a:avLst/>
              <a:gdLst>
                <a:gd name="T0" fmla="*/ 1146 w 1146"/>
                <a:gd name="T1" fmla="*/ 4 h 997"/>
                <a:gd name="T2" fmla="*/ 4 w 1146"/>
                <a:gd name="T3" fmla="*/ 997 h 997"/>
                <a:gd name="T4" fmla="*/ 0 w 1146"/>
                <a:gd name="T5" fmla="*/ 993 h 997"/>
                <a:gd name="T6" fmla="*/ 1142 w 1146"/>
                <a:gd name="T7" fmla="*/ 0 h 997"/>
                <a:gd name="T8" fmla="*/ 1146 w 1146"/>
                <a:gd name="T9" fmla="*/ 4 h 997"/>
              </a:gdLst>
              <a:ahLst/>
              <a:cxnLst>
                <a:cxn ang="0">
                  <a:pos x="T0" y="T1"/>
                </a:cxn>
                <a:cxn ang="0">
                  <a:pos x="T2" y="T3"/>
                </a:cxn>
                <a:cxn ang="0">
                  <a:pos x="T4" y="T5"/>
                </a:cxn>
                <a:cxn ang="0">
                  <a:pos x="T6" y="T7"/>
                </a:cxn>
                <a:cxn ang="0">
                  <a:pos x="T8" y="T9"/>
                </a:cxn>
              </a:cxnLst>
              <a:rect l="0" t="0" r="r" b="b"/>
              <a:pathLst>
                <a:path w="1146" h="997">
                  <a:moveTo>
                    <a:pt x="1146" y="4"/>
                  </a:moveTo>
                  <a:lnTo>
                    <a:pt x="4" y="997"/>
                  </a:lnTo>
                  <a:lnTo>
                    <a:pt x="0" y="993"/>
                  </a:lnTo>
                  <a:lnTo>
                    <a:pt x="1142" y="0"/>
                  </a:lnTo>
                  <a:lnTo>
                    <a:pt x="1146"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78">
              <a:extLst>
                <a:ext uri="{FF2B5EF4-FFF2-40B4-BE49-F238E27FC236}">
                  <a16:creationId xmlns:a16="http://schemas.microsoft.com/office/drawing/2014/main" id="{296CB66B-61E7-4CA1-974D-7D9AE8B0F62F}"/>
                </a:ext>
              </a:extLst>
            </p:cNvPr>
            <p:cNvSpPr>
              <a:spLocks/>
            </p:cNvSpPr>
            <p:nvPr/>
          </p:nvSpPr>
          <p:spPr bwMode="auto">
            <a:xfrm>
              <a:off x="7053263" y="22240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79">
              <a:extLst>
                <a:ext uri="{FF2B5EF4-FFF2-40B4-BE49-F238E27FC236}">
                  <a16:creationId xmlns:a16="http://schemas.microsoft.com/office/drawing/2014/main" id="{3F49FB51-0440-4E30-971D-DE8E172A6C99}"/>
                </a:ext>
              </a:extLst>
            </p:cNvPr>
            <p:cNvSpPr>
              <a:spLocks/>
            </p:cNvSpPr>
            <p:nvPr/>
          </p:nvSpPr>
          <p:spPr bwMode="auto">
            <a:xfrm>
              <a:off x="7169150" y="2357438"/>
              <a:ext cx="1817688" cy="1581150"/>
            </a:xfrm>
            <a:custGeom>
              <a:avLst/>
              <a:gdLst>
                <a:gd name="T0" fmla="*/ 1145 w 1145"/>
                <a:gd name="T1" fmla="*/ 4 h 996"/>
                <a:gd name="T2" fmla="*/ 3 w 1145"/>
                <a:gd name="T3" fmla="*/ 996 h 996"/>
                <a:gd name="T4" fmla="*/ 0 w 1145"/>
                <a:gd name="T5" fmla="*/ 992 h 996"/>
                <a:gd name="T6" fmla="*/ 1142 w 1145"/>
                <a:gd name="T7" fmla="*/ 0 h 996"/>
                <a:gd name="T8" fmla="*/ 1145 w 1145"/>
                <a:gd name="T9" fmla="*/ 4 h 996"/>
              </a:gdLst>
              <a:ahLst/>
              <a:cxnLst>
                <a:cxn ang="0">
                  <a:pos x="T0" y="T1"/>
                </a:cxn>
                <a:cxn ang="0">
                  <a:pos x="T2" y="T3"/>
                </a:cxn>
                <a:cxn ang="0">
                  <a:pos x="T4" y="T5"/>
                </a:cxn>
                <a:cxn ang="0">
                  <a:pos x="T6" y="T7"/>
                </a:cxn>
                <a:cxn ang="0">
                  <a:pos x="T8" y="T9"/>
                </a:cxn>
              </a:cxnLst>
              <a:rect l="0" t="0" r="r" b="b"/>
              <a:pathLst>
                <a:path w="1145" h="996">
                  <a:moveTo>
                    <a:pt x="1145" y="4"/>
                  </a:moveTo>
                  <a:lnTo>
                    <a:pt x="3" y="996"/>
                  </a:lnTo>
                  <a:lnTo>
                    <a:pt x="0" y="992"/>
                  </a:lnTo>
                  <a:lnTo>
                    <a:pt x="1142"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80">
              <a:extLst>
                <a:ext uri="{FF2B5EF4-FFF2-40B4-BE49-F238E27FC236}">
                  <a16:creationId xmlns:a16="http://schemas.microsoft.com/office/drawing/2014/main" id="{EB105448-C926-4990-915F-82E23EB530D7}"/>
                </a:ext>
              </a:extLst>
            </p:cNvPr>
            <p:cNvSpPr>
              <a:spLocks/>
            </p:cNvSpPr>
            <p:nvPr/>
          </p:nvSpPr>
          <p:spPr bwMode="auto">
            <a:xfrm>
              <a:off x="7296150" y="25034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81">
              <a:extLst>
                <a:ext uri="{FF2B5EF4-FFF2-40B4-BE49-F238E27FC236}">
                  <a16:creationId xmlns:a16="http://schemas.microsoft.com/office/drawing/2014/main" id="{C048C9D4-1453-40FF-A730-AE130E34170B}"/>
                </a:ext>
              </a:extLst>
            </p:cNvPr>
            <p:cNvSpPr>
              <a:spLocks/>
            </p:cNvSpPr>
            <p:nvPr/>
          </p:nvSpPr>
          <p:spPr bwMode="auto">
            <a:xfrm>
              <a:off x="7427913" y="26558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82">
              <a:extLst>
                <a:ext uri="{FF2B5EF4-FFF2-40B4-BE49-F238E27FC236}">
                  <a16:creationId xmlns:a16="http://schemas.microsoft.com/office/drawing/2014/main" id="{74A82DF6-B1AF-4CCF-A5A7-4C52236FFAD5}"/>
                </a:ext>
              </a:extLst>
            </p:cNvPr>
            <p:cNvSpPr>
              <a:spLocks/>
            </p:cNvSpPr>
            <p:nvPr/>
          </p:nvSpPr>
          <p:spPr bwMode="auto">
            <a:xfrm>
              <a:off x="7554913" y="280193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83">
              <a:extLst>
                <a:ext uri="{FF2B5EF4-FFF2-40B4-BE49-F238E27FC236}">
                  <a16:creationId xmlns:a16="http://schemas.microsoft.com/office/drawing/2014/main" id="{0D03282C-7287-4383-8210-FED13BF77A92}"/>
                </a:ext>
              </a:extLst>
            </p:cNvPr>
            <p:cNvSpPr>
              <a:spLocks/>
            </p:cNvSpPr>
            <p:nvPr/>
          </p:nvSpPr>
          <p:spPr bwMode="auto">
            <a:xfrm>
              <a:off x="7677150" y="294163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84">
              <a:extLst>
                <a:ext uri="{FF2B5EF4-FFF2-40B4-BE49-F238E27FC236}">
                  <a16:creationId xmlns:a16="http://schemas.microsoft.com/office/drawing/2014/main" id="{1E212376-E7B1-436E-80DA-7DAE03D66A2F}"/>
                </a:ext>
              </a:extLst>
            </p:cNvPr>
            <p:cNvSpPr>
              <a:spLocks/>
            </p:cNvSpPr>
            <p:nvPr/>
          </p:nvSpPr>
          <p:spPr bwMode="auto">
            <a:xfrm>
              <a:off x="7804150" y="3086100"/>
              <a:ext cx="1817688" cy="1582738"/>
            </a:xfrm>
            <a:custGeom>
              <a:avLst/>
              <a:gdLst>
                <a:gd name="T0" fmla="*/ 1145 w 1145"/>
                <a:gd name="T1" fmla="*/ 4 h 997"/>
                <a:gd name="T2" fmla="*/ 3 w 1145"/>
                <a:gd name="T3" fmla="*/ 997 h 997"/>
                <a:gd name="T4" fmla="*/ 0 w 1145"/>
                <a:gd name="T5" fmla="*/ 994 h 997"/>
                <a:gd name="T6" fmla="*/ 1142 w 1145"/>
                <a:gd name="T7" fmla="*/ 0 h 997"/>
                <a:gd name="T8" fmla="*/ 1145 w 1145"/>
                <a:gd name="T9" fmla="*/ 4 h 997"/>
              </a:gdLst>
              <a:ahLst/>
              <a:cxnLst>
                <a:cxn ang="0">
                  <a:pos x="T0" y="T1"/>
                </a:cxn>
                <a:cxn ang="0">
                  <a:pos x="T2" y="T3"/>
                </a:cxn>
                <a:cxn ang="0">
                  <a:pos x="T4" y="T5"/>
                </a:cxn>
                <a:cxn ang="0">
                  <a:pos x="T6" y="T7"/>
                </a:cxn>
                <a:cxn ang="0">
                  <a:pos x="T8" y="T9"/>
                </a:cxn>
              </a:cxnLst>
              <a:rect l="0" t="0" r="r" b="b"/>
              <a:pathLst>
                <a:path w="1145" h="997">
                  <a:moveTo>
                    <a:pt x="1145" y="4"/>
                  </a:moveTo>
                  <a:lnTo>
                    <a:pt x="3" y="997"/>
                  </a:lnTo>
                  <a:lnTo>
                    <a:pt x="0" y="994"/>
                  </a:lnTo>
                  <a:lnTo>
                    <a:pt x="1142"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85">
              <a:extLst>
                <a:ext uri="{FF2B5EF4-FFF2-40B4-BE49-F238E27FC236}">
                  <a16:creationId xmlns:a16="http://schemas.microsoft.com/office/drawing/2014/main" id="{85B95770-FA23-4892-8102-1FF2391C6C81}"/>
                </a:ext>
              </a:extLst>
            </p:cNvPr>
            <p:cNvSpPr>
              <a:spLocks/>
            </p:cNvSpPr>
            <p:nvPr/>
          </p:nvSpPr>
          <p:spPr bwMode="auto">
            <a:xfrm>
              <a:off x="7931150" y="3236913"/>
              <a:ext cx="1811338" cy="1577975"/>
            </a:xfrm>
            <a:custGeom>
              <a:avLst/>
              <a:gdLst>
                <a:gd name="T0" fmla="*/ 2113 w 2113"/>
                <a:gd name="T1" fmla="*/ 8 h 1840"/>
                <a:gd name="T2" fmla="*/ 6 w 2113"/>
                <a:gd name="T3" fmla="*/ 1840 h 1840"/>
                <a:gd name="T4" fmla="*/ 0 w 2113"/>
                <a:gd name="T5" fmla="*/ 1833 h 1840"/>
                <a:gd name="T6" fmla="*/ 2109 w 2113"/>
                <a:gd name="T7" fmla="*/ 0 h 1840"/>
                <a:gd name="T8" fmla="*/ 2113 w 2113"/>
                <a:gd name="T9" fmla="*/ 8 h 1840"/>
              </a:gdLst>
              <a:ahLst/>
              <a:cxnLst>
                <a:cxn ang="0">
                  <a:pos x="T0" y="T1"/>
                </a:cxn>
                <a:cxn ang="0">
                  <a:pos x="T2" y="T3"/>
                </a:cxn>
                <a:cxn ang="0">
                  <a:pos x="T4" y="T5"/>
                </a:cxn>
                <a:cxn ang="0">
                  <a:pos x="T6" y="T7"/>
                </a:cxn>
                <a:cxn ang="0">
                  <a:pos x="T8" y="T9"/>
                </a:cxn>
              </a:cxnLst>
              <a:rect l="0" t="0" r="r" b="b"/>
              <a:pathLst>
                <a:path w="2113" h="1840">
                  <a:moveTo>
                    <a:pt x="2113" y="8"/>
                  </a:moveTo>
                  <a:cubicBezTo>
                    <a:pt x="6" y="1840"/>
                    <a:pt x="6" y="1840"/>
                    <a:pt x="6" y="1840"/>
                  </a:cubicBezTo>
                  <a:cubicBezTo>
                    <a:pt x="0" y="1833"/>
                    <a:pt x="0" y="1833"/>
                    <a:pt x="0" y="1833"/>
                  </a:cubicBezTo>
                  <a:cubicBezTo>
                    <a:pt x="2109" y="0"/>
                    <a:pt x="2109" y="0"/>
                    <a:pt x="2109" y="0"/>
                  </a:cubicBezTo>
                  <a:cubicBezTo>
                    <a:pt x="2110" y="3"/>
                    <a:pt x="2112" y="6"/>
                    <a:pt x="2113" y="8"/>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86">
              <a:extLst>
                <a:ext uri="{FF2B5EF4-FFF2-40B4-BE49-F238E27FC236}">
                  <a16:creationId xmlns:a16="http://schemas.microsoft.com/office/drawing/2014/main" id="{D9956E13-C68D-4B98-9743-9F6A2014E8B1}"/>
                </a:ext>
              </a:extLst>
            </p:cNvPr>
            <p:cNvSpPr>
              <a:spLocks/>
            </p:cNvSpPr>
            <p:nvPr/>
          </p:nvSpPr>
          <p:spPr bwMode="auto">
            <a:xfrm>
              <a:off x="365125" y="420688"/>
              <a:ext cx="3394075" cy="3422650"/>
            </a:xfrm>
            <a:custGeom>
              <a:avLst/>
              <a:gdLst>
                <a:gd name="T0" fmla="*/ 1114 w 2138"/>
                <a:gd name="T1" fmla="*/ 0 h 2156"/>
                <a:gd name="T2" fmla="*/ 2138 w 2138"/>
                <a:gd name="T3" fmla="*/ 936 h 2156"/>
                <a:gd name="T4" fmla="*/ 1023 w 2138"/>
                <a:gd name="T5" fmla="*/ 2156 h 2156"/>
                <a:gd name="T6" fmla="*/ 0 w 2138"/>
                <a:gd name="T7" fmla="*/ 1220 h 2156"/>
                <a:gd name="T8" fmla="*/ 1114 w 2138"/>
                <a:gd name="T9" fmla="*/ 0 h 2156"/>
              </a:gdLst>
              <a:ahLst/>
              <a:cxnLst>
                <a:cxn ang="0">
                  <a:pos x="T0" y="T1"/>
                </a:cxn>
                <a:cxn ang="0">
                  <a:pos x="T2" y="T3"/>
                </a:cxn>
                <a:cxn ang="0">
                  <a:pos x="T4" y="T5"/>
                </a:cxn>
                <a:cxn ang="0">
                  <a:pos x="T6" y="T7"/>
                </a:cxn>
                <a:cxn ang="0">
                  <a:pos x="T8" y="T9"/>
                </a:cxn>
              </a:cxnLst>
              <a:rect l="0" t="0" r="r" b="b"/>
              <a:pathLst>
                <a:path w="2138" h="2156">
                  <a:moveTo>
                    <a:pt x="1114" y="0"/>
                  </a:moveTo>
                  <a:lnTo>
                    <a:pt x="2138" y="936"/>
                  </a:lnTo>
                  <a:lnTo>
                    <a:pt x="1023" y="2156"/>
                  </a:lnTo>
                  <a:lnTo>
                    <a:pt x="0" y="1220"/>
                  </a:lnTo>
                  <a:lnTo>
                    <a:pt x="1114" y="0"/>
                  </a:lnTo>
                  <a:close/>
                </a:path>
              </a:pathLst>
            </a:custGeom>
            <a:solidFill>
              <a:srgbClr val="F9F9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87">
              <a:extLst>
                <a:ext uri="{FF2B5EF4-FFF2-40B4-BE49-F238E27FC236}">
                  <a16:creationId xmlns:a16="http://schemas.microsoft.com/office/drawing/2014/main" id="{F694CADD-27A8-4D5F-BAF7-943AFACA12C6}"/>
                </a:ext>
              </a:extLst>
            </p:cNvPr>
            <p:cNvSpPr>
              <a:spLocks/>
            </p:cNvSpPr>
            <p:nvPr/>
          </p:nvSpPr>
          <p:spPr bwMode="auto">
            <a:xfrm>
              <a:off x="11822113" y="3962400"/>
              <a:ext cx="3275013" cy="3054350"/>
            </a:xfrm>
            <a:custGeom>
              <a:avLst/>
              <a:gdLst>
                <a:gd name="T0" fmla="*/ 544 w 2063"/>
                <a:gd name="T1" fmla="*/ 1924 h 1924"/>
                <a:gd name="T2" fmla="*/ 0 w 2063"/>
                <a:gd name="T3" fmla="*/ 647 h 1924"/>
                <a:gd name="T4" fmla="*/ 1520 w 2063"/>
                <a:gd name="T5" fmla="*/ 0 h 1924"/>
                <a:gd name="T6" fmla="*/ 2063 w 2063"/>
                <a:gd name="T7" fmla="*/ 1277 h 1924"/>
                <a:gd name="T8" fmla="*/ 544 w 2063"/>
                <a:gd name="T9" fmla="*/ 1924 h 1924"/>
              </a:gdLst>
              <a:ahLst/>
              <a:cxnLst>
                <a:cxn ang="0">
                  <a:pos x="T0" y="T1"/>
                </a:cxn>
                <a:cxn ang="0">
                  <a:pos x="T2" y="T3"/>
                </a:cxn>
                <a:cxn ang="0">
                  <a:pos x="T4" y="T5"/>
                </a:cxn>
                <a:cxn ang="0">
                  <a:pos x="T6" y="T7"/>
                </a:cxn>
                <a:cxn ang="0">
                  <a:pos x="T8" y="T9"/>
                </a:cxn>
              </a:cxnLst>
              <a:rect l="0" t="0" r="r" b="b"/>
              <a:pathLst>
                <a:path w="2063" h="1924">
                  <a:moveTo>
                    <a:pt x="544" y="1924"/>
                  </a:moveTo>
                  <a:lnTo>
                    <a:pt x="0" y="647"/>
                  </a:lnTo>
                  <a:lnTo>
                    <a:pt x="1520" y="0"/>
                  </a:lnTo>
                  <a:lnTo>
                    <a:pt x="2063" y="1277"/>
                  </a:lnTo>
                  <a:lnTo>
                    <a:pt x="544" y="1924"/>
                  </a:lnTo>
                  <a:close/>
                </a:path>
              </a:pathLst>
            </a:custGeom>
            <a:solidFill>
              <a:srgbClr val="F9F9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88">
              <a:extLst>
                <a:ext uri="{FF2B5EF4-FFF2-40B4-BE49-F238E27FC236}">
                  <a16:creationId xmlns:a16="http://schemas.microsoft.com/office/drawing/2014/main" id="{B237EA37-0138-41CF-803D-51C5616A8D67}"/>
                </a:ext>
              </a:extLst>
            </p:cNvPr>
            <p:cNvSpPr>
              <a:spLocks/>
            </p:cNvSpPr>
            <p:nvPr/>
          </p:nvSpPr>
          <p:spPr bwMode="auto">
            <a:xfrm>
              <a:off x="3041650" y="781050"/>
              <a:ext cx="463550" cy="1554163"/>
            </a:xfrm>
            <a:custGeom>
              <a:avLst/>
              <a:gdLst>
                <a:gd name="T0" fmla="*/ 310 w 541"/>
                <a:gd name="T1" fmla="*/ 4 h 1813"/>
                <a:gd name="T2" fmla="*/ 2 w 541"/>
                <a:gd name="T3" fmla="*/ 1755 h 1813"/>
                <a:gd name="T4" fmla="*/ 30 w 541"/>
                <a:gd name="T5" fmla="*/ 1780 h 1813"/>
                <a:gd name="T6" fmla="*/ 198 w 541"/>
                <a:gd name="T7" fmla="*/ 1810 h 1813"/>
                <a:gd name="T8" fmla="*/ 233 w 541"/>
                <a:gd name="T9" fmla="*/ 1796 h 1813"/>
                <a:gd name="T10" fmla="*/ 541 w 541"/>
                <a:gd name="T11" fmla="*/ 45 h 1813"/>
                <a:gd name="T12" fmla="*/ 540 w 541"/>
                <a:gd name="T13" fmla="*/ 40 h 1813"/>
                <a:gd name="T14" fmla="*/ 311 w 541"/>
                <a:gd name="T15" fmla="*/ 0 h 1813"/>
                <a:gd name="T16" fmla="*/ 310 w 541"/>
                <a:gd name="T17" fmla="*/ 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813">
                  <a:moveTo>
                    <a:pt x="310" y="4"/>
                  </a:moveTo>
                  <a:cubicBezTo>
                    <a:pt x="2" y="1755"/>
                    <a:pt x="2" y="1755"/>
                    <a:pt x="2" y="1755"/>
                  </a:cubicBezTo>
                  <a:cubicBezTo>
                    <a:pt x="0" y="1766"/>
                    <a:pt x="13" y="1777"/>
                    <a:pt x="30" y="1780"/>
                  </a:cubicBezTo>
                  <a:cubicBezTo>
                    <a:pt x="198" y="1810"/>
                    <a:pt x="198" y="1810"/>
                    <a:pt x="198" y="1810"/>
                  </a:cubicBezTo>
                  <a:cubicBezTo>
                    <a:pt x="216" y="1813"/>
                    <a:pt x="231" y="1807"/>
                    <a:pt x="233" y="1796"/>
                  </a:cubicBezTo>
                  <a:cubicBezTo>
                    <a:pt x="541" y="45"/>
                    <a:pt x="541" y="45"/>
                    <a:pt x="541" y="45"/>
                  </a:cubicBezTo>
                  <a:cubicBezTo>
                    <a:pt x="541" y="43"/>
                    <a:pt x="541" y="42"/>
                    <a:pt x="540" y="40"/>
                  </a:cubicBezTo>
                  <a:cubicBezTo>
                    <a:pt x="311" y="0"/>
                    <a:pt x="311" y="0"/>
                    <a:pt x="311" y="0"/>
                  </a:cubicBezTo>
                  <a:cubicBezTo>
                    <a:pt x="311" y="1"/>
                    <a:pt x="310" y="3"/>
                    <a:pt x="310" y="4"/>
                  </a:cubicBezTo>
                  <a:close/>
                </a:path>
              </a:pathLst>
            </a:custGeom>
            <a:solidFill>
              <a:srgbClr val="F4BA2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89">
              <a:extLst>
                <a:ext uri="{FF2B5EF4-FFF2-40B4-BE49-F238E27FC236}">
                  <a16:creationId xmlns:a16="http://schemas.microsoft.com/office/drawing/2014/main" id="{05D829A6-4EC3-4EB5-B5AD-2958B4AB3C47}"/>
                </a:ext>
              </a:extLst>
            </p:cNvPr>
            <p:cNvSpPr>
              <a:spLocks/>
            </p:cNvSpPr>
            <p:nvPr/>
          </p:nvSpPr>
          <p:spPr bwMode="auto">
            <a:xfrm>
              <a:off x="3154363" y="804863"/>
              <a:ext cx="350838" cy="1530350"/>
            </a:xfrm>
            <a:custGeom>
              <a:avLst/>
              <a:gdLst>
                <a:gd name="T0" fmla="*/ 0 w 411"/>
                <a:gd name="T1" fmla="*/ 1770 h 1785"/>
                <a:gd name="T2" fmla="*/ 68 w 411"/>
                <a:gd name="T3" fmla="*/ 1782 h 1785"/>
                <a:gd name="T4" fmla="*/ 103 w 411"/>
                <a:gd name="T5" fmla="*/ 1768 h 1785"/>
                <a:gd name="T6" fmla="*/ 411 w 411"/>
                <a:gd name="T7" fmla="*/ 17 h 1785"/>
                <a:gd name="T8" fmla="*/ 410 w 411"/>
                <a:gd name="T9" fmla="*/ 12 h 1785"/>
                <a:gd name="T10" fmla="*/ 342 w 411"/>
                <a:gd name="T11" fmla="*/ 0 h 1785"/>
                <a:gd name="T12" fmla="*/ 343 w 411"/>
                <a:gd name="T13" fmla="*/ 3 h 1785"/>
                <a:gd name="T14" fmla="*/ 342 w 411"/>
                <a:gd name="T15" fmla="*/ 5 h 1785"/>
                <a:gd name="T16" fmla="*/ 35 w 411"/>
                <a:gd name="T17" fmla="*/ 1756 h 1785"/>
                <a:gd name="T18" fmla="*/ 0 w 411"/>
                <a:gd name="T19" fmla="*/ 1770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1785">
                  <a:moveTo>
                    <a:pt x="0" y="1770"/>
                  </a:moveTo>
                  <a:cubicBezTo>
                    <a:pt x="68" y="1782"/>
                    <a:pt x="68" y="1782"/>
                    <a:pt x="68" y="1782"/>
                  </a:cubicBezTo>
                  <a:cubicBezTo>
                    <a:pt x="86" y="1785"/>
                    <a:pt x="101" y="1779"/>
                    <a:pt x="103" y="1768"/>
                  </a:cubicBezTo>
                  <a:cubicBezTo>
                    <a:pt x="411" y="17"/>
                    <a:pt x="411" y="17"/>
                    <a:pt x="411" y="17"/>
                  </a:cubicBezTo>
                  <a:cubicBezTo>
                    <a:pt x="411" y="15"/>
                    <a:pt x="411" y="14"/>
                    <a:pt x="410" y="12"/>
                  </a:cubicBezTo>
                  <a:cubicBezTo>
                    <a:pt x="342" y="0"/>
                    <a:pt x="342" y="0"/>
                    <a:pt x="342" y="0"/>
                  </a:cubicBezTo>
                  <a:cubicBezTo>
                    <a:pt x="343" y="1"/>
                    <a:pt x="343" y="2"/>
                    <a:pt x="343" y="3"/>
                  </a:cubicBezTo>
                  <a:cubicBezTo>
                    <a:pt x="343" y="4"/>
                    <a:pt x="342" y="4"/>
                    <a:pt x="342" y="5"/>
                  </a:cubicBezTo>
                  <a:cubicBezTo>
                    <a:pt x="35" y="1756"/>
                    <a:pt x="35" y="1756"/>
                    <a:pt x="35" y="1756"/>
                  </a:cubicBezTo>
                  <a:cubicBezTo>
                    <a:pt x="33" y="1767"/>
                    <a:pt x="17" y="1773"/>
                    <a:pt x="0" y="1770"/>
                  </a:cubicBezTo>
                  <a:close/>
                </a:path>
              </a:pathLst>
            </a:custGeom>
            <a:solidFill>
              <a:srgbClr val="FFDB9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90">
              <a:extLst>
                <a:ext uri="{FF2B5EF4-FFF2-40B4-BE49-F238E27FC236}">
                  <a16:creationId xmlns:a16="http://schemas.microsoft.com/office/drawing/2014/main" id="{A30A101A-3CB0-4475-A948-F75A136619D8}"/>
                </a:ext>
              </a:extLst>
            </p:cNvPr>
            <p:cNvSpPr>
              <a:spLocks/>
            </p:cNvSpPr>
            <p:nvPr/>
          </p:nvSpPr>
          <p:spPr bwMode="auto">
            <a:xfrm>
              <a:off x="3113088" y="792163"/>
              <a:ext cx="334963" cy="1533525"/>
            </a:xfrm>
            <a:custGeom>
              <a:avLst/>
              <a:gdLst>
                <a:gd name="T0" fmla="*/ 309 w 391"/>
                <a:gd name="T1" fmla="*/ 4 h 1789"/>
                <a:gd name="T2" fmla="*/ 2 w 391"/>
                <a:gd name="T3" fmla="*/ 1756 h 1789"/>
                <a:gd name="T4" fmla="*/ 9 w 391"/>
                <a:gd name="T5" fmla="*/ 1777 h 1789"/>
                <a:gd name="T6" fmla="*/ 68 w 391"/>
                <a:gd name="T7" fmla="*/ 1788 h 1789"/>
                <a:gd name="T8" fmla="*/ 83 w 391"/>
                <a:gd name="T9" fmla="*/ 1770 h 1789"/>
                <a:gd name="T10" fmla="*/ 390 w 391"/>
                <a:gd name="T11" fmla="*/ 19 h 1789"/>
                <a:gd name="T12" fmla="*/ 391 w 391"/>
                <a:gd name="T13" fmla="*/ 17 h 1789"/>
                <a:gd name="T14" fmla="*/ 391 w 391"/>
                <a:gd name="T15" fmla="*/ 14 h 1789"/>
                <a:gd name="T16" fmla="*/ 310 w 391"/>
                <a:gd name="T17" fmla="*/ 0 h 1789"/>
                <a:gd name="T18" fmla="*/ 309 w 391"/>
                <a:gd name="T19" fmla="*/ 4 h 1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 h="1789">
                  <a:moveTo>
                    <a:pt x="309" y="4"/>
                  </a:moveTo>
                  <a:cubicBezTo>
                    <a:pt x="2" y="1756"/>
                    <a:pt x="2" y="1756"/>
                    <a:pt x="2" y="1756"/>
                  </a:cubicBezTo>
                  <a:cubicBezTo>
                    <a:pt x="0" y="1767"/>
                    <a:pt x="3" y="1776"/>
                    <a:pt x="9" y="1777"/>
                  </a:cubicBezTo>
                  <a:cubicBezTo>
                    <a:pt x="68" y="1788"/>
                    <a:pt x="68" y="1788"/>
                    <a:pt x="68" y="1788"/>
                  </a:cubicBezTo>
                  <a:cubicBezTo>
                    <a:pt x="74" y="1789"/>
                    <a:pt x="81" y="1781"/>
                    <a:pt x="83" y="1770"/>
                  </a:cubicBezTo>
                  <a:cubicBezTo>
                    <a:pt x="390" y="19"/>
                    <a:pt x="390" y="19"/>
                    <a:pt x="390" y="19"/>
                  </a:cubicBezTo>
                  <a:cubicBezTo>
                    <a:pt x="390" y="18"/>
                    <a:pt x="391" y="18"/>
                    <a:pt x="391" y="17"/>
                  </a:cubicBezTo>
                  <a:cubicBezTo>
                    <a:pt x="391" y="16"/>
                    <a:pt x="391" y="15"/>
                    <a:pt x="391" y="14"/>
                  </a:cubicBezTo>
                  <a:cubicBezTo>
                    <a:pt x="310" y="0"/>
                    <a:pt x="310" y="0"/>
                    <a:pt x="310" y="0"/>
                  </a:cubicBezTo>
                  <a:cubicBezTo>
                    <a:pt x="310" y="1"/>
                    <a:pt x="309" y="3"/>
                    <a:pt x="309" y="4"/>
                  </a:cubicBezTo>
                  <a:close/>
                </a:path>
              </a:pathLst>
            </a:custGeom>
            <a:solidFill>
              <a:srgbClr val="FFCC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91">
              <a:extLst>
                <a:ext uri="{FF2B5EF4-FFF2-40B4-BE49-F238E27FC236}">
                  <a16:creationId xmlns:a16="http://schemas.microsoft.com/office/drawing/2014/main" id="{615C41DD-A766-4FE1-A2C5-6B31325B0E14}"/>
                </a:ext>
              </a:extLst>
            </p:cNvPr>
            <p:cNvSpPr>
              <a:spLocks/>
            </p:cNvSpPr>
            <p:nvPr/>
          </p:nvSpPr>
          <p:spPr bwMode="auto">
            <a:xfrm>
              <a:off x="3308350" y="469900"/>
              <a:ext cx="196850" cy="344488"/>
            </a:xfrm>
            <a:custGeom>
              <a:avLst/>
              <a:gdLst>
                <a:gd name="T0" fmla="*/ 230 w 230"/>
                <a:gd name="T1" fmla="*/ 402 h 402"/>
                <a:gd name="T2" fmla="*/ 181 w 230"/>
                <a:gd name="T3" fmla="*/ 3 h 402"/>
                <a:gd name="T4" fmla="*/ 0 w 230"/>
                <a:gd name="T5" fmla="*/ 362 h 402"/>
                <a:gd name="T6" fmla="*/ 230 w 230"/>
                <a:gd name="T7" fmla="*/ 402 h 402"/>
              </a:gdLst>
              <a:ahLst/>
              <a:cxnLst>
                <a:cxn ang="0">
                  <a:pos x="T0" y="T1"/>
                </a:cxn>
                <a:cxn ang="0">
                  <a:pos x="T2" y="T3"/>
                </a:cxn>
                <a:cxn ang="0">
                  <a:pos x="T4" y="T5"/>
                </a:cxn>
                <a:cxn ang="0">
                  <a:pos x="T6" y="T7"/>
                </a:cxn>
              </a:cxnLst>
              <a:rect l="0" t="0" r="r" b="b"/>
              <a:pathLst>
                <a:path w="230" h="402">
                  <a:moveTo>
                    <a:pt x="230" y="402"/>
                  </a:moveTo>
                  <a:cubicBezTo>
                    <a:pt x="230" y="402"/>
                    <a:pt x="195" y="6"/>
                    <a:pt x="181" y="3"/>
                  </a:cubicBezTo>
                  <a:cubicBezTo>
                    <a:pt x="168" y="0"/>
                    <a:pt x="0" y="362"/>
                    <a:pt x="0" y="362"/>
                  </a:cubicBezTo>
                  <a:lnTo>
                    <a:pt x="230" y="402"/>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92">
              <a:extLst>
                <a:ext uri="{FF2B5EF4-FFF2-40B4-BE49-F238E27FC236}">
                  <a16:creationId xmlns:a16="http://schemas.microsoft.com/office/drawing/2014/main" id="{D65159B1-450F-4D4C-9B53-F9E6FC7A8F79}"/>
                </a:ext>
              </a:extLst>
            </p:cNvPr>
            <p:cNvSpPr>
              <a:spLocks/>
            </p:cNvSpPr>
            <p:nvPr/>
          </p:nvSpPr>
          <p:spPr bwMode="auto">
            <a:xfrm>
              <a:off x="3406775" y="469900"/>
              <a:ext cx="76200" cy="120650"/>
            </a:xfrm>
            <a:custGeom>
              <a:avLst/>
              <a:gdLst>
                <a:gd name="T0" fmla="*/ 90 w 90"/>
                <a:gd name="T1" fmla="*/ 140 h 140"/>
                <a:gd name="T2" fmla="*/ 68 w 90"/>
                <a:gd name="T3" fmla="*/ 0 h 140"/>
                <a:gd name="T4" fmla="*/ 0 w 90"/>
                <a:gd name="T5" fmla="*/ 124 h 140"/>
                <a:gd name="T6" fmla="*/ 90 w 90"/>
                <a:gd name="T7" fmla="*/ 140 h 140"/>
              </a:gdLst>
              <a:ahLst/>
              <a:cxnLst>
                <a:cxn ang="0">
                  <a:pos x="T0" y="T1"/>
                </a:cxn>
                <a:cxn ang="0">
                  <a:pos x="T2" y="T3"/>
                </a:cxn>
                <a:cxn ang="0">
                  <a:pos x="T4" y="T5"/>
                </a:cxn>
                <a:cxn ang="0">
                  <a:pos x="T6" y="T7"/>
                </a:cxn>
              </a:cxnLst>
              <a:rect l="0" t="0" r="r" b="b"/>
              <a:pathLst>
                <a:path w="90" h="140">
                  <a:moveTo>
                    <a:pt x="90" y="140"/>
                  </a:moveTo>
                  <a:cubicBezTo>
                    <a:pt x="90" y="140"/>
                    <a:pt x="75" y="0"/>
                    <a:pt x="68" y="0"/>
                  </a:cubicBezTo>
                  <a:cubicBezTo>
                    <a:pt x="60" y="0"/>
                    <a:pt x="0" y="124"/>
                    <a:pt x="0" y="124"/>
                  </a:cubicBezTo>
                  <a:lnTo>
                    <a:pt x="90" y="140"/>
                  </a:ln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93">
              <a:extLst>
                <a:ext uri="{FF2B5EF4-FFF2-40B4-BE49-F238E27FC236}">
                  <a16:creationId xmlns:a16="http://schemas.microsoft.com/office/drawing/2014/main" id="{B8EEA056-FA07-45CF-8CF9-1EE8E2BA3887}"/>
                </a:ext>
              </a:extLst>
            </p:cNvPr>
            <p:cNvSpPr>
              <a:spLocks/>
            </p:cNvSpPr>
            <p:nvPr/>
          </p:nvSpPr>
          <p:spPr bwMode="auto">
            <a:xfrm>
              <a:off x="8455025" y="5943600"/>
              <a:ext cx="2789238" cy="2543175"/>
            </a:xfrm>
            <a:custGeom>
              <a:avLst/>
              <a:gdLst>
                <a:gd name="T0" fmla="*/ 1078 w 3253"/>
                <a:gd name="T1" fmla="*/ 57 h 2966"/>
                <a:gd name="T2" fmla="*/ 765 w 3253"/>
                <a:gd name="T3" fmla="*/ 164 h 2966"/>
                <a:gd name="T4" fmla="*/ 56 w 3253"/>
                <a:gd name="T5" fmla="*/ 1614 h 2966"/>
                <a:gd name="T6" fmla="*/ 164 w 3253"/>
                <a:gd name="T7" fmla="*/ 1927 h 2966"/>
                <a:gd name="T8" fmla="*/ 2175 w 3253"/>
                <a:gd name="T9" fmla="*/ 2910 h 2966"/>
                <a:gd name="T10" fmla="*/ 2488 w 3253"/>
                <a:gd name="T11" fmla="*/ 2802 h 2966"/>
                <a:gd name="T12" fmla="*/ 3196 w 3253"/>
                <a:gd name="T13" fmla="*/ 1353 h 2966"/>
                <a:gd name="T14" fmla="*/ 3089 w 3253"/>
                <a:gd name="T15" fmla="*/ 1040 h 2966"/>
                <a:gd name="T16" fmla="*/ 1078 w 3253"/>
                <a:gd name="T17" fmla="*/ 57 h 2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3" h="2966">
                  <a:moveTo>
                    <a:pt x="1078" y="57"/>
                  </a:moveTo>
                  <a:cubicBezTo>
                    <a:pt x="962" y="0"/>
                    <a:pt x="821" y="49"/>
                    <a:pt x="765" y="164"/>
                  </a:cubicBezTo>
                  <a:cubicBezTo>
                    <a:pt x="56" y="1614"/>
                    <a:pt x="56" y="1614"/>
                    <a:pt x="56" y="1614"/>
                  </a:cubicBezTo>
                  <a:cubicBezTo>
                    <a:pt x="0" y="1729"/>
                    <a:pt x="48" y="1870"/>
                    <a:pt x="164" y="1927"/>
                  </a:cubicBezTo>
                  <a:cubicBezTo>
                    <a:pt x="2175" y="2910"/>
                    <a:pt x="2175" y="2910"/>
                    <a:pt x="2175" y="2910"/>
                  </a:cubicBezTo>
                  <a:cubicBezTo>
                    <a:pt x="2291" y="2966"/>
                    <a:pt x="2432" y="2918"/>
                    <a:pt x="2488" y="2802"/>
                  </a:cubicBezTo>
                  <a:cubicBezTo>
                    <a:pt x="3196" y="1353"/>
                    <a:pt x="3196" y="1353"/>
                    <a:pt x="3196" y="1353"/>
                  </a:cubicBezTo>
                  <a:cubicBezTo>
                    <a:pt x="3253" y="1237"/>
                    <a:pt x="3205" y="1096"/>
                    <a:pt x="3089" y="1040"/>
                  </a:cubicBezTo>
                  <a:cubicBezTo>
                    <a:pt x="1078" y="57"/>
                    <a:pt x="1078" y="57"/>
                    <a:pt x="1078" y="57"/>
                  </a:cubicBezTo>
                </a:path>
              </a:pathLst>
            </a:custGeom>
            <a:solidFill>
              <a:srgbClr val="CECFD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94">
              <a:extLst>
                <a:ext uri="{FF2B5EF4-FFF2-40B4-BE49-F238E27FC236}">
                  <a16:creationId xmlns:a16="http://schemas.microsoft.com/office/drawing/2014/main" id="{C71C5C89-5CB1-46B6-80DA-A6ACDB866E03}"/>
                </a:ext>
              </a:extLst>
            </p:cNvPr>
            <p:cNvSpPr>
              <a:spLocks/>
            </p:cNvSpPr>
            <p:nvPr/>
          </p:nvSpPr>
          <p:spPr bwMode="auto">
            <a:xfrm>
              <a:off x="8739188" y="7539038"/>
              <a:ext cx="649288" cy="442913"/>
            </a:xfrm>
            <a:custGeom>
              <a:avLst/>
              <a:gdLst>
                <a:gd name="T0" fmla="*/ 67 w 756"/>
                <a:gd name="T1" fmla="*/ 0 h 516"/>
                <a:gd name="T2" fmla="*/ 67 w 756"/>
                <a:gd name="T3" fmla="*/ 0 h 516"/>
                <a:gd name="T4" fmla="*/ 0 w 756"/>
                <a:gd name="T5" fmla="*/ 26 h 516"/>
                <a:gd name="T6" fmla="*/ 544 w 756"/>
                <a:gd name="T7" fmla="*/ 414 h 516"/>
                <a:gd name="T8" fmla="*/ 756 w 756"/>
                <a:gd name="T9" fmla="*/ 516 h 516"/>
                <a:gd name="T10" fmla="*/ 67 w 756"/>
                <a:gd name="T11" fmla="*/ 0 h 516"/>
              </a:gdLst>
              <a:ahLst/>
              <a:cxnLst>
                <a:cxn ang="0">
                  <a:pos x="T0" y="T1"/>
                </a:cxn>
                <a:cxn ang="0">
                  <a:pos x="T2" y="T3"/>
                </a:cxn>
                <a:cxn ang="0">
                  <a:pos x="T4" y="T5"/>
                </a:cxn>
                <a:cxn ang="0">
                  <a:pos x="T6" y="T7"/>
                </a:cxn>
                <a:cxn ang="0">
                  <a:pos x="T8" y="T9"/>
                </a:cxn>
                <a:cxn ang="0">
                  <a:pos x="T10" y="T11"/>
                </a:cxn>
              </a:cxnLst>
              <a:rect l="0" t="0" r="r" b="b"/>
              <a:pathLst>
                <a:path w="756" h="516">
                  <a:moveTo>
                    <a:pt x="67" y="0"/>
                  </a:moveTo>
                  <a:cubicBezTo>
                    <a:pt x="67" y="0"/>
                    <a:pt x="67" y="0"/>
                    <a:pt x="67" y="0"/>
                  </a:cubicBezTo>
                  <a:cubicBezTo>
                    <a:pt x="45" y="9"/>
                    <a:pt x="23" y="18"/>
                    <a:pt x="0" y="26"/>
                  </a:cubicBezTo>
                  <a:cubicBezTo>
                    <a:pt x="544" y="414"/>
                    <a:pt x="544" y="414"/>
                    <a:pt x="544" y="414"/>
                  </a:cubicBezTo>
                  <a:cubicBezTo>
                    <a:pt x="756" y="516"/>
                    <a:pt x="756" y="516"/>
                    <a:pt x="756" y="516"/>
                  </a:cubicBezTo>
                  <a:cubicBezTo>
                    <a:pt x="67" y="0"/>
                    <a:pt x="67" y="0"/>
                    <a:pt x="67" y="0"/>
                  </a:cubicBezTo>
                </a:path>
              </a:pathLst>
            </a:custGeom>
            <a:solidFill>
              <a:srgbClr val="B5B5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95">
              <a:extLst>
                <a:ext uri="{FF2B5EF4-FFF2-40B4-BE49-F238E27FC236}">
                  <a16:creationId xmlns:a16="http://schemas.microsoft.com/office/drawing/2014/main" id="{A171BB7A-C96F-4C00-B606-1FE95BE26E02}"/>
                </a:ext>
              </a:extLst>
            </p:cNvPr>
            <p:cNvSpPr>
              <a:spLocks/>
            </p:cNvSpPr>
            <p:nvPr/>
          </p:nvSpPr>
          <p:spPr bwMode="auto">
            <a:xfrm>
              <a:off x="8504238" y="5905500"/>
              <a:ext cx="2817813" cy="2709863"/>
            </a:xfrm>
            <a:custGeom>
              <a:avLst/>
              <a:gdLst>
                <a:gd name="T0" fmla="*/ 1372 w 3288"/>
                <a:gd name="T1" fmla="*/ 77 h 3162"/>
                <a:gd name="T2" fmla="*/ 1044 w 3288"/>
                <a:gd name="T3" fmla="*/ 124 h 3162"/>
                <a:gd name="T4" fmla="*/ 77 w 3288"/>
                <a:gd name="T5" fmla="*/ 1415 h 3162"/>
                <a:gd name="T6" fmla="*/ 124 w 3288"/>
                <a:gd name="T7" fmla="*/ 1743 h 3162"/>
                <a:gd name="T8" fmla="*/ 1916 w 3288"/>
                <a:gd name="T9" fmla="*/ 3085 h 3162"/>
                <a:gd name="T10" fmla="*/ 2244 w 3288"/>
                <a:gd name="T11" fmla="*/ 3038 h 3162"/>
                <a:gd name="T12" fmla="*/ 3211 w 3288"/>
                <a:gd name="T13" fmla="*/ 1746 h 3162"/>
                <a:gd name="T14" fmla="*/ 3164 w 3288"/>
                <a:gd name="T15" fmla="*/ 1419 h 3162"/>
                <a:gd name="T16" fmla="*/ 1372 w 3288"/>
                <a:gd name="T17" fmla="*/ 77 h 3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8" h="3162">
                  <a:moveTo>
                    <a:pt x="1372" y="77"/>
                  </a:moveTo>
                  <a:cubicBezTo>
                    <a:pt x="1269" y="0"/>
                    <a:pt x="1121" y="21"/>
                    <a:pt x="1044" y="124"/>
                  </a:cubicBezTo>
                  <a:cubicBezTo>
                    <a:pt x="77" y="1415"/>
                    <a:pt x="77" y="1415"/>
                    <a:pt x="77" y="1415"/>
                  </a:cubicBezTo>
                  <a:cubicBezTo>
                    <a:pt x="0" y="1518"/>
                    <a:pt x="21" y="1666"/>
                    <a:pt x="124" y="1743"/>
                  </a:cubicBezTo>
                  <a:cubicBezTo>
                    <a:pt x="1916" y="3085"/>
                    <a:pt x="1916" y="3085"/>
                    <a:pt x="1916" y="3085"/>
                  </a:cubicBezTo>
                  <a:cubicBezTo>
                    <a:pt x="2019" y="3162"/>
                    <a:pt x="2167" y="3141"/>
                    <a:pt x="2244" y="3038"/>
                  </a:cubicBezTo>
                  <a:cubicBezTo>
                    <a:pt x="3211" y="1746"/>
                    <a:pt x="3211" y="1746"/>
                    <a:pt x="3211" y="1746"/>
                  </a:cubicBezTo>
                  <a:cubicBezTo>
                    <a:pt x="3288" y="1643"/>
                    <a:pt x="3267" y="1496"/>
                    <a:pt x="3164" y="1419"/>
                  </a:cubicBezTo>
                  <a:cubicBezTo>
                    <a:pt x="1372" y="77"/>
                    <a:pt x="1372" y="77"/>
                    <a:pt x="1372" y="77"/>
                  </a:cubicBezTo>
                </a:path>
              </a:pathLst>
            </a:custGeom>
            <a:solidFill>
              <a:srgbClr val="F6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96">
              <a:extLst>
                <a:ext uri="{FF2B5EF4-FFF2-40B4-BE49-F238E27FC236}">
                  <a16:creationId xmlns:a16="http://schemas.microsoft.com/office/drawing/2014/main" id="{75903F74-3C42-478D-AC9B-DF973AD18E91}"/>
                </a:ext>
              </a:extLst>
            </p:cNvPr>
            <p:cNvSpPr>
              <a:spLocks/>
            </p:cNvSpPr>
            <p:nvPr/>
          </p:nvSpPr>
          <p:spPr bwMode="auto">
            <a:xfrm>
              <a:off x="9936163" y="8393113"/>
              <a:ext cx="3175" cy="3175"/>
            </a:xfrm>
            <a:custGeom>
              <a:avLst/>
              <a:gdLst>
                <a:gd name="T0" fmla="*/ 2 w 4"/>
                <a:gd name="T1" fmla="*/ 0 h 3"/>
                <a:gd name="T2" fmla="*/ 0 w 4"/>
                <a:gd name="T3" fmla="*/ 3 h 3"/>
                <a:gd name="T4" fmla="*/ 4 w 4"/>
                <a:gd name="T5" fmla="*/ 2 h 3"/>
                <a:gd name="T6" fmla="*/ 2 w 4"/>
                <a:gd name="T7" fmla="*/ 0 h 3"/>
              </a:gdLst>
              <a:ahLst/>
              <a:cxnLst>
                <a:cxn ang="0">
                  <a:pos x="T0" y="T1"/>
                </a:cxn>
                <a:cxn ang="0">
                  <a:pos x="T2" y="T3"/>
                </a:cxn>
                <a:cxn ang="0">
                  <a:pos x="T4" y="T5"/>
                </a:cxn>
                <a:cxn ang="0">
                  <a:pos x="T6" y="T7"/>
                </a:cxn>
              </a:cxnLst>
              <a:rect l="0" t="0" r="r" b="b"/>
              <a:pathLst>
                <a:path w="4" h="3">
                  <a:moveTo>
                    <a:pt x="2" y="0"/>
                  </a:moveTo>
                  <a:cubicBezTo>
                    <a:pt x="1" y="2"/>
                    <a:pt x="0" y="3"/>
                    <a:pt x="0" y="3"/>
                  </a:cubicBezTo>
                  <a:cubicBezTo>
                    <a:pt x="4" y="2"/>
                    <a:pt x="4" y="2"/>
                    <a:pt x="4" y="2"/>
                  </a:cubicBezTo>
                  <a:cubicBezTo>
                    <a:pt x="2" y="0"/>
                    <a:pt x="2" y="0"/>
                    <a:pt x="2" y="0"/>
                  </a:cubicBezTo>
                </a:path>
              </a:pathLst>
            </a:custGeom>
            <a:solidFill>
              <a:srgbClr val="CB6A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97">
              <a:extLst>
                <a:ext uri="{FF2B5EF4-FFF2-40B4-BE49-F238E27FC236}">
                  <a16:creationId xmlns:a16="http://schemas.microsoft.com/office/drawing/2014/main" id="{2A46D878-48EB-4394-8093-CBBDB5C5ED58}"/>
                </a:ext>
              </a:extLst>
            </p:cNvPr>
            <p:cNvSpPr>
              <a:spLocks/>
            </p:cNvSpPr>
            <p:nvPr/>
          </p:nvSpPr>
          <p:spPr bwMode="auto">
            <a:xfrm>
              <a:off x="9937750" y="8031163"/>
              <a:ext cx="623888" cy="363538"/>
            </a:xfrm>
            <a:custGeom>
              <a:avLst/>
              <a:gdLst>
                <a:gd name="T0" fmla="*/ 250 w 727"/>
                <a:gd name="T1" fmla="*/ 0 h 425"/>
                <a:gd name="T2" fmla="*/ 200 w 727"/>
                <a:gd name="T3" fmla="*/ 28 h 425"/>
                <a:gd name="T4" fmla="*/ 0 w 727"/>
                <a:gd name="T5" fmla="*/ 423 h 425"/>
                <a:gd name="T6" fmla="*/ 2 w 727"/>
                <a:gd name="T7" fmla="*/ 425 h 425"/>
                <a:gd name="T8" fmla="*/ 727 w 727"/>
                <a:gd name="T9" fmla="*/ 299 h 425"/>
                <a:gd name="T10" fmla="*/ 296 w 727"/>
                <a:gd name="T11" fmla="*/ 19 h 425"/>
                <a:gd name="T12" fmla="*/ 250 w 727"/>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27" h="425">
                  <a:moveTo>
                    <a:pt x="250" y="0"/>
                  </a:moveTo>
                  <a:cubicBezTo>
                    <a:pt x="234" y="0"/>
                    <a:pt x="217" y="7"/>
                    <a:pt x="200" y="28"/>
                  </a:cubicBezTo>
                  <a:cubicBezTo>
                    <a:pt x="156" y="81"/>
                    <a:pt x="14" y="392"/>
                    <a:pt x="0" y="423"/>
                  </a:cubicBezTo>
                  <a:cubicBezTo>
                    <a:pt x="2" y="425"/>
                    <a:pt x="2" y="425"/>
                    <a:pt x="2" y="425"/>
                  </a:cubicBezTo>
                  <a:cubicBezTo>
                    <a:pt x="727" y="299"/>
                    <a:pt x="727" y="299"/>
                    <a:pt x="727" y="299"/>
                  </a:cubicBezTo>
                  <a:cubicBezTo>
                    <a:pt x="296" y="19"/>
                    <a:pt x="296" y="19"/>
                    <a:pt x="296" y="19"/>
                  </a:cubicBezTo>
                  <a:cubicBezTo>
                    <a:pt x="296" y="19"/>
                    <a:pt x="276" y="0"/>
                    <a:pt x="250" y="0"/>
                  </a:cubicBezTo>
                </a:path>
              </a:pathLst>
            </a:custGeom>
            <a:solidFill>
              <a:srgbClr val="CCC9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98">
              <a:extLst>
                <a:ext uri="{FF2B5EF4-FFF2-40B4-BE49-F238E27FC236}">
                  <a16:creationId xmlns:a16="http://schemas.microsoft.com/office/drawing/2014/main" id="{928EBBB3-4B02-42D1-8A67-2ED2AF9BF65A}"/>
                </a:ext>
              </a:extLst>
            </p:cNvPr>
            <p:cNvSpPr>
              <a:spLocks/>
            </p:cNvSpPr>
            <p:nvPr/>
          </p:nvSpPr>
          <p:spPr bwMode="auto">
            <a:xfrm>
              <a:off x="9936163" y="8021638"/>
              <a:ext cx="646113" cy="373063"/>
            </a:xfrm>
            <a:custGeom>
              <a:avLst/>
              <a:gdLst>
                <a:gd name="T0" fmla="*/ 754 w 754"/>
                <a:gd name="T1" fmla="*/ 326 h 434"/>
                <a:gd name="T2" fmla="*/ 371 w 754"/>
                <a:gd name="T3" fmla="*/ 48 h 434"/>
                <a:gd name="T4" fmla="*/ 274 w 754"/>
                <a:gd name="T5" fmla="*/ 56 h 434"/>
                <a:gd name="T6" fmla="*/ 0 w 754"/>
                <a:gd name="T7" fmla="*/ 434 h 434"/>
                <a:gd name="T8" fmla="*/ 754 w 754"/>
                <a:gd name="T9" fmla="*/ 326 h 434"/>
              </a:gdLst>
              <a:ahLst/>
              <a:cxnLst>
                <a:cxn ang="0">
                  <a:pos x="T0" y="T1"/>
                </a:cxn>
                <a:cxn ang="0">
                  <a:pos x="T2" y="T3"/>
                </a:cxn>
                <a:cxn ang="0">
                  <a:pos x="T4" y="T5"/>
                </a:cxn>
                <a:cxn ang="0">
                  <a:pos x="T6" y="T7"/>
                </a:cxn>
                <a:cxn ang="0">
                  <a:pos x="T8" y="T9"/>
                </a:cxn>
              </a:cxnLst>
              <a:rect l="0" t="0" r="r" b="b"/>
              <a:pathLst>
                <a:path w="754" h="434">
                  <a:moveTo>
                    <a:pt x="754" y="326"/>
                  </a:moveTo>
                  <a:cubicBezTo>
                    <a:pt x="371" y="48"/>
                    <a:pt x="371" y="48"/>
                    <a:pt x="371" y="48"/>
                  </a:cubicBezTo>
                  <a:cubicBezTo>
                    <a:pt x="371" y="48"/>
                    <a:pt x="320" y="0"/>
                    <a:pt x="274" y="56"/>
                  </a:cubicBezTo>
                  <a:cubicBezTo>
                    <a:pt x="228" y="112"/>
                    <a:pt x="0" y="434"/>
                    <a:pt x="0" y="434"/>
                  </a:cubicBezTo>
                  <a:lnTo>
                    <a:pt x="754" y="326"/>
                  </a:lnTo>
                  <a:close/>
                </a:path>
              </a:pathLst>
            </a:custGeom>
            <a:solidFill>
              <a:srgbClr val="DEDED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99">
              <a:extLst>
                <a:ext uri="{FF2B5EF4-FFF2-40B4-BE49-F238E27FC236}">
                  <a16:creationId xmlns:a16="http://schemas.microsoft.com/office/drawing/2014/main" id="{82361762-5300-4B9A-8495-0CAA8F840D58}"/>
                </a:ext>
              </a:extLst>
            </p:cNvPr>
            <p:cNvSpPr>
              <a:spLocks/>
            </p:cNvSpPr>
            <p:nvPr/>
          </p:nvSpPr>
          <p:spPr bwMode="auto">
            <a:xfrm>
              <a:off x="9629775" y="6854825"/>
              <a:ext cx="700088" cy="904875"/>
            </a:xfrm>
            <a:custGeom>
              <a:avLst/>
              <a:gdLst>
                <a:gd name="T0" fmla="*/ 779 w 816"/>
                <a:gd name="T1" fmla="*/ 0 h 1057"/>
                <a:gd name="T2" fmla="*/ 753 w 816"/>
                <a:gd name="T3" fmla="*/ 13 h 1057"/>
                <a:gd name="T4" fmla="*/ 11 w 816"/>
                <a:gd name="T5" fmla="*/ 1005 h 1057"/>
                <a:gd name="T6" fmla="*/ 17 w 816"/>
                <a:gd name="T7" fmla="*/ 1051 h 1057"/>
                <a:gd name="T8" fmla="*/ 37 w 816"/>
                <a:gd name="T9" fmla="*/ 1057 h 1057"/>
                <a:gd name="T10" fmla="*/ 63 w 816"/>
                <a:gd name="T11" fmla="*/ 1044 h 1057"/>
                <a:gd name="T12" fmla="*/ 805 w 816"/>
                <a:gd name="T13" fmla="*/ 52 h 1057"/>
                <a:gd name="T14" fmla="*/ 799 w 816"/>
                <a:gd name="T15" fmla="*/ 7 h 1057"/>
                <a:gd name="T16" fmla="*/ 779 w 816"/>
                <a:gd name="T17" fmla="*/ 0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6" h="1057">
                  <a:moveTo>
                    <a:pt x="779" y="0"/>
                  </a:moveTo>
                  <a:cubicBezTo>
                    <a:pt x="770" y="0"/>
                    <a:pt x="760" y="5"/>
                    <a:pt x="753" y="13"/>
                  </a:cubicBezTo>
                  <a:cubicBezTo>
                    <a:pt x="11" y="1005"/>
                    <a:pt x="11" y="1005"/>
                    <a:pt x="11" y="1005"/>
                  </a:cubicBezTo>
                  <a:cubicBezTo>
                    <a:pt x="0" y="1020"/>
                    <a:pt x="3" y="1040"/>
                    <a:pt x="17" y="1051"/>
                  </a:cubicBezTo>
                  <a:cubicBezTo>
                    <a:pt x="23" y="1055"/>
                    <a:pt x="30" y="1057"/>
                    <a:pt x="37" y="1057"/>
                  </a:cubicBezTo>
                  <a:cubicBezTo>
                    <a:pt x="47" y="1057"/>
                    <a:pt x="57" y="1053"/>
                    <a:pt x="63" y="1044"/>
                  </a:cubicBezTo>
                  <a:cubicBezTo>
                    <a:pt x="805" y="52"/>
                    <a:pt x="805" y="52"/>
                    <a:pt x="805" y="52"/>
                  </a:cubicBezTo>
                  <a:cubicBezTo>
                    <a:pt x="816" y="38"/>
                    <a:pt x="813" y="17"/>
                    <a:pt x="799" y="7"/>
                  </a:cubicBezTo>
                  <a:cubicBezTo>
                    <a:pt x="793" y="2"/>
                    <a:pt x="786" y="0"/>
                    <a:pt x="779"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100">
              <a:extLst>
                <a:ext uri="{FF2B5EF4-FFF2-40B4-BE49-F238E27FC236}">
                  <a16:creationId xmlns:a16="http://schemas.microsoft.com/office/drawing/2014/main" id="{F44932C2-6972-4908-8FED-475DDADC82AA}"/>
                </a:ext>
              </a:extLst>
            </p:cNvPr>
            <p:cNvSpPr>
              <a:spLocks/>
            </p:cNvSpPr>
            <p:nvPr/>
          </p:nvSpPr>
          <p:spPr bwMode="auto">
            <a:xfrm>
              <a:off x="9725025" y="6789738"/>
              <a:ext cx="514350" cy="655638"/>
            </a:xfrm>
            <a:custGeom>
              <a:avLst/>
              <a:gdLst>
                <a:gd name="T0" fmla="*/ 564 w 600"/>
                <a:gd name="T1" fmla="*/ 0 h 765"/>
                <a:gd name="T2" fmla="*/ 538 w 600"/>
                <a:gd name="T3" fmla="*/ 13 h 765"/>
                <a:gd name="T4" fmla="*/ 11 w 600"/>
                <a:gd name="T5" fmla="*/ 713 h 765"/>
                <a:gd name="T6" fmla="*/ 17 w 600"/>
                <a:gd name="T7" fmla="*/ 758 h 765"/>
                <a:gd name="T8" fmla="*/ 37 w 600"/>
                <a:gd name="T9" fmla="*/ 765 h 765"/>
                <a:gd name="T10" fmla="*/ 63 w 600"/>
                <a:gd name="T11" fmla="*/ 752 h 765"/>
                <a:gd name="T12" fmla="*/ 590 w 600"/>
                <a:gd name="T13" fmla="*/ 52 h 765"/>
                <a:gd name="T14" fmla="*/ 583 w 600"/>
                <a:gd name="T15" fmla="*/ 7 h 765"/>
                <a:gd name="T16" fmla="*/ 564 w 600"/>
                <a:gd name="T17"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0" h="765">
                  <a:moveTo>
                    <a:pt x="564" y="0"/>
                  </a:moveTo>
                  <a:cubicBezTo>
                    <a:pt x="554" y="0"/>
                    <a:pt x="544" y="4"/>
                    <a:pt x="538" y="13"/>
                  </a:cubicBezTo>
                  <a:cubicBezTo>
                    <a:pt x="11" y="713"/>
                    <a:pt x="11" y="713"/>
                    <a:pt x="11" y="713"/>
                  </a:cubicBezTo>
                  <a:cubicBezTo>
                    <a:pt x="0" y="727"/>
                    <a:pt x="3" y="747"/>
                    <a:pt x="17" y="758"/>
                  </a:cubicBezTo>
                  <a:cubicBezTo>
                    <a:pt x="23" y="762"/>
                    <a:pt x="30" y="765"/>
                    <a:pt x="37" y="765"/>
                  </a:cubicBezTo>
                  <a:cubicBezTo>
                    <a:pt x="46" y="765"/>
                    <a:pt x="56" y="760"/>
                    <a:pt x="63" y="752"/>
                  </a:cubicBezTo>
                  <a:cubicBezTo>
                    <a:pt x="590" y="52"/>
                    <a:pt x="590" y="52"/>
                    <a:pt x="590" y="52"/>
                  </a:cubicBezTo>
                  <a:cubicBezTo>
                    <a:pt x="600" y="38"/>
                    <a:pt x="597" y="17"/>
                    <a:pt x="583" y="7"/>
                  </a:cubicBezTo>
                  <a:cubicBezTo>
                    <a:pt x="577" y="2"/>
                    <a:pt x="570" y="0"/>
                    <a:pt x="564"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101">
              <a:extLst>
                <a:ext uri="{FF2B5EF4-FFF2-40B4-BE49-F238E27FC236}">
                  <a16:creationId xmlns:a16="http://schemas.microsoft.com/office/drawing/2014/main" id="{A6D3AFD6-A359-4901-A7B5-7D6CCC3025C7}"/>
                </a:ext>
              </a:extLst>
            </p:cNvPr>
            <p:cNvSpPr>
              <a:spLocks/>
            </p:cNvSpPr>
            <p:nvPr/>
          </p:nvSpPr>
          <p:spPr bwMode="auto">
            <a:xfrm>
              <a:off x="9440863" y="6791325"/>
              <a:ext cx="668338" cy="831850"/>
            </a:xfrm>
            <a:custGeom>
              <a:avLst/>
              <a:gdLst>
                <a:gd name="T0" fmla="*/ 779 w 779"/>
                <a:gd name="T1" fmla="*/ 0 h 970"/>
                <a:gd name="T2" fmla="*/ 634 w 779"/>
                <a:gd name="T3" fmla="*/ 86 h 970"/>
                <a:gd name="T4" fmla="*/ 11 w 779"/>
                <a:gd name="T5" fmla="*/ 918 h 970"/>
                <a:gd name="T6" fmla="*/ 18 w 779"/>
                <a:gd name="T7" fmla="*/ 963 h 970"/>
                <a:gd name="T8" fmla="*/ 37 w 779"/>
                <a:gd name="T9" fmla="*/ 970 h 970"/>
                <a:gd name="T10" fmla="*/ 63 w 779"/>
                <a:gd name="T11" fmla="*/ 957 h 970"/>
                <a:gd name="T12" fmla="*/ 779 w 779"/>
                <a:gd name="T13" fmla="*/ 0 h 970"/>
              </a:gdLst>
              <a:ahLst/>
              <a:cxnLst>
                <a:cxn ang="0">
                  <a:pos x="T0" y="T1"/>
                </a:cxn>
                <a:cxn ang="0">
                  <a:pos x="T2" y="T3"/>
                </a:cxn>
                <a:cxn ang="0">
                  <a:pos x="T4" y="T5"/>
                </a:cxn>
                <a:cxn ang="0">
                  <a:pos x="T6" y="T7"/>
                </a:cxn>
                <a:cxn ang="0">
                  <a:pos x="T8" y="T9"/>
                </a:cxn>
                <a:cxn ang="0">
                  <a:pos x="T10" y="T11"/>
                </a:cxn>
                <a:cxn ang="0">
                  <a:pos x="T12" y="T13"/>
                </a:cxn>
              </a:cxnLst>
              <a:rect l="0" t="0" r="r" b="b"/>
              <a:pathLst>
                <a:path w="779" h="970">
                  <a:moveTo>
                    <a:pt x="779" y="0"/>
                  </a:moveTo>
                  <a:cubicBezTo>
                    <a:pt x="730" y="29"/>
                    <a:pt x="682" y="57"/>
                    <a:pt x="634" y="86"/>
                  </a:cubicBezTo>
                  <a:cubicBezTo>
                    <a:pt x="11" y="918"/>
                    <a:pt x="11" y="918"/>
                    <a:pt x="11" y="918"/>
                  </a:cubicBezTo>
                  <a:cubicBezTo>
                    <a:pt x="0" y="932"/>
                    <a:pt x="3" y="953"/>
                    <a:pt x="18" y="963"/>
                  </a:cubicBezTo>
                  <a:cubicBezTo>
                    <a:pt x="23" y="968"/>
                    <a:pt x="30" y="970"/>
                    <a:pt x="37" y="970"/>
                  </a:cubicBezTo>
                  <a:cubicBezTo>
                    <a:pt x="47" y="970"/>
                    <a:pt x="57" y="965"/>
                    <a:pt x="63" y="957"/>
                  </a:cubicBezTo>
                  <a:cubicBezTo>
                    <a:pt x="779" y="0"/>
                    <a:pt x="779" y="0"/>
                    <a:pt x="779"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102">
              <a:extLst>
                <a:ext uri="{FF2B5EF4-FFF2-40B4-BE49-F238E27FC236}">
                  <a16:creationId xmlns:a16="http://schemas.microsoft.com/office/drawing/2014/main" id="{580652ED-1EAF-43B7-BB5D-B3D90E4E3BB8}"/>
                </a:ext>
              </a:extLst>
            </p:cNvPr>
            <p:cNvSpPr>
              <a:spLocks/>
            </p:cNvSpPr>
            <p:nvPr/>
          </p:nvSpPr>
          <p:spPr bwMode="auto">
            <a:xfrm>
              <a:off x="9582150" y="6964363"/>
              <a:ext cx="231775" cy="249238"/>
            </a:xfrm>
            <a:custGeom>
              <a:avLst/>
              <a:gdLst>
                <a:gd name="T0" fmla="*/ 271 w 271"/>
                <a:gd name="T1" fmla="*/ 0 h 290"/>
                <a:gd name="T2" fmla="*/ 127 w 271"/>
                <a:gd name="T3" fmla="*/ 83 h 290"/>
                <a:gd name="T4" fmla="*/ 11 w 271"/>
                <a:gd name="T5" fmla="*/ 238 h 290"/>
                <a:gd name="T6" fmla="*/ 17 w 271"/>
                <a:gd name="T7" fmla="*/ 283 h 290"/>
                <a:gd name="T8" fmla="*/ 36 w 271"/>
                <a:gd name="T9" fmla="*/ 290 h 290"/>
                <a:gd name="T10" fmla="*/ 62 w 271"/>
                <a:gd name="T11" fmla="*/ 277 h 290"/>
                <a:gd name="T12" fmla="*/ 271 w 271"/>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271" h="290">
                  <a:moveTo>
                    <a:pt x="271" y="0"/>
                  </a:moveTo>
                  <a:cubicBezTo>
                    <a:pt x="222" y="28"/>
                    <a:pt x="174" y="56"/>
                    <a:pt x="127" y="83"/>
                  </a:cubicBezTo>
                  <a:cubicBezTo>
                    <a:pt x="11" y="238"/>
                    <a:pt x="11" y="238"/>
                    <a:pt x="11" y="238"/>
                  </a:cubicBezTo>
                  <a:cubicBezTo>
                    <a:pt x="0" y="252"/>
                    <a:pt x="3" y="272"/>
                    <a:pt x="17" y="283"/>
                  </a:cubicBezTo>
                  <a:cubicBezTo>
                    <a:pt x="23" y="288"/>
                    <a:pt x="30" y="290"/>
                    <a:pt x="36" y="290"/>
                  </a:cubicBezTo>
                  <a:cubicBezTo>
                    <a:pt x="46" y="290"/>
                    <a:pt x="56" y="285"/>
                    <a:pt x="62" y="277"/>
                  </a:cubicBezTo>
                  <a:cubicBezTo>
                    <a:pt x="271" y="0"/>
                    <a:pt x="271" y="0"/>
                    <a:pt x="271"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103">
              <a:extLst>
                <a:ext uri="{FF2B5EF4-FFF2-40B4-BE49-F238E27FC236}">
                  <a16:creationId xmlns:a16="http://schemas.microsoft.com/office/drawing/2014/main" id="{C34DA6E7-D45E-4235-AF94-5DEA4C051643}"/>
                </a:ext>
              </a:extLst>
            </p:cNvPr>
            <p:cNvSpPr>
              <a:spLocks/>
            </p:cNvSpPr>
            <p:nvPr/>
          </p:nvSpPr>
          <p:spPr bwMode="auto">
            <a:xfrm>
              <a:off x="9407525" y="7123113"/>
              <a:ext cx="133350" cy="115888"/>
            </a:xfrm>
            <a:custGeom>
              <a:avLst/>
              <a:gdLst>
                <a:gd name="T0" fmla="*/ 156 w 156"/>
                <a:gd name="T1" fmla="*/ 0 h 136"/>
                <a:gd name="T2" fmla="*/ 13 w 156"/>
                <a:gd name="T3" fmla="*/ 81 h 136"/>
                <a:gd name="T4" fmla="*/ 11 w 156"/>
                <a:gd name="T5" fmla="*/ 84 h 136"/>
                <a:gd name="T6" fmla="*/ 18 w 156"/>
                <a:gd name="T7" fmla="*/ 129 h 136"/>
                <a:gd name="T8" fmla="*/ 37 w 156"/>
                <a:gd name="T9" fmla="*/ 136 h 136"/>
                <a:gd name="T10" fmla="*/ 63 w 156"/>
                <a:gd name="T11" fmla="*/ 123 h 136"/>
                <a:gd name="T12" fmla="*/ 156 w 156"/>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56" h="136">
                  <a:moveTo>
                    <a:pt x="156" y="0"/>
                  </a:moveTo>
                  <a:cubicBezTo>
                    <a:pt x="107" y="28"/>
                    <a:pt x="59" y="55"/>
                    <a:pt x="13" y="81"/>
                  </a:cubicBezTo>
                  <a:cubicBezTo>
                    <a:pt x="11" y="84"/>
                    <a:pt x="11" y="84"/>
                    <a:pt x="11" y="84"/>
                  </a:cubicBezTo>
                  <a:cubicBezTo>
                    <a:pt x="0" y="98"/>
                    <a:pt x="3" y="118"/>
                    <a:pt x="18" y="129"/>
                  </a:cubicBezTo>
                  <a:cubicBezTo>
                    <a:pt x="24" y="134"/>
                    <a:pt x="30" y="136"/>
                    <a:pt x="37" y="136"/>
                  </a:cubicBezTo>
                  <a:cubicBezTo>
                    <a:pt x="47" y="136"/>
                    <a:pt x="57" y="131"/>
                    <a:pt x="63" y="123"/>
                  </a:cubicBezTo>
                  <a:cubicBezTo>
                    <a:pt x="156" y="0"/>
                    <a:pt x="156" y="0"/>
                    <a:pt x="156"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104">
              <a:extLst>
                <a:ext uri="{FF2B5EF4-FFF2-40B4-BE49-F238E27FC236}">
                  <a16:creationId xmlns:a16="http://schemas.microsoft.com/office/drawing/2014/main" id="{500AE890-35CE-451B-A552-6E1FE2CAC460}"/>
                </a:ext>
              </a:extLst>
            </p:cNvPr>
            <p:cNvSpPr>
              <a:spLocks/>
            </p:cNvSpPr>
            <p:nvPr/>
          </p:nvSpPr>
          <p:spPr bwMode="auto">
            <a:xfrm>
              <a:off x="9128125" y="7283451"/>
              <a:ext cx="128588" cy="111125"/>
            </a:xfrm>
            <a:custGeom>
              <a:avLst/>
              <a:gdLst>
                <a:gd name="T0" fmla="*/ 151 w 151"/>
                <a:gd name="T1" fmla="*/ 0 h 130"/>
                <a:gd name="T2" fmla="*/ 11 w 151"/>
                <a:gd name="T3" fmla="*/ 78 h 130"/>
                <a:gd name="T4" fmla="*/ 11 w 151"/>
                <a:gd name="T5" fmla="*/ 78 h 130"/>
                <a:gd name="T6" fmla="*/ 17 w 151"/>
                <a:gd name="T7" fmla="*/ 124 h 130"/>
                <a:gd name="T8" fmla="*/ 37 w 151"/>
                <a:gd name="T9" fmla="*/ 130 h 130"/>
                <a:gd name="T10" fmla="*/ 63 w 151"/>
                <a:gd name="T11" fmla="*/ 117 h 130"/>
                <a:gd name="T12" fmla="*/ 151 w 151"/>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151" h="130">
                  <a:moveTo>
                    <a:pt x="151" y="0"/>
                  </a:moveTo>
                  <a:cubicBezTo>
                    <a:pt x="101" y="28"/>
                    <a:pt x="55" y="54"/>
                    <a:pt x="11" y="78"/>
                  </a:cubicBezTo>
                  <a:cubicBezTo>
                    <a:pt x="11" y="78"/>
                    <a:pt x="11" y="78"/>
                    <a:pt x="11" y="78"/>
                  </a:cubicBezTo>
                  <a:cubicBezTo>
                    <a:pt x="0" y="93"/>
                    <a:pt x="3" y="113"/>
                    <a:pt x="17" y="124"/>
                  </a:cubicBezTo>
                  <a:cubicBezTo>
                    <a:pt x="23" y="128"/>
                    <a:pt x="30" y="130"/>
                    <a:pt x="37" y="130"/>
                  </a:cubicBezTo>
                  <a:cubicBezTo>
                    <a:pt x="47" y="130"/>
                    <a:pt x="56" y="126"/>
                    <a:pt x="63" y="117"/>
                  </a:cubicBezTo>
                  <a:cubicBezTo>
                    <a:pt x="151" y="0"/>
                    <a:pt x="151" y="0"/>
                    <a:pt x="151"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105">
              <a:extLst>
                <a:ext uri="{FF2B5EF4-FFF2-40B4-BE49-F238E27FC236}">
                  <a16:creationId xmlns:a16="http://schemas.microsoft.com/office/drawing/2014/main" id="{CCB0231A-AE04-4C65-846F-704EB80F1F93}"/>
                </a:ext>
              </a:extLst>
            </p:cNvPr>
            <p:cNvSpPr>
              <a:spLocks/>
            </p:cNvSpPr>
            <p:nvPr/>
          </p:nvSpPr>
          <p:spPr bwMode="auto">
            <a:xfrm>
              <a:off x="11280775" y="7715251"/>
              <a:ext cx="509588" cy="1550988"/>
            </a:xfrm>
            <a:custGeom>
              <a:avLst/>
              <a:gdLst>
                <a:gd name="T0" fmla="*/ 365 w 595"/>
                <a:gd name="T1" fmla="*/ 4 h 1809"/>
                <a:gd name="T2" fmla="*/ 2 w 595"/>
                <a:gd name="T3" fmla="*/ 1745 h 1809"/>
                <a:gd name="T4" fmla="*/ 30 w 595"/>
                <a:gd name="T5" fmla="*/ 1771 h 1809"/>
                <a:gd name="T6" fmla="*/ 196 w 595"/>
                <a:gd name="T7" fmla="*/ 1805 h 1809"/>
                <a:gd name="T8" fmla="*/ 232 w 595"/>
                <a:gd name="T9" fmla="*/ 1793 h 1809"/>
                <a:gd name="T10" fmla="*/ 594 w 595"/>
                <a:gd name="T11" fmla="*/ 52 h 1809"/>
                <a:gd name="T12" fmla="*/ 594 w 595"/>
                <a:gd name="T13" fmla="*/ 47 h 1809"/>
                <a:gd name="T14" fmla="*/ 367 w 595"/>
                <a:gd name="T15" fmla="*/ 0 h 1809"/>
                <a:gd name="T16" fmla="*/ 365 w 595"/>
                <a:gd name="T17" fmla="*/ 4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1809">
                  <a:moveTo>
                    <a:pt x="365" y="4"/>
                  </a:moveTo>
                  <a:cubicBezTo>
                    <a:pt x="2" y="1745"/>
                    <a:pt x="2" y="1745"/>
                    <a:pt x="2" y="1745"/>
                  </a:cubicBezTo>
                  <a:cubicBezTo>
                    <a:pt x="0" y="1755"/>
                    <a:pt x="12" y="1767"/>
                    <a:pt x="30" y="1771"/>
                  </a:cubicBezTo>
                  <a:cubicBezTo>
                    <a:pt x="196" y="1805"/>
                    <a:pt x="196" y="1805"/>
                    <a:pt x="196" y="1805"/>
                  </a:cubicBezTo>
                  <a:cubicBezTo>
                    <a:pt x="214" y="1809"/>
                    <a:pt x="230" y="1803"/>
                    <a:pt x="232" y="1793"/>
                  </a:cubicBezTo>
                  <a:cubicBezTo>
                    <a:pt x="594" y="52"/>
                    <a:pt x="594" y="52"/>
                    <a:pt x="594" y="52"/>
                  </a:cubicBezTo>
                  <a:cubicBezTo>
                    <a:pt x="595" y="50"/>
                    <a:pt x="595" y="49"/>
                    <a:pt x="594" y="47"/>
                  </a:cubicBezTo>
                  <a:cubicBezTo>
                    <a:pt x="367" y="0"/>
                    <a:pt x="367" y="0"/>
                    <a:pt x="367" y="0"/>
                  </a:cubicBezTo>
                  <a:cubicBezTo>
                    <a:pt x="366" y="1"/>
                    <a:pt x="365" y="2"/>
                    <a:pt x="365" y="4"/>
                  </a:cubicBez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106">
              <a:extLst>
                <a:ext uri="{FF2B5EF4-FFF2-40B4-BE49-F238E27FC236}">
                  <a16:creationId xmlns:a16="http://schemas.microsoft.com/office/drawing/2014/main" id="{FEFA786E-C9C1-48C6-B2A7-7E671D475568}"/>
                </a:ext>
              </a:extLst>
            </p:cNvPr>
            <p:cNvSpPr>
              <a:spLocks/>
            </p:cNvSpPr>
            <p:nvPr/>
          </p:nvSpPr>
          <p:spPr bwMode="auto">
            <a:xfrm>
              <a:off x="11390313" y="7743826"/>
              <a:ext cx="400050" cy="1522413"/>
            </a:xfrm>
            <a:custGeom>
              <a:avLst/>
              <a:gdLst>
                <a:gd name="T0" fmla="*/ 0 w 466"/>
                <a:gd name="T1" fmla="*/ 1758 h 1776"/>
                <a:gd name="T2" fmla="*/ 67 w 466"/>
                <a:gd name="T3" fmla="*/ 1772 h 1776"/>
                <a:gd name="T4" fmla="*/ 103 w 466"/>
                <a:gd name="T5" fmla="*/ 1760 h 1776"/>
                <a:gd name="T6" fmla="*/ 465 w 466"/>
                <a:gd name="T7" fmla="*/ 19 h 1776"/>
                <a:gd name="T8" fmla="*/ 465 w 466"/>
                <a:gd name="T9" fmla="*/ 14 h 1776"/>
                <a:gd name="T10" fmla="*/ 398 w 466"/>
                <a:gd name="T11" fmla="*/ 0 h 1776"/>
                <a:gd name="T12" fmla="*/ 398 w 466"/>
                <a:gd name="T13" fmla="*/ 3 h 1776"/>
                <a:gd name="T14" fmla="*/ 398 w 466"/>
                <a:gd name="T15" fmla="*/ 5 h 1776"/>
                <a:gd name="T16" fmla="*/ 35 w 466"/>
                <a:gd name="T17" fmla="*/ 1745 h 1776"/>
                <a:gd name="T18" fmla="*/ 0 w 466"/>
                <a:gd name="T19" fmla="*/ 1758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6" h="1776">
                  <a:moveTo>
                    <a:pt x="0" y="1758"/>
                  </a:moveTo>
                  <a:cubicBezTo>
                    <a:pt x="67" y="1772"/>
                    <a:pt x="67" y="1772"/>
                    <a:pt x="67" y="1772"/>
                  </a:cubicBezTo>
                  <a:cubicBezTo>
                    <a:pt x="85" y="1776"/>
                    <a:pt x="101" y="1770"/>
                    <a:pt x="103" y="1760"/>
                  </a:cubicBezTo>
                  <a:cubicBezTo>
                    <a:pt x="465" y="19"/>
                    <a:pt x="465" y="19"/>
                    <a:pt x="465" y="19"/>
                  </a:cubicBezTo>
                  <a:cubicBezTo>
                    <a:pt x="466" y="17"/>
                    <a:pt x="466" y="16"/>
                    <a:pt x="465" y="14"/>
                  </a:cubicBezTo>
                  <a:cubicBezTo>
                    <a:pt x="398" y="0"/>
                    <a:pt x="398" y="0"/>
                    <a:pt x="398" y="0"/>
                  </a:cubicBezTo>
                  <a:cubicBezTo>
                    <a:pt x="398" y="1"/>
                    <a:pt x="398" y="2"/>
                    <a:pt x="398" y="3"/>
                  </a:cubicBezTo>
                  <a:cubicBezTo>
                    <a:pt x="398" y="4"/>
                    <a:pt x="398" y="4"/>
                    <a:pt x="398" y="5"/>
                  </a:cubicBezTo>
                  <a:cubicBezTo>
                    <a:pt x="35" y="1745"/>
                    <a:pt x="35" y="1745"/>
                    <a:pt x="35" y="1745"/>
                  </a:cubicBezTo>
                  <a:cubicBezTo>
                    <a:pt x="33" y="1756"/>
                    <a:pt x="17" y="1762"/>
                    <a:pt x="0" y="1758"/>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107">
              <a:extLst>
                <a:ext uri="{FF2B5EF4-FFF2-40B4-BE49-F238E27FC236}">
                  <a16:creationId xmlns:a16="http://schemas.microsoft.com/office/drawing/2014/main" id="{78D9E2CA-DFF0-4996-82ED-2B4008E5DD1F}"/>
                </a:ext>
              </a:extLst>
            </p:cNvPr>
            <p:cNvSpPr>
              <a:spLocks/>
            </p:cNvSpPr>
            <p:nvPr/>
          </p:nvSpPr>
          <p:spPr bwMode="auto">
            <a:xfrm>
              <a:off x="11349038" y="7729538"/>
              <a:ext cx="382588" cy="1527175"/>
            </a:xfrm>
            <a:custGeom>
              <a:avLst/>
              <a:gdLst>
                <a:gd name="T0" fmla="*/ 365 w 446"/>
                <a:gd name="T1" fmla="*/ 5 h 1781"/>
                <a:gd name="T2" fmla="*/ 2 w 446"/>
                <a:gd name="T3" fmla="*/ 1746 h 1781"/>
                <a:gd name="T4" fmla="*/ 9 w 446"/>
                <a:gd name="T5" fmla="*/ 1767 h 1781"/>
                <a:gd name="T6" fmla="*/ 68 w 446"/>
                <a:gd name="T7" fmla="*/ 1779 h 1781"/>
                <a:gd name="T8" fmla="*/ 83 w 446"/>
                <a:gd name="T9" fmla="*/ 1762 h 1781"/>
                <a:gd name="T10" fmla="*/ 446 w 446"/>
                <a:gd name="T11" fmla="*/ 22 h 1781"/>
                <a:gd name="T12" fmla="*/ 446 w 446"/>
                <a:gd name="T13" fmla="*/ 20 h 1781"/>
                <a:gd name="T14" fmla="*/ 446 w 446"/>
                <a:gd name="T15" fmla="*/ 17 h 1781"/>
                <a:gd name="T16" fmla="*/ 366 w 446"/>
                <a:gd name="T17" fmla="*/ 0 h 1781"/>
                <a:gd name="T18" fmla="*/ 365 w 446"/>
                <a:gd name="T19" fmla="*/ 5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1781">
                  <a:moveTo>
                    <a:pt x="365" y="5"/>
                  </a:moveTo>
                  <a:cubicBezTo>
                    <a:pt x="2" y="1746"/>
                    <a:pt x="2" y="1746"/>
                    <a:pt x="2" y="1746"/>
                  </a:cubicBezTo>
                  <a:cubicBezTo>
                    <a:pt x="0" y="1756"/>
                    <a:pt x="3" y="1766"/>
                    <a:pt x="9" y="1767"/>
                  </a:cubicBezTo>
                  <a:cubicBezTo>
                    <a:pt x="68" y="1779"/>
                    <a:pt x="68" y="1779"/>
                    <a:pt x="68" y="1779"/>
                  </a:cubicBezTo>
                  <a:cubicBezTo>
                    <a:pt x="74" y="1781"/>
                    <a:pt x="81" y="1773"/>
                    <a:pt x="83" y="1762"/>
                  </a:cubicBezTo>
                  <a:cubicBezTo>
                    <a:pt x="446" y="22"/>
                    <a:pt x="446" y="22"/>
                    <a:pt x="446" y="22"/>
                  </a:cubicBezTo>
                  <a:cubicBezTo>
                    <a:pt x="446" y="21"/>
                    <a:pt x="446" y="21"/>
                    <a:pt x="446" y="20"/>
                  </a:cubicBezTo>
                  <a:cubicBezTo>
                    <a:pt x="446" y="19"/>
                    <a:pt x="446" y="18"/>
                    <a:pt x="446" y="17"/>
                  </a:cubicBezTo>
                  <a:cubicBezTo>
                    <a:pt x="366" y="0"/>
                    <a:pt x="366" y="0"/>
                    <a:pt x="366" y="0"/>
                  </a:cubicBezTo>
                  <a:cubicBezTo>
                    <a:pt x="366" y="2"/>
                    <a:pt x="365" y="3"/>
                    <a:pt x="365" y="5"/>
                  </a:cubicBezTo>
                  <a:close/>
                </a:path>
              </a:pathLst>
            </a:custGeom>
            <a:solidFill>
              <a:srgbClr val="3A434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108">
              <a:extLst>
                <a:ext uri="{FF2B5EF4-FFF2-40B4-BE49-F238E27FC236}">
                  <a16:creationId xmlns:a16="http://schemas.microsoft.com/office/drawing/2014/main" id="{933BEFC9-00A1-4F27-B86F-97DC3F31D8E1}"/>
                </a:ext>
              </a:extLst>
            </p:cNvPr>
            <p:cNvSpPr>
              <a:spLocks/>
            </p:cNvSpPr>
            <p:nvPr/>
          </p:nvSpPr>
          <p:spPr bwMode="auto">
            <a:xfrm>
              <a:off x="11595100" y="7410451"/>
              <a:ext cx="195263" cy="346075"/>
            </a:xfrm>
            <a:custGeom>
              <a:avLst/>
              <a:gdLst>
                <a:gd name="T0" fmla="*/ 228 w 228"/>
                <a:gd name="T1" fmla="*/ 403 h 403"/>
                <a:gd name="T2" fmla="*/ 192 w 228"/>
                <a:gd name="T3" fmla="*/ 3 h 403"/>
                <a:gd name="T4" fmla="*/ 0 w 228"/>
                <a:gd name="T5" fmla="*/ 356 h 403"/>
                <a:gd name="T6" fmla="*/ 228 w 228"/>
                <a:gd name="T7" fmla="*/ 403 h 403"/>
              </a:gdLst>
              <a:ahLst/>
              <a:cxnLst>
                <a:cxn ang="0">
                  <a:pos x="T0" y="T1"/>
                </a:cxn>
                <a:cxn ang="0">
                  <a:pos x="T2" y="T3"/>
                </a:cxn>
                <a:cxn ang="0">
                  <a:pos x="T4" y="T5"/>
                </a:cxn>
                <a:cxn ang="0">
                  <a:pos x="T6" y="T7"/>
                </a:cxn>
              </a:cxnLst>
              <a:rect l="0" t="0" r="r" b="b"/>
              <a:pathLst>
                <a:path w="228" h="403">
                  <a:moveTo>
                    <a:pt x="228" y="403"/>
                  </a:moveTo>
                  <a:cubicBezTo>
                    <a:pt x="228" y="403"/>
                    <a:pt x="205" y="6"/>
                    <a:pt x="192" y="3"/>
                  </a:cubicBezTo>
                  <a:cubicBezTo>
                    <a:pt x="179" y="0"/>
                    <a:pt x="0" y="356"/>
                    <a:pt x="0" y="356"/>
                  </a:cubicBezTo>
                  <a:lnTo>
                    <a:pt x="228" y="403"/>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109">
              <a:extLst>
                <a:ext uri="{FF2B5EF4-FFF2-40B4-BE49-F238E27FC236}">
                  <a16:creationId xmlns:a16="http://schemas.microsoft.com/office/drawing/2014/main" id="{C0841791-F8B6-4B1F-8759-9BF450C63393}"/>
                </a:ext>
              </a:extLst>
            </p:cNvPr>
            <p:cNvSpPr>
              <a:spLocks/>
            </p:cNvSpPr>
            <p:nvPr/>
          </p:nvSpPr>
          <p:spPr bwMode="auto">
            <a:xfrm>
              <a:off x="11698288" y="7410451"/>
              <a:ext cx="76200" cy="120650"/>
            </a:xfrm>
            <a:custGeom>
              <a:avLst/>
              <a:gdLst>
                <a:gd name="T0" fmla="*/ 89 w 89"/>
                <a:gd name="T1" fmla="*/ 141 h 141"/>
                <a:gd name="T2" fmla="*/ 72 w 89"/>
                <a:gd name="T3" fmla="*/ 0 h 141"/>
                <a:gd name="T4" fmla="*/ 0 w 89"/>
                <a:gd name="T5" fmla="*/ 122 h 141"/>
                <a:gd name="T6" fmla="*/ 89 w 89"/>
                <a:gd name="T7" fmla="*/ 141 h 141"/>
              </a:gdLst>
              <a:ahLst/>
              <a:cxnLst>
                <a:cxn ang="0">
                  <a:pos x="T0" y="T1"/>
                </a:cxn>
                <a:cxn ang="0">
                  <a:pos x="T2" y="T3"/>
                </a:cxn>
                <a:cxn ang="0">
                  <a:pos x="T4" y="T5"/>
                </a:cxn>
                <a:cxn ang="0">
                  <a:pos x="T6" y="T7"/>
                </a:cxn>
              </a:cxnLst>
              <a:rect l="0" t="0" r="r" b="b"/>
              <a:pathLst>
                <a:path w="89" h="141">
                  <a:moveTo>
                    <a:pt x="89" y="141"/>
                  </a:moveTo>
                  <a:cubicBezTo>
                    <a:pt x="89" y="141"/>
                    <a:pt x="79" y="0"/>
                    <a:pt x="72" y="0"/>
                  </a:cubicBezTo>
                  <a:cubicBezTo>
                    <a:pt x="63" y="0"/>
                    <a:pt x="0" y="122"/>
                    <a:pt x="0" y="122"/>
                  </a:cubicBezTo>
                  <a:lnTo>
                    <a:pt x="89" y="141"/>
                  </a:lnTo>
                  <a:close/>
                </a:path>
              </a:pathLst>
            </a:custGeom>
            <a:solidFill>
              <a:srgbClr val="F6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110">
              <a:extLst>
                <a:ext uri="{FF2B5EF4-FFF2-40B4-BE49-F238E27FC236}">
                  <a16:creationId xmlns:a16="http://schemas.microsoft.com/office/drawing/2014/main" id="{A56F301B-9E45-4811-82BE-41FF09B800B9}"/>
                </a:ext>
              </a:extLst>
            </p:cNvPr>
            <p:cNvSpPr>
              <a:spLocks/>
            </p:cNvSpPr>
            <p:nvPr/>
          </p:nvSpPr>
          <p:spPr bwMode="auto">
            <a:xfrm>
              <a:off x="10715625" y="7407276"/>
              <a:ext cx="1049338" cy="1371600"/>
            </a:xfrm>
            <a:custGeom>
              <a:avLst/>
              <a:gdLst>
                <a:gd name="T0" fmla="*/ 2 w 1224"/>
                <a:gd name="T1" fmla="*/ 138 h 1600"/>
                <a:gd name="T2" fmla="*/ 1027 w 1224"/>
                <a:gd name="T3" fmla="*/ 1591 h 1600"/>
                <a:gd name="T4" fmla="*/ 1064 w 1224"/>
                <a:gd name="T5" fmla="*/ 1589 h 1600"/>
                <a:gd name="T6" fmla="*/ 1203 w 1224"/>
                <a:gd name="T7" fmla="*/ 1491 h 1600"/>
                <a:gd name="T8" fmla="*/ 1218 w 1224"/>
                <a:gd name="T9" fmla="*/ 1456 h 1600"/>
                <a:gd name="T10" fmla="*/ 193 w 1224"/>
                <a:gd name="T11" fmla="*/ 3 h 1600"/>
                <a:gd name="T12" fmla="*/ 190 w 1224"/>
                <a:gd name="T13" fmla="*/ 0 h 1600"/>
                <a:gd name="T14" fmla="*/ 0 w 1224"/>
                <a:gd name="T15" fmla="*/ 134 h 1600"/>
                <a:gd name="T16" fmla="*/ 2 w 1224"/>
                <a:gd name="T17" fmla="*/ 138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1600">
                  <a:moveTo>
                    <a:pt x="2" y="138"/>
                  </a:moveTo>
                  <a:cubicBezTo>
                    <a:pt x="1027" y="1591"/>
                    <a:pt x="1027" y="1591"/>
                    <a:pt x="1027" y="1591"/>
                  </a:cubicBezTo>
                  <a:cubicBezTo>
                    <a:pt x="1033" y="1600"/>
                    <a:pt x="1050" y="1599"/>
                    <a:pt x="1064" y="1589"/>
                  </a:cubicBezTo>
                  <a:cubicBezTo>
                    <a:pt x="1203" y="1491"/>
                    <a:pt x="1203" y="1491"/>
                    <a:pt x="1203" y="1491"/>
                  </a:cubicBezTo>
                  <a:cubicBezTo>
                    <a:pt x="1218" y="1481"/>
                    <a:pt x="1224" y="1465"/>
                    <a:pt x="1218" y="1456"/>
                  </a:cubicBezTo>
                  <a:cubicBezTo>
                    <a:pt x="193" y="3"/>
                    <a:pt x="193" y="3"/>
                    <a:pt x="193" y="3"/>
                  </a:cubicBezTo>
                  <a:cubicBezTo>
                    <a:pt x="192" y="2"/>
                    <a:pt x="191" y="1"/>
                    <a:pt x="190" y="0"/>
                  </a:cubicBezTo>
                  <a:cubicBezTo>
                    <a:pt x="0" y="134"/>
                    <a:pt x="0" y="134"/>
                    <a:pt x="0" y="134"/>
                  </a:cubicBezTo>
                  <a:cubicBezTo>
                    <a:pt x="0" y="135"/>
                    <a:pt x="1" y="137"/>
                    <a:pt x="2" y="138"/>
                  </a:cubicBezTo>
                  <a:close/>
                </a:path>
              </a:pathLst>
            </a:custGeom>
            <a:solidFill>
              <a:srgbClr val="252B2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111">
              <a:extLst>
                <a:ext uri="{FF2B5EF4-FFF2-40B4-BE49-F238E27FC236}">
                  <a16:creationId xmlns:a16="http://schemas.microsoft.com/office/drawing/2014/main" id="{FF047DEE-4033-4932-9CE2-A86A95FEA6C4}"/>
                </a:ext>
              </a:extLst>
            </p:cNvPr>
            <p:cNvSpPr>
              <a:spLocks/>
            </p:cNvSpPr>
            <p:nvPr/>
          </p:nvSpPr>
          <p:spPr bwMode="auto">
            <a:xfrm>
              <a:off x="10829925" y="7407276"/>
              <a:ext cx="935038" cy="1312863"/>
            </a:xfrm>
            <a:custGeom>
              <a:avLst/>
              <a:gdLst>
                <a:gd name="T0" fmla="*/ 1014 w 1091"/>
                <a:gd name="T1" fmla="*/ 1531 h 1531"/>
                <a:gd name="T2" fmla="*/ 1070 w 1091"/>
                <a:gd name="T3" fmla="*/ 1491 h 1531"/>
                <a:gd name="T4" fmla="*/ 1085 w 1091"/>
                <a:gd name="T5" fmla="*/ 1456 h 1531"/>
                <a:gd name="T6" fmla="*/ 60 w 1091"/>
                <a:gd name="T7" fmla="*/ 3 h 1531"/>
                <a:gd name="T8" fmla="*/ 57 w 1091"/>
                <a:gd name="T9" fmla="*/ 0 h 1531"/>
                <a:gd name="T10" fmla="*/ 0 w 1091"/>
                <a:gd name="T11" fmla="*/ 40 h 1531"/>
                <a:gd name="T12" fmla="*/ 3 w 1091"/>
                <a:gd name="T13" fmla="*/ 42 h 1531"/>
                <a:gd name="T14" fmla="*/ 4 w 1091"/>
                <a:gd name="T15" fmla="*/ 43 h 1531"/>
                <a:gd name="T16" fmla="*/ 1029 w 1091"/>
                <a:gd name="T17" fmla="*/ 1496 h 1531"/>
                <a:gd name="T18" fmla="*/ 1014 w 1091"/>
                <a:gd name="T19" fmla="*/ 1531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531">
                  <a:moveTo>
                    <a:pt x="1014" y="1531"/>
                  </a:moveTo>
                  <a:cubicBezTo>
                    <a:pt x="1070" y="1491"/>
                    <a:pt x="1070" y="1491"/>
                    <a:pt x="1070" y="1491"/>
                  </a:cubicBezTo>
                  <a:cubicBezTo>
                    <a:pt x="1085" y="1481"/>
                    <a:pt x="1091" y="1465"/>
                    <a:pt x="1085" y="1456"/>
                  </a:cubicBezTo>
                  <a:cubicBezTo>
                    <a:pt x="60" y="3"/>
                    <a:pt x="60" y="3"/>
                    <a:pt x="60" y="3"/>
                  </a:cubicBezTo>
                  <a:cubicBezTo>
                    <a:pt x="59" y="2"/>
                    <a:pt x="58" y="1"/>
                    <a:pt x="57" y="0"/>
                  </a:cubicBezTo>
                  <a:cubicBezTo>
                    <a:pt x="0" y="40"/>
                    <a:pt x="0" y="40"/>
                    <a:pt x="0" y="40"/>
                  </a:cubicBezTo>
                  <a:cubicBezTo>
                    <a:pt x="1" y="40"/>
                    <a:pt x="2" y="41"/>
                    <a:pt x="3" y="42"/>
                  </a:cubicBezTo>
                  <a:cubicBezTo>
                    <a:pt x="4" y="43"/>
                    <a:pt x="4" y="43"/>
                    <a:pt x="4" y="43"/>
                  </a:cubicBezTo>
                  <a:cubicBezTo>
                    <a:pt x="1029" y="1496"/>
                    <a:pt x="1029" y="1496"/>
                    <a:pt x="1029" y="1496"/>
                  </a:cubicBezTo>
                  <a:cubicBezTo>
                    <a:pt x="1035" y="1505"/>
                    <a:pt x="1028" y="1520"/>
                    <a:pt x="1014" y="1531"/>
                  </a:cubicBezTo>
                  <a:close/>
                </a:path>
              </a:pathLst>
            </a:custGeom>
            <a:solidFill>
              <a:srgbClr val="414A5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112">
              <a:extLst>
                <a:ext uri="{FF2B5EF4-FFF2-40B4-BE49-F238E27FC236}">
                  <a16:creationId xmlns:a16="http://schemas.microsoft.com/office/drawing/2014/main" id="{1E525762-A124-42EC-B343-EB74F1E18E39}"/>
                </a:ext>
              </a:extLst>
            </p:cNvPr>
            <p:cNvSpPr>
              <a:spLocks/>
            </p:cNvSpPr>
            <p:nvPr/>
          </p:nvSpPr>
          <p:spPr bwMode="auto">
            <a:xfrm>
              <a:off x="10772775" y="7440613"/>
              <a:ext cx="944563" cy="1301750"/>
            </a:xfrm>
            <a:custGeom>
              <a:avLst/>
              <a:gdLst>
                <a:gd name="T0" fmla="*/ 2 w 1102"/>
                <a:gd name="T1" fmla="*/ 51 h 1518"/>
                <a:gd name="T2" fmla="*/ 1027 w 1102"/>
                <a:gd name="T3" fmla="*/ 1505 h 1518"/>
                <a:gd name="T4" fmla="*/ 1048 w 1102"/>
                <a:gd name="T5" fmla="*/ 1514 h 1518"/>
                <a:gd name="T6" fmla="*/ 1097 w 1102"/>
                <a:gd name="T7" fmla="*/ 1480 h 1518"/>
                <a:gd name="T8" fmla="*/ 1095 w 1102"/>
                <a:gd name="T9" fmla="*/ 1457 h 1518"/>
                <a:gd name="T10" fmla="*/ 70 w 1102"/>
                <a:gd name="T11" fmla="*/ 4 h 1518"/>
                <a:gd name="T12" fmla="*/ 69 w 1102"/>
                <a:gd name="T13" fmla="*/ 3 h 1518"/>
                <a:gd name="T14" fmla="*/ 67 w 1102"/>
                <a:gd name="T15" fmla="*/ 0 h 1518"/>
                <a:gd name="T16" fmla="*/ 0 w 1102"/>
                <a:gd name="T17" fmla="*/ 48 h 1518"/>
                <a:gd name="T18" fmla="*/ 2 w 1102"/>
                <a:gd name="T19" fmla="*/ 51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1518">
                  <a:moveTo>
                    <a:pt x="2" y="51"/>
                  </a:moveTo>
                  <a:cubicBezTo>
                    <a:pt x="1027" y="1505"/>
                    <a:pt x="1027" y="1505"/>
                    <a:pt x="1027" y="1505"/>
                  </a:cubicBezTo>
                  <a:cubicBezTo>
                    <a:pt x="1033" y="1514"/>
                    <a:pt x="1043" y="1518"/>
                    <a:pt x="1048" y="1514"/>
                  </a:cubicBezTo>
                  <a:cubicBezTo>
                    <a:pt x="1097" y="1480"/>
                    <a:pt x="1097" y="1480"/>
                    <a:pt x="1097" y="1480"/>
                  </a:cubicBezTo>
                  <a:cubicBezTo>
                    <a:pt x="1102" y="1476"/>
                    <a:pt x="1101" y="1466"/>
                    <a:pt x="1095" y="1457"/>
                  </a:cubicBezTo>
                  <a:cubicBezTo>
                    <a:pt x="70" y="4"/>
                    <a:pt x="70" y="4"/>
                    <a:pt x="70" y="4"/>
                  </a:cubicBezTo>
                  <a:cubicBezTo>
                    <a:pt x="69" y="3"/>
                    <a:pt x="69" y="3"/>
                    <a:pt x="69" y="3"/>
                  </a:cubicBezTo>
                  <a:cubicBezTo>
                    <a:pt x="68" y="2"/>
                    <a:pt x="68" y="1"/>
                    <a:pt x="67" y="0"/>
                  </a:cubicBezTo>
                  <a:cubicBezTo>
                    <a:pt x="0" y="48"/>
                    <a:pt x="0" y="48"/>
                    <a:pt x="0" y="48"/>
                  </a:cubicBezTo>
                  <a:cubicBezTo>
                    <a:pt x="1" y="49"/>
                    <a:pt x="1" y="50"/>
                    <a:pt x="2" y="51"/>
                  </a:cubicBezTo>
                  <a:close/>
                </a:path>
              </a:pathLst>
            </a:custGeom>
            <a:solidFill>
              <a:srgbClr val="323B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113">
              <a:extLst>
                <a:ext uri="{FF2B5EF4-FFF2-40B4-BE49-F238E27FC236}">
                  <a16:creationId xmlns:a16="http://schemas.microsoft.com/office/drawing/2014/main" id="{95483014-C539-4BDB-9D91-28561DD0F12A}"/>
                </a:ext>
              </a:extLst>
            </p:cNvPr>
            <p:cNvSpPr>
              <a:spLocks/>
            </p:cNvSpPr>
            <p:nvPr/>
          </p:nvSpPr>
          <p:spPr bwMode="auto">
            <a:xfrm>
              <a:off x="10596563" y="7188201"/>
              <a:ext cx="282575" cy="333375"/>
            </a:xfrm>
            <a:custGeom>
              <a:avLst/>
              <a:gdLst>
                <a:gd name="T0" fmla="*/ 328 w 328"/>
                <a:gd name="T1" fmla="*/ 255 h 389"/>
                <a:gd name="T2" fmla="*/ 11 w 328"/>
                <a:gd name="T3" fmla="*/ 8 h 389"/>
                <a:gd name="T4" fmla="*/ 138 w 328"/>
                <a:gd name="T5" fmla="*/ 389 h 389"/>
                <a:gd name="T6" fmla="*/ 328 w 328"/>
                <a:gd name="T7" fmla="*/ 255 h 389"/>
              </a:gdLst>
              <a:ahLst/>
              <a:cxnLst>
                <a:cxn ang="0">
                  <a:pos x="T0" y="T1"/>
                </a:cxn>
                <a:cxn ang="0">
                  <a:pos x="T2" y="T3"/>
                </a:cxn>
                <a:cxn ang="0">
                  <a:pos x="T4" y="T5"/>
                </a:cxn>
                <a:cxn ang="0">
                  <a:pos x="T6" y="T7"/>
                </a:cxn>
              </a:cxnLst>
              <a:rect l="0" t="0" r="r" b="b"/>
              <a:pathLst>
                <a:path w="328" h="389">
                  <a:moveTo>
                    <a:pt x="328" y="255"/>
                  </a:moveTo>
                  <a:cubicBezTo>
                    <a:pt x="328" y="255"/>
                    <a:pt x="23" y="0"/>
                    <a:pt x="11" y="8"/>
                  </a:cubicBezTo>
                  <a:cubicBezTo>
                    <a:pt x="0" y="15"/>
                    <a:pt x="138" y="389"/>
                    <a:pt x="138" y="389"/>
                  </a:cubicBezTo>
                  <a:lnTo>
                    <a:pt x="328" y="255"/>
                  </a:lnTo>
                  <a:close/>
                </a:path>
              </a:pathLst>
            </a:custGeom>
            <a:solidFill>
              <a:srgbClr val="8E6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114">
              <a:extLst>
                <a:ext uri="{FF2B5EF4-FFF2-40B4-BE49-F238E27FC236}">
                  <a16:creationId xmlns:a16="http://schemas.microsoft.com/office/drawing/2014/main" id="{27B1BB55-E328-4F87-9EFB-73217E58E730}"/>
                </a:ext>
              </a:extLst>
            </p:cNvPr>
            <p:cNvSpPr>
              <a:spLocks/>
            </p:cNvSpPr>
            <p:nvPr/>
          </p:nvSpPr>
          <p:spPr bwMode="auto">
            <a:xfrm>
              <a:off x="10601325" y="7188201"/>
              <a:ext cx="101600" cy="120650"/>
            </a:xfrm>
            <a:custGeom>
              <a:avLst/>
              <a:gdLst>
                <a:gd name="T0" fmla="*/ 120 w 120"/>
                <a:gd name="T1" fmla="*/ 89 h 140"/>
                <a:gd name="T2" fmla="*/ 6 w 120"/>
                <a:gd name="T3" fmla="*/ 5 h 140"/>
                <a:gd name="T4" fmla="*/ 46 w 120"/>
                <a:gd name="T5" fmla="*/ 140 h 140"/>
                <a:gd name="T6" fmla="*/ 120 w 120"/>
                <a:gd name="T7" fmla="*/ 89 h 140"/>
              </a:gdLst>
              <a:ahLst/>
              <a:cxnLst>
                <a:cxn ang="0">
                  <a:pos x="T0" y="T1"/>
                </a:cxn>
                <a:cxn ang="0">
                  <a:pos x="T2" y="T3"/>
                </a:cxn>
                <a:cxn ang="0">
                  <a:pos x="T4" y="T5"/>
                </a:cxn>
                <a:cxn ang="0">
                  <a:pos x="T6" y="T7"/>
                </a:cxn>
              </a:cxnLst>
              <a:rect l="0" t="0" r="r" b="b"/>
              <a:pathLst>
                <a:path w="120" h="140">
                  <a:moveTo>
                    <a:pt x="120" y="89"/>
                  </a:moveTo>
                  <a:cubicBezTo>
                    <a:pt x="120" y="89"/>
                    <a:pt x="11" y="0"/>
                    <a:pt x="6" y="5"/>
                  </a:cubicBezTo>
                  <a:cubicBezTo>
                    <a:pt x="0" y="11"/>
                    <a:pt x="46" y="140"/>
                    <a:pt x="46" y="140"/>
                  </a:cubicBezTo>
                  <a:lnTo>
                    <a:pt x="120" y="89"/>
                  </a:lnTo>
                  <a:close/>
                </a:path>
              </a:pathLst>
            </a:custGeom>
            <a:solidFill>
              <a:srgbClr val="323B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115">
              <a:extLst>
                <a:ext uri="{FF2B5EF4-FFF2-40B4-BE49-F238E27FC236}">
                  <a16:creationId xmlns:a16="http://schemas.microsoft.com/office/drawing/2014/main" id="{276B1FBC-6073-4D7B-9F86-FE526273009D}"/>
                </a:ext>
              </a:extLst>
            </p:cNvPr>
            <p:cNvSpPr>
              <a:spLocks/>
            </p:cNvSpPr>
            <p:nvPr/>
          </p:nvSpPr>
          <p:spPr bwMode="auto">
            <a:xfrm>
              <a:off x="2603500" y="2763838"/>
              <a:ext cx="11631613" cy="5780088"/>
            </a:xfrm>
            <a:custGeom>
              <a:avLst/>
              <a:gdLst>
                <a:gd name="T0" fmla="*/ 13528 w 13570"/>
                <a:gd name="T1" fmla="*/ 898 h 6740"/>
                <a:gd name="T2" fmla="*/ 11238 w 13570"/>
                <a:gd name="T3" fmla="*/ 3038 h 6740"/>
                <a:gd name="T4" fmla="*/ 7226 w 13570"/>
                <a:gd name="T5" fmla="*/ 5569 h 6740"/>
                <a:gd name="T6" fmla="*/ 2035 w 13570"/>
                <a:gd name="T7" fmla="*/ 6740 h 6740"/>
                <a:gd name="T8" fmla="*/ 0 w 13570"/>
                <a:gd name="T9" fmla="*/ 6696 h 6740"/>
                <a:gd name="T10" fmla="*/ 40 w 13570"/>
                <a:gd name="T11" fmla="*/ 3247 h 6740"/>
                <a:gd name="T12" fmla="*/ 5318 w 13570"/>
                <a:gd name="T13" fmla="*/ 3370 h 6740"/>
                <a:gd name="T14" fmla="*/ 9007 w 13570"/>
                <a:gd name="T15" fmla="*/ 1992 h 6740"/>
                <a:gd name="T16" fmla="*/ 9162 w 13570"/>
                <a:gd name="T17" fmla="*/ 1932 h 6740"/>
                <a:gd name="T18" fmla="*/ 10058 w 13570"/>
                <a:gd name="T19" fmla="*/ 1543 h 6740"/>
                <a:gd name="T20" fmla="*/ 10866 w 13570"/>
                <a:gd name="T21" fmla="*/ 1048 h 6740"/>
                <a:gd name="T22" fmla="*/ 11699 w 13570"/>
                <a:gd name="T23" fmla="*/ 564 h 6740"/>
                <a:gd name="T24" fmla="*/ 12469 w 13570"/>
                <a:gd name="T25" fmla="*/ 34 h 6740"/>
                <a:gd name="T26" fmla="*/ 12544 w 13570"/>
                <a:gd name="T27" fmla="*/ 0 h 6740"/>
                <a:gd name="T28" fmla="*/ 13528 w 13570"/>
                <a:gd name="T29" fmla="*/ 898 h 6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70" h="6740">
                  <a:moveTo>
                    <a:pt x="13528" y="898"/>
                  </a:moveTo>
                  <a:cubicBezTo>
                    <a:pt x="13496" y="997"/>
                    <a:pt x="12340" y="2098"/>
                    <a:pt x="11238" y="3038"/>
                  </a:cubicBezTo>
                  <a:cubicBezTo>
                    <a:pt x="10096" y="4012"/>
                    <a:pt x="7226" y="5569"/>
                    <a:pt x="7226" y="5569"/>
                  </a:cubicBezTo>
                  <a:cubicBezTo>
                    <a:pt x="5245" y="6361"/>
                    <a:pt x="2035" y="6740"/>
                    <a:pt x="2035" y="6740"/>
                  </a:cubicBezTo>
                  <a:cubicBezTo>
                    <a:pt x="0" y="6696"/>
                    <a:pt x="0" y="6696"/>
                    <a:pt x="0" y="6696"/>
                  </a:cubicBezTo>
                  <a:cubicBezTo>
                    <a:pt x="40" y="3247"/>
                    <a:pt x="40" y="3247"/>
                    <a:pt x="40" y="3247"/>
                  </a:cubicBezTo>
                  <a:cubicBezTo>
                    <a:pt x="5318" y="3370"/>
                    <a:pt x="5318" y="3370"/>
                    <a:pt x="5318" y="3370"/>
                  </a:cubicBezTo>
                  <a:cubicBezTo>
                    <a:pt x="6178" y="2810"/>
                    <a:pt x="8402" y="2229"/>
                    <a:pt x="9007" y="1992"/>
                  </a:cubicBezTo>
                  <a:cubicBezTo>
                    <a:pt x="9106" y="1953"/>
                    <a:pt x="9162" y="1932"/>
                    <a:pt x="9162" y="1932"/>
                  </a:cubicBezTo>
                  <a:cubicBezTo>
                    <a:pt x="9462" y="1675"/>
                    <a:pt x="9847" y="1660"/>
                    <a:pt x="10058" y="1543"/>
                  </a:cubicBezTo>
                  <a:cubicBezTo>
                    <a:pt x="10344" y="1383"/>
                    <a:pt x="10623" y="1269"/>
                    <a:pt x="10866" y="1048"/>
                  </a:cubicBezTo>
                  <a:cubicBezTo>
                    <a:pt x="11097" y="838"/>
                    <a:pt x="11448" y="720"/>
                    <a:pt x="11699" y="564"/>
                  </a:cubicBezTo>
                  <a:cubicBezTo>
                    <a:pt x="12070" y="333"/>
                    <a:pt x="12323" y="100"/>
                    <a:pt x="12469" y="34"/>
                  </a:cubicBezTo>
                  <a:cubicBezTo>
                    <a:pt x="12517" y="12"/>
                    <a:pt x="12544" y="0"/>
                    <a:pt x="12544" y="0"/>
                  </a:cubicBezTo>
                  <a:cubicBezTo>
                    <a:pt x="13570" y="28"/>
                    <a:pt x="13528" y="898"/>
                    <a:pt x="13528" y="898"/>
                  </a:cubicBezTo>
                </a:path>
              </a:pathLst>
            </a:custGeom>
            <a:solidFill>
              <a:srgbClr val="3A434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116">
              <a:extLst>
                <a:ext uri="{FF2B5EF4-FFF2-40B4-BE49-F238E27FC236}">
                  <a16:creationId xmlns:a16="http://schemas.microsoft.com/office/drawing/2014/main" id="{43107772-F1E0-4DB3-AC18-20D31EE5075D}"/>
                </a:ext>
              </a:extLst>
            </p:cNvPr>
            <p:cNvSpPr>
              <a:spLocks/>
            </p:cNvSpPr>
            <p:nvPr/>
          </p:nvSpPr>
          <p:spPr bwMode="auto">
            <a:xfrm>
              <a:off x="9205913" y="2794000"/>
              <a:ext cx="4084638" cy="3613150"/>
            </a:xfrm>
            <a:custGeom>
              <a:avLst/>
              <a:gdLst>
                <a:gd name="T0" fmla="*/ 4767 w 4767"/>
                <a:gd name="T1" fmla="*/ 0 h 4215"/>
                <a:gd name="T2" fmla="*/ 41 w 4767"/>
                <a:gd name="T3" fmla="*/ 4215 h 4215"/>
                <a:gd name="T4" fmla="*/ 0 w 4767"/>
                <a:gd name="T5" fmla="*/ 2842 h 4215"/>
                <a:gd name="T6" fmla="*/ 1534 w 4767"/>
                <a:gd name="T7" fmla="*/ 1838 h 4215"/>
                <a:gd name="T8" fmla="*/ 2717 w 4767"/>
                <a:gd name="T9" fmla="*/ 1190 h 4215"/>
                <a:gd name="T10" fmla="*/ 4121 w 4767"/>
                <a:gd name="T11" fmla="*/ 382 h 4215"/>
                <a:gd name="T12" fmla="*/ 4767 w 4767"/>
                <a:gd name="T13" fmla="*/ 0 h 4215"/>
              </a:gdLst>
              <a:ahLst/>
              <a:cxnLst>
                <a:cxn ang="0">
                  <a:pos x="T0" y="T1"/>
                </a:cxn>
                <a:cxn ang="0">
                  <a:pos x="T2" y="T3"/>
                </a:cxn>
                <a:cxn ang="0">
                  <a:pos x="T4" y="T5"/>
                </a:cxn>
                <a:cxn ang="0">
                  <a:pos x="T6" y="T7"/>
                </a:cxn>
                <a:cxn ang="0">
                  <a:pos x="T8" y="T9"/>
                </a:cxn>
                <a:cxn ang="0">
                  <a:pos x="T10" y="T11"/>
                </a:cxn>
                <a:cxn ang="0">
                  <a:pos x="T12" y="T13"/>
                </a:cxn>
              </a:cxnLst>
              <a:rect l="0" t="0" r="r" b="b"/>
              <a:pathLst>
                <a:path w="4767" h="4215">
                  <a:moveTo>
                    <a:pt x="4767" y="0"/>
                  </a:moveTo>
                  <a:cubicBezTo>
                    <a:pt x="3737" y="1034"/>
                    <a:pt x="41" y="4215"/>
                    <a:pt x="41" y="4215"/>
                  </a:cubicBezTo>
                  <a:cubicBezTo>
                    <a:pt x="0" y="2842"/>
                    <a:pt x="0" y="2842"/>
                    <a:pt x="0" y="2842"/>
                  </a:cubicBezTo>
                  <a:cubicBezTo>
                    <a:pt x="99" y="2803"/>
                    <a:pt x="1534" y="1838"/>
                    <a:pt x="1534" y="1838"/>
                  </a:cubicBezTo>
                  <a:cubicBezTo>
                    <a:pt x="1921" y="1634"/>
                    <a:pt x="2502" y="1314"/>
                    <a:pt x="2717" y="1190"/>
                  </a:cubicBezTo>
                  <a:cubicBezTo>
                    <a:pt x="3133" y="949"/>
                    <a:pt x="3825" y="557"/>
                    <a:pt x="4121" y="382"/>
                  </a:cubicBezTo>
                  <a:cubicBezTo>
                    <a:pt x="4417" y="207"/>
                    <a:pt x="4767" y="0"/>
                    <a:pt x="4767" y="0"/>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117">
              <a:extLst>
                <a:ext uri="{FF2B5EF4-FFF2-40B4-BE49-F238E27FC236}">
                  <a16:creationId xmlns:a16="http://schemas.microsoft.com/office/drawing/2014/main" id="{321B2214-9025-42EB-A421-235309697E97}"/>
                </a:ext>
              </a:extLst>
            </p:cNvPr>
            <p:cNvSpPr>
              <a:spLocks/>
            </p:cNvSpPr>
            <p:nvPr/>
          </p:nvSpPr>
          <p:spPr bwMode="auto">
            <a:xfrm>
              <a:off x="2497138" y="2928938"/>
              <a:ext cx="13757275" cy="4181475"/>
            </a:xfrm>
            <a:custGeom>
              <a:avLst/>
              <a:gdLst>
                <a:gd name="T0" fmla="*/ 15109 w 16049"/>
                <a:gd name="T1" fmla="*/ 4877 h 4877"/>
                <a:gd name="T2" fmla="*/ 13969 w 16049"/>
                <a:gd name="T3" fmla="*/ 4678 h 4877"/>
                <a:gd name="T4" fmla="*/ 10003 w 16049"/>
                <a:gd name="T5" fmla="*/ 3862 h 4877"/>
                <a:gd name="T6" fmla="*/ 6375 w 16049"/>
                <a:gd name="T7" fmla="*/ 3443 h 4877"/>
                <a:gd name="T8" fmla="*/ 442 w 16049"/>
                <a:gd name="T9" fmla="*/ 3148 h 4877"/>
                <a:gd name="T10" fmla="*/ 0 w 16049"/>
                <a:gd name="T11" fmla="*/ 1005 h 4877"/>
                <a:gd name="T12" fmla="*/ 2014 w 16049"/>
                <a:gd name="T13" fmla="*/ 0 h 4877"/>
                <a:gd name="T14" fmla="*/ 6557 w 16049"/>
                <a:gd name="T15" fmla="*/ 831 h 4877"/>
                <a:gd name="T16" fmla="*/ 11043 w 16049"/>
                <a:gd name="T17" fmla="*/ 1834 h 4877"/>
                <a:gd name="T18" fmla="*/ 13122 w 16049"/>
                <a:gd name="T19" fmla="*/ 2525 h 4877"/>
                <a:gd name="T20" fmla="*/ 14568 w 16049"/>
                <a:gd name="T21" fmla="*/ 3108 h 4877"/>
                <a:gd name="T22" fmla="*/ 15132 w 16049"/>
                <a:gd name="T23" fmla="*/ 3492 h 4877"/>
                <a:gd name="T24" fmla="*/ 15808 w 16049"/>
                <a:gd name="T25" fmla="*/ 4159 h 4877"/>
                <a:gd name="T26" fmla="*/ 16040 w 16049"/>
                <a:gd name="T27" fmla="*/ 4255 h 4877"/>
                <a:gd name="T28" fmla="*/ 15109 w 16049"/>
                <a:gd name="T29" fmla="*/ 4877 h 4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49" h="4877">
                  <a:moveTo>
                    <a:pt x="15109" y="4877"/>
                  </a:moveTo>
                  <a:cubicBezTo>
                    <a:pt x="13969" y="4678"/>
                    <a:pt x="13969" y="4678"/>
                    <a:pt x="13969" y="4678"/>
                  </a:cubicBezTo>
                  <a:cubicBezTo>
                    <a:pt x="13969" y="4678"/>
                    <a:pt x="11115" y="3987"/>
                    <a:pt x="10003" y="3862"/>
                  </a:cubicBezTo>
                  <a:cubicBezTo>
                    <a:pt x="10003" y="3862"/>
                    <a:pt x="7309" y="3523"/>
                    <a:pt x="6375" y="3443"/>
                  </a:cubicBezTo>
                  <a:cubicBezTo>
                    <a:pt x="6375" y="3443"/>
                    <a:pt x="1197" y="3205"/>
                    <a:pt x="442" y="3148"/>
                  </a:cubicBezTo>
                  <a:cubicBezTo>
                    <a:pt x="0" y="1005"/>
                    <a:pt x="0" y="1005"/>
                    <a:pt x="0" y="1005"/>
                  </a:cubicBezTo>
                  <a:cubicBezTo>
                    <a:pt x="2014" y="0"/>
                    <a:pt x="2014" y="0"/>
                    <a:pt x="2014" y="0"/>
                  </a:cubicBezTo>
                  <a:cubicBezTo>
                    <a:pt x="2014" y="0"/>
                    <a:pt x="4258" y="387"/>
                    <a:pt x="6557" y="831"/>
                  </a:cubicBezTo>
                  <a:cubicBezTo>
                    <a:pt x="8385" y="1184"/>
                    <a:pt x="10247" y="1573"/>
                    <a:pt x="11043" y="1834"/>
                  </a:cubicBezTo>
                  <a:cubicBezTo>
                    <a:pt x="13122" y="2525"/>
                    <a:pt x="13122" y="2525"/>
                    <a:pt x="13122" y="2525"/>
                  </a:cubicBezTo>
                  <a:cubicBezTo>
                    <a:pt x="13346" y="2600"/>
                    <a:pt x="14318" y="2956"/>
                    <a:pt x="14568" y="3108"/>
                  </a:cubicBezTo>
                  <a:cubicBezTo>
                    <a:pt x="14730" y="3206"/>
                    <a:pt x="14924" y="3189"/>
                    <a:pt x="15132" y="3492"/>
                  </a:cubicBezTo>
                  <a:cubicBezTo>
                    <a:pt x="15132" y="3492"/>
                    <a:pt x="15544" y="3726"/>
                    <a:pt x="15808" y="4159"/>
                  </a:cubicBezTo>
                  <a:cubicBezTo>
                    <a:pt x="15808" y="4159"/>
                    <a:pt x="16031" y="4104"/>
                    <a:pt x="16040" y="4255"/>
                  </a:cubicBezTo>
                  <a:cubicBezTo>
                    <a:pt x="16049" y="4406"/>
                    <a:pt x="15647" y="4877"/>
                    <a:pt x="15109" y="4877"/>
                  </a:cubicBezTo>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118">
              <a:extLst>
                <a:ext uri="{FF2B5EF4-FFF2-40B4-BE49-F238E27FC236}">
                  <a16:creationId xmlns:a16="http://schemas.microsoft.com/office/drawing/2014/main" id="{DDB107CC-A2DE-456E-8C50-28FFE8B373F6}"/>
                </a:ext>
              </a:extLst>
            </p:cNvPr>
            <p:cNvSpPr>
              <a:spLocks/>
            </p:cNvSpPr>
            <p:nvPr/>
          </p:nvSpPr>
          <p:spPr bwMode="auto">
            <a:xfrm>
              <a:off x="13509625" y="911225"/>
              <a:ext cx="2959100" cy="2528888"/>
            </a:xfrm>
            <a:custGeom>
              <a:avLst/>
              <a:gdLst>
                <a:gd name="T0" fmla="*/ 3453 w 3453"/>
                <a:gd name="T1" fmla="*/ 969 h 2950"/>
                <a:gd name="T2" fmla="*/ 2101 w 3453"/>
                <a:gd name="T3" fmla="*/ 2341 h 2950"/>
                <a:gd name="T4" fmla="*/ 1524 w 3453"/>
                <a:gd name="T5" fmla="*/ 2597 h 2950"/>
                <a:gd name="T6" fmla="*/ 956 w 3453"/>
                <a:gd name="T7" fmla="*/ 2950 h 2950"/>
                <a:gd name="T8" fmla="*/ 0 w 3453"/>
                <a:gd name="T9" fmla="*/ 2037 h 2950"/>
                <a:gd name="T10" fmla="*/ 1574 w 3453"/>
                <a:gd name="T11" fmla="*/ 721 h 2950"/>
                <a:gd name="T12" fmla="*/ 1920 w 3453"/>
                <a:gd name="T13" fmla="*/ 432 h 2950"/>
                <a:gd name="T14" fmla="*/ 2910 w 3453"/>
                <a:gd name="T15" fmla="*/ 104 h 2950"/>
                <a:gd name="T16" fmla="*/ 3308 w 3453"/>
                <a:gd name="T17" fmla="*/ 398 h 2950"/>
                <a:gd name="T18" fmla="*/ 3308 w 3453"/>
                <a:gd name="T19" fmla="*/ 398 h 2950"/>
                <a:gd name="T20" fmla="*/ 3453 w 3453"/>
                <a:gd name="T21" fmla="*/ 969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3" h="2950">
                  <a:moveTo>
                    <a:pt x="3453" y="969"/>
                  </a:moveTo>
                  <a:cubicBezTo>
                    <a:pt x="3453" y="1835"/>
                    <a:pt x="2561" y="2207"/>
                    <a:pt x="2101" y="2341"/>
                  </a:cubicBezTo>
                  <a:cubicBezTo>
                    <a:pt x="1898" y="2400"/>
                    <a:pt x="1703" y="2486"/>
                    <a:pt x="1524" y="2597"/>
                  </a:cubicBezTo>
                  <a:cubicBezTo>
                    <a:pt x="956" y="2950"/>
                    <a:pt x="956" y="2950"/>
                    <a:pt x="956" y="2950"/>
                  </a:cubicBezTo>
                  <a:cubicBezTo>
                    <a:pt x="956" y="2950"/>
                    <a:pt x="913" y="2122"/>
                    <a:pt x="0" y="2037"/>
                  </a:cubicBezTo>
                  <a:cubicBezTo>
                    <a:pt x="1574" y="721"/>
                    <a:pt x="1574" y="721"/>
                    <a:pt x="1574" y="721"/>
                  </a:cubicBezTo>
                  <a:cubicBezTo>
                    <a:pt x="1920" y="432"/>
                    <a:pt x="1920" y="432"/>
                    <a:pt x="1920" y="432"/>
                  </a:cubicBezTo>
                  <a:cubicBezTo>
                    <a:pt x="2173" y="210"/>
                    <a:pt x="2590" y="0"/>
                    <a:pt x="2910" y="104"/>
                  </a:cubicBezTo>
                  <a:cubicBezTo>
                    <a:pt x="3060" y="153"/>
                    <a:pt x="3204" y="242"/>
                    <a:pt x="3308" y="398"/>
                  </a:cubicBezTo>
                  <a:cubicBezTo>
                    <a:pt x="3308" y="398"/>
                    <a:pt x="3308" y="398"/>
                    <a:pt x="3308" y="398"/>
                  </a:cubicBezTo>
                  <a:cubicBezTo>
                    <a:pt x="3396" y="532"/>
                    <a:pt x="3453" y="717"/>
                    <a:pt x="3453" y="969"/>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119">
              <a:extLst>
                <a:ext uri="{FF2B5EF4-FFF2-40B4-BE49-F238E27FC236}">
                  <a16:creationId xmlns:a16="http://schemas.microsoft.com/office/drawing/2014/main" id="{E1D0984B-6222-43B1-ABA4-C061E951B219}"/>
                </a:ext>
              </a:extLst>
            </p:cNvPr>
            <p:cNvSpPr>
              <a:spLocks/>
            </p:cNvSpPr>
            <p:nvPr/>
          </p:nvSpPr>
          <p:spPr bwMode="auto">
            <a:xfrm>
              <a:off x="1692275" y="2786063"/>
              <a:ext cx="1606550" cy="6086475"/>
            </a:xfrm>
            <a:custGeom>
              <a:avLst/>
              <a:gdLst>
                <a:gd name="T0" fmla="*/ 218 w 1874"/>
                <a:gd name="T1" fmla="*/ 6893 h 7099"/>
                <a:gd name="T2" fmla="*/ 1339 w 1874"/>
                <a:gd name="T3" fmla="*/ 6850 h 7099"/>
                <a:gd name="T4" fmla="*/ 1397 w 1874"/>
                <a:gd name="T5" fmla="*/ 0 h 7099"/>
                <a:gd name="T6" fmla="*/ 0 w 1874"/>
                <a:gd name="T7" fmla="*/ 107 h 7099"/>
                <a:gd name="T8" fmla="*/ 218 w 1874"/>
                <a:gd name="T9" fmla="*/ 6893 h 7099"/>
              </a:gdLst>
              <a:ahLst/>
              <a:cxnLst>
                <a:cxn ang="0">
                  <a:pos x="T0" y="T1"/>
                </a:cxn>
                <a:cxn ang="0">
                  <a:pos x="T2" y="T3"/>
                </a:cxn>
                <a:cxn ang="0">
                  <a:pos x="T4" y="T5"/>
                </a:cxn>
                <a:cxn ang="0">
                  <a:pos x="T6" y="T7"/>
                </a:cxn>
                <a:cxn ang="0">
                  <a:pos x="T8" y="T9"/>
                </a:cxn>
              </a:cxnLst>
              <a:rect l="0" t="0" r="r" b="b"/>
              <a:pathLst>
                <a:path w="1874" h="7099">
                  <a:moveTo>
                    <a:pt x="218" y="6893"/>
                  </a:moveTo>
                  <a:cubicBezTo>
                    <a:pt x="218" y="6893"/>
                    <a:pt x="1292" y="7099"/>
                    <a:pt x="1339" y="6850"/>
                  </a:cubicBezTo>
                  <a:cubicBezTo>
                    <a:pt x="1874" y="4059"/>
                    <a:pt x="1397" y="0"/>
                    <a:pt x="1397" y="0"/>
                  </a:cubicBezTo>
                  <a:cubicBezTo>
                    <a:pt x="0" y="107"/>
                    <a:pt x="0" y="107"/>
                    <a:pt x="0" y="107"/>
                  </a:cubicBezTo>
                  <a:lnTo>
                    <a:pt x="218" y="6893"/>
                  </a:lnTo>
                  <a:close/>
                </a:path>
              </a:pathLst>
            </a:custGeom>
            <a:solidFill>
              <a:srgbClr val="512D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120">
              <a:extLst>
                <a:ext uri="{FF2B5EF4-FFF2-40B4-BE49-F238E27FC236}">
                  <a16:creationId xmlns:a16="http://schemas.microsoft.com/office/drawing/2014/main" id="{738781A2-2510-4341-BE4A-CCB4B3DFD434}"/>
                </a:ext>
              </a:extLst>
            </p:cNvPr>
            <p:cNvSpPr>
              <a:spLocks/>
            </p:cNvSpPr>
            <p:nvPr/>
          </p:nvSpPr>
          <p:spPr bwMode="auto">
            <a:xfrm>
              <a:off x="8039100" y="3641725"/>
              <a:ext cx="7429500" cy="2281238"/>
            </a:xfrm>
            <a:custGeom>
              <a:avLst/>
              <a:gdLst>
                <a:gd name="T0" fmla="*/ 8668 w 8668"/>
                <a:gd name="T1" fmla="*/ 2661 h 2661"/>
                <a:gd name="T2" fmla="*/ 0 w 8668"/>
                <a:gd name="T3" fmla="*/ 343 h 2661"/>
                <a:gd name="T4" fmla="*/ 93 w 8668"/>
                <a:gd name="T5" fmla="*/ 0 h 2661"/>
                <a:gd name="T6" fmla="*/ 4579 w 8668"/>
                <a:gd name="T7" fmla="*/ 1003 h 2661"/>
                <a:gd name="T8" fmla="*/ 6658 w 8668"/>
                <a:gd name="T9" fmla="*/ 1694 h 2661"/>
                <a:gd name="T10" fmla="*/ 8094 w 8668"/>
                <a:gd name="T11" fmla="*/ 2212 h 2661"/>
                <a:gd name="T12" fmla="*/ 8668 w 8668"/>
                <a:gd name="T13" fmla="*/ 2661 h 2661"/>
              </a:gdLst>
              <a:ahLst/>
              <a:cxnLst>
                <a:cxn ang="0">
                  <a:pos x="T0" y="T1"/>
                </a:cxn>
                <a:cxn ang="0">
                  <a:pos x="T2" y="T3"/>
                </a:cxn>
                <a:cxn ang="0">
                  <a:pos x="T4" y="T5"/>
                </a:cxn>
                <a:cxn ang="0">
                  <a:pos x="T6" y="T7"/>
                </a:cxn>
                <a:cxn ang="0">
                  <a:pos x="T8" y="T9"/>
                </a:cxn>
                <a:cxn ang="0">
                  <a:pos x="T10" y="T11"/>
                </a:cxn>
                <a:cxn ang="0">
                  <a:pos x="T12" y="T13"/>
                </a:cxn>
              </a:cxnLst>
              <a:rect l="0" t="0" r="r" b="b"/>
              <a:pathLst>
                <a:path w="8668" h="2661">
                  <a:moveTo>
                    <a:pt x="8668" y="2661"/>
                  </a:moveTo>
                  <a:cubicBezTo>
                    <a:pt x="6205" y="1352"/>
                    <a:pt x="0" y="343"/>
                    <a:pt x="0" y="343"/>
                  </a:cubicBezTo>
                  <a:cubicBezTo>
                    <a:pt x="93" y="0"/>
                    <a:pt x="93" y="0"/>
                    <a:pt x="93" y="0"/>
                  </a:cubicBezTo>
                  <a:cubicBezTo>
                    <a:pt x="1921" y="353"/>
                    <a:pt x="3783" y="742"/>
                    <a:pt x="4579" y="1003"/>
                  </a:cubicBezTo>
                  <a:cubicBezTo>
                    <a:pt x="6658" y="1694"/>
                    <a:pt x="6658" y="1694"/>
                    <a:pt x="6658" y="1694"/>
                  </a:cubicBezTo>
                  <a:cubicBezTo>
                    <a:pt x="6882" y="1769"/>
                    <a:pt x="7833" y="2079"/>
                    <a:pt x="8094" y="2212"/>
                  </a:cubicBezTo>
                  <a:cubicBezTo>
                    <a:pt x="8328" y="2330"/>
                    <a:pt x="8613" y="2544"/>
                    <a:pt x="8668" y="2661"/>
                  </a:cubicBez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121">
              <a:extLst>
                <a:ext uri="{FF2B5EF4-FFF2-40B4-BE49-F238E27FC236}">
                  <a16:creationId xmlns:a16="http://schemas.microsoft.com/office/drawing/2014/main" id="{A73E9B5B-64E3-4CE6-A4AE-9DCD0570169B}"/>
                </a:ext>
              </a:extLst>
            </p:cNvPr>
            <p:cNvSpPr>
              <a:spLocks/>
            </p:cNvSpPr>
            <p:nvPr/>
          </p:nvSpPr>
          <p:spPr bwMode="auto">
            <a:xfrm>
              <a:off x="3324225" y="3090863"/>
              <a:ext cx="3695700" cy="5289550"/>
            </a:xfrm>
            <a:custGeom>
              <a:avLst/>
              <a:gdLst>
                <a:gd name="T0" fmla="*/ 0 w 4310"/>
                <a:gd name="T1" fmla="*/ 5874 h 6169"/>
                <a:gd name="T2" fmla="*/ 0 w 4310"/>
                <a:gd name="T3" fmla="*/ 296 h 6169"/>
                <a:gd name="T4" fmla="*/ 295 w 4310"/>
                <a:gd name="T5" fmla="*/ 0 h 6169"/>
                <a:gd name="T6" fmla="*/ 4015 w 4310"/>
                <a:gd name="T7" fmla="*/ 0 h 6169"/>
                <a:gd name="T8" fmla="*/ 4310 w 4310"/>
                <a:gd name="T9" fmla="*/ 296 h 6169"/>
                <a:gd name="T10" fmla="*/ 4310 w 4310"/>
                <a:gd name="T11" fmla="*/ 5874 h 6169"/>
                <a:gd name="T12" fmla="*/ 4015 w 4310"/>
                <a:gd name="T13" fmla="*/ 6169 h 6169"/>
                <a:gd name="T14" fmla="*/ 295 w 4310"/>
                <a:gd name="T15" fmla="*/ 6169 h 6169"/>
                <a:gd name="T16" fmla="*/ 0 w 4310"/>
                <a:gd name="T17" fmla="*/ 5874 h 6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0" h="6169">
                  <a:moveTo>
                    <a:pt x="0" y="5874"/>
                  </a:moveTo>
                  <a:cubicBezTo>
                    <a:pt x="0" y="296"/>
                    <a:pt x="0" y="296"/>
                    <a:pt x="0" y="296"/>
                  </a:cubicBezTo>
                  <a:cubicBezTo>
                    <a:pt x="0" y="132"/>
                    <a:pt x="132" y="0"/>
                    <a:pt x="295" y="0"/>
                  </a:cubicBezTo>
                  <a:cubicBezTo>
                    <a:pt x="4015" y="0"/>
                    <a:pt x="4015" y="0"/>
                    <a:pt x="4015" y="0"/>
                  </a:cubicBezTo>
                  <a:cubicBezTo>
                    <a:pt x="4178" y="0"/>
                    <a:pt x="4310" y="132"/>
                    <a:pt x="4310" y="296"/>
                  </a:cubicBezTo>
                  <a:cubicBezTo>
                    <a:pt x="4310" y="5874"/>
                    <a:pt x="4310" y="5874"/>
                    <a:pt x="4310" y="5874"/>
                  </a:cubicBezTo>
                  <a:cubicBezTo>
                    <a:pt x="4310" y="6037"/>
                    <a:pt x="4178" y="6169"/>
                    <a:pt x="4015" y="6169"/>
                  </a:cubicBezTo>
                  <a:cubicBezTo>
                    <a:pt x="295" y="6169"/>
                    <a:pt x="295" y="6169"/>
                    <a:pt x="295" y="6169"/>
                  </a:cubicBezTo>
                  <a:cubicBezTo>
                    <a:pt x="132" y="6169"/>
                    <a:pt x="0" y="6037"/>
                    <a:pt x="0" y="5874"/>
                  </a:cubicBezTo>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122">
              <a:extLst>
                <a:ext uri="{FF2B5EF4-FFF2-40B4-BE49-F238E27FC236}">
                  <a16:creationId xmlns:a16="http://schemas.microsoft.com/office/drawing/2014/main" id="{02E3747E-205F-4216-8F06-436DF6EAB203}"/>
                </a:ext>
              </a:extLst>
            </p:cNvPr>
            <p:cNvSpPr>
              <a:spLocks/>
            </p:cNvSpPr>
            <p:nvPr/>
          </p:nvSpPr>
          <p:spPr bwMode="auto">
            <a:xfrm>
              <a:off x="4894263" y="3408363"/>
              <a:ext cx="1895475" cy="4632325"/>
            </a:xfrm>
            <a:custGeom>
              <a:avLst/>
              <a:gdLst>
                <a:gd name="T0" fmla="*/ 0 w 2211"/>
                <a:gd name="T1" fmla="*/ 5289 h 5401"/>
                <a:gd name="T2" fmla="*/ 0 w 2211"/>
                <a:gd name="T3" fmla="*/ 111 h 5401"/>
                <a:gd name="T4" fmla="*/ 112 w 2211"/>
                <a:gd name="T5" fmla="*/ 0 h 5401"/>
                <a:gd name="T6" fmla="*/ 2100 w 2211"/>
                <a:gd name="T7" fmla="*/ 0 h 5401"/>
                <a:gd name="T8" fmla="*/ 2211 w 2211"/>
                <a:gd name="T9" fmla="*/ 111 h 5401"/>
                <a:gd name="T10" fmla="*/ 2211 w 2211"/>
                <a:gd name="T11" fmla="*/ 5289 h 5401"/>
                <a:gd name="T12" fmla="*/ 2100 w 2211"/>
                <a:gd name="T13" fmla="*/ 5401 h 5401"/>
                <a:gd name="T14" fmla="*/ 112 w 2211"/>
                <a:gd name="T15" fmla="*/ 5401 h 5401"/>
                <a:gd name="T16" fmla="*/ 0 w 2211"/>
                <a:gd name="T17" fmla="*/ 528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1" h="5401">
                  <a:moveTo>
                    <a:pt x="0" y="5289"/>
                  </a:moveTo>
                  <a:cubicBezTo>
                    <a:pt x="0" y="111"/>
                    <a:pt x="0" y="111"/>
                    <a:pt x="0" y="111"/>
                  </a:cubicBezTo>
                  <a:cubicBezTo>
                    <a:pt x="0" y="50"/>
                    <a:pt x="50" y="0"/>
                    <a:pt x="112" y="0"/>
                  </a:cubicBezTo>
                  <a:cubicBezTo>
                    <a:pt x="2100" y="0"/>
                    <a:pt x="2100" y="0"/>
                    <a:pt x="2100" y="0"/>
                  </a:cubicBezTo>
                  <a:cubicBezTo>
                    <a:pt x="2161" y="0"/>
                    <a:pt x="2211" y="50"/>
                    <a:pt x="2211" y="111"/>
                  </a:cubicBezTo>
                  <a:cubicBezTo>
                    <a:pt x="2211" y="5289"/>
                    <a:pt x="2211" y="5289"/>
                    <a:pt x="2211" y="5289"/>
                  </a:cubicBezTo>
                  <a:cubicBezTo>
                    <a:pt x="2211" y="5351"/>
                    <a:pt x="2161" y="5401"/>
                    <a:pt x="2100" y="5401"/>
                  </a:cubicBezTo>
                  <a:cubicBezTo>
                    <a:pt x="112" y="5401"/>
                    <a:pt x="112" y="5401"/>
                    <a:pt x="112" y="5401"/>
                  </a:cubicBezTo>
                  <a:cubicBezTo>
                    <a:pt x="50" y="5401"/>
                    <a:pt x="0" y="5351"/>
                    <a:pt x="0" y="5289"/>
                  </a:cubicBezTo>
                </a:path>
              </a:pathLst>
            </a:custGeom>
            <a:solidFill>
              <a:srgbClr val="B2B2B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123">
              <a:extLst>
                <a:ext uri="{FF2B5EF4-FFF2-40B4-BE49-F238E27FC236}">
                  <a16:creationId xmlns:a16="http://schemas.microsoft.com/office/drawing/2014/main" id="{03A3922A-A8BF-404A-BC47-3B1DFC3D02D7}"/>
                </a:ext>
              </a:extLst>
            </p:cNvPr>
            <p:cNvSpPr>
              <a:spLocks/>
            </p:cNvSpPr>
            <p:nvPr/>
          </p:nvSpPr>
          <p:spPr bwMode="auto">
            <a:xfrm>
              <a:off x="3481388" y="4878388"/>
              <a:ext cx="1252538" cy="1724025"/>
            </a:xfrm>
            <a:custGeom>
              <a:avLst/>
              <a:gdLst>
                <a:gd name="T0" fmla="*/ 0 w 1460"/>
                <a:gd name="T1" fmla="*/ 1935 h 2011"/>
                <a:gd name="T2" fmla="*/ 0 w 1460"/>
                <a:gd name="T3" fmla="*/ 76 h 2011"/>
                <a:gd name="T4" fmla="*/ 76 w 1460"/>
                <a:gd name="T5" fmla="*/ 0 h 2011"/>
                <a:gd name="T6" fmla="*/ 1384 w 1460"/>
                <a:gd name="T7" fmla="*/ 0 h 2011"/>
                <a:gd name="T8" fmla="*/ 1460 w 1460"/>
                <a:gd name="T9" fmla="*/ 76 h 2011"/>
                <a:gd name="T10" fmla="*/ 1460 w 1460"/>
                <a:gd name="T11" fmla="*/ 1935 h 2011"/>
                <a:gd name="T12" fmla="*/ 1384 w 1460"/>
                <a:gd name="T13" fmla="*/ 2011 h 2011"/>
                <a:gd name="T14" fmla="*/ 76 w 1460"/>
                <a:gd name="T15" fmla="*/ 2011 h 2011"/>
                <a:gd name="T16" fmla="*/ 0 w 1460"/>
                <a:gd name="T17" fmla="*/ 1935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0" h="2011">
                  <a:moveTo>
                    <a:pt x="0" y="1935"/>
                  </a:moveTo>
                  <a:cubicBezTo>
                    <a:pt x="0" y="76"/>
                    <a:pt x="0" y="76"/>
                    <a:pt x="0" y="76"/>
                  </a:cubicBezTo>
                  <a:cubicBezTo>
                    <a:pt x="0" y="34"/>
                    <a:pt x="34" y="0"/>
                    <a:pt x="76" y="0"/>
                  </a:cubicBezTo>
                  <a:cubicBezTo>
                    <a:pt x="1384" y="0"/>
                    <a:pt x="1384" y="0"/>
                    <a:pt x="1384" y="0"/>
                  </a:cubicBezTo>
                  <a:cubicBezTo>
                    <a:pt x="1426" y="0"/>
                    <a:pt x="1460" y="34"/>
                    <a:pt x="1460" y="76"/>
                  </a:cubicBezTo>
                  <a:cubicBezTo>
                    <a:pt x="1460" y="1935"/>
                    <a:pt x="1460" y="1935"/>
                    <a:pt x="1460" y="1935"/>
                  </a:cubicBezTo>
                  <a:cubicBezTo>
                    <a:pt x="1460" y="1977"/>
                    <a:pt x="1426" y="2011"/>
                    <a:pt x="1384" y="2011"/>
                  </a:cubicBezTo>
                  <a:cubicBezTo>
                    <a:pt x="76" y="2011"/>
                    <a:pt x="76" y="2011"/>
                    <a:pt x="76" y="2011"/>
                  </a:cubicBezTo>
                  <a:cubicBezTo>
                    <a:pt x="34" y="2011"/>
                    <a:pt x="0" y="1977"/>
                    <a:pt x="0" y="1935"/>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124">
              <a:extLst>
                <a:ext uri="{FF2B5EF4-FFF2-40B4-BE49-F238E27FC236}">
                  <a16:creationId xmlns:a16="http://schemas.microsoft.com/office/drawing/2014/main" id="{A33E0799-D4A8-4A24-BBF8-4A2C6159F2E1}"/>
                </a:ext>
              </a:extLst>
            </p:cNvPr>
            <p:cNvSpPr>
              <a:spLocks/>
            </p:cNvSpPr>
            <p:nvPr/>
          </p:nvSpPr>
          <p:spPr bwMode="auto">
            <a:xfrm>
              <a:off x="6519863" y="3497263"/>
              <a:ext cx="176213" cy="285750"/>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125">
              <a:extLst>
                <a:ext uri="{FF2B5EF4-FFF2-40B4-BE49-F238E27FC236}">
                  <a16:creationId xmlns:a16="http://schemas.microsoft.com/office/drawing/2014/main" id="{1ABAE0F3-D022-4A1D-B466-E576FF8823DD}"/>
                </a:ext>
              </a:extLst>
            </p:cNvPr>
            <p:cNvSpPr>
              <a:spLocks/>
            </p:cNvSpPr>
            <p:nvPr/>
          </p:nvSpPr>
          <p:spPr bwMode="auto">
            <a:xfrm>
              <a:off x="6519863" y="3817938"/>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126">
              <a:extLst>
                <a:ext uri="{FF2B5EF4-FFF2-40B4-BE49-F238E27FC236}">
                  <a16:creationId xmlns:a16="http://schemas.microsoft.com/office/drawing/2014/main" id="{871A044F-7009-4EA7-9FDF-FBA8E2088E9F}"/>
                </a:ext>
              </a:extLst>
            </p:cNvPr>
            <p:cNvSpPr>
              <a:spLocks/>
            </p:cNvSpPr>
            <p:nvPr/>
          </p:nvSpPr>
          <p:spPr bwMode="auto">
            <a:xfrm>
              <a:off x="6519863" y="41402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127">
              <a:extLst>
                <a:ext uri="{FF2B5EF4-FFF2-40B4-BE49-F238E27FC236}">
                  <a16:creationId xmlns:a16="http://schemas.microsoft.com/office/drawing/2014/main" id="{BFABACBE-2BA9-4F86-8C56-75361ADA4A57}"/>
                </a:ext>
              </a:extLst>
            </p:cNvPr>
            <p:cNvSpPr>
              <a:spLocks/>
            </p:cNvSpPr>
            <p:nvPr/>
          </p:nvSpPr>
          <p:spPr bwMode="auto">
            <a:xfrm>
              <a:off x="6519863" y="4462463"/>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128">
              <a:extLst>
                <a:ext uri="{FF2B5EF4-FFF2-40B4-BE49-F238E27FC236}">
                  <a16:creationId xmlns:a16="http://schemas.microsoft.com/office/drawing/2014/main" id="{059075F7-7931-4058-BA89-248C3E7CB3E7}"/>
                </a:ext>
              </a:extLst>
            </p:cNvPr>
            <p:cNvSpPr>
              <a:spLocks/>
            </p:cNvSpPr>
            <p:nvPr/>
          </p:nvSpPr>
          <p:spPr bwMode="auto">
            <a:xfrm>
              <a:off x="6519863" y="4784725"/>
              <a:ext cx="176213" cy="287338"/>
            </a:xfrm>
            <a:custGeom>
              <a:avLst/>
              <a:gdLst>
                <a:gd name="T0" fmla="*/ 0 w 205"/>
                <a:gd name="T1" fmla="*/ 278 h 335"/>
                <a:gd name="T2" fmla="*/ 0 w 205"/>
                <a:gd name="T3" fmla="*/ 56 h 335"/>
                <a:gd name="T4" fmla="*/ 57 w 205"/>
                <a:gd name="T5" fmla="*/ 0 h 335"/>
                <a:gd name="T6" fmla="*/ 149 w 205"/>
                <a:gd name="T7" fmla="*/ 0 h 335"/>
                <a:gd name="T8" fmla="*/ 205 w 205"/>
                <a:gd name="T9" fmla="*/ 56 h 335"/>
                <a:gd name="T10" fmla="*/ 205 w 205"/>
                <a:gd name="T11" fmla="*/ 278 h 335"/>
                <a:gd name="T12" fmla="*/ 149 w 205"/>
                <a:gd name="T13" fmla="*/ 335 h 335"/>
                <a:gd name="T14" fmla="*/ 57 w 205"/>
                <a:gd name="T15" fmla="*/ 335 h 335"/>
                <a:gd name="T16" fmla="*/ 0 w 205"/>
                <a:gd name="T17" fmla="*/ 27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8"/>
                  </a:moveTo>
                  <a:cubicBezTo>
                    <a:pt x="0" y="56"/>
                    <a:pt x="0" y="56"/>
                    <a:pt x="0" y="56"/>
                  </a:cubicBezTo>
                  <a:cubicBezTo>
                    <a:pt x="0" y="25"/>
                    <a:pt x="26" y="0"/>
                    <a:pt x="57" y="0"/>
                  </a:cubicBezTo>
                  <a:cubicBezTo>
                    <a:pt x="149" y="0"/>
                    <a:pt x="149" y="0"/>
                    <a:pt x="149" y="0"/>
                  </a:cubicBezTo>
                  <a:cubicBezTo>
                    <a:pt x="180" y="0"/>
                    <a:pt x="205" y="25"/>
                    <a:pt x="205" y="56"/>
                  </a:cubicBezTo>
                  <a:cubicBezTo>
                    <a:pt x="205" y="278"/>
                    <a:pt x="205" y="278"/>
                    <a:pt x="205" y="278"/>
                  </a:cubicBezTo>
                  <a:cubicBezTo>
                    <a:pt x="205" y="309"/>
                    <a:pt x="180" y="335"/>
                    <a:pt x="149" y="335"/>
                  </a:cubicBezTo>
                  <a:cubicBezTo>
                    <a:pt x="57" y="335"/>
                    <a:pt x="57" y="335"/>
                    <a:pt x="57" y="335"/>
                  </a:cubicBezTo>
                  <a:cubicBezTo>
                    <a:pt x="26" y="335"/>
                    <a:pt x="0" y="309"/>
                    <a:pt x="0" y="27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129">
              <a:extLst>
                <a:ext uri="{FF2B5EF4-FFF2-40B4-BE49-F238E27FC236}">
                  <a16:creationId xmlns:a16="http://schemas.microsoft.com/office/drawing/2014/main" id="{97BFCF94-E705-4218-AAF4-EE78F85F7008}"/>
                </a:ext>
              </a:extLst>
            </p:cNvPr>
            <p:cNvSpPr>
              <a:spLocks/>
            </p:cNvSpPr>
            <p:nvPr/>
          </p:nvSpPr>
          <p:spPr bwMode="auto">
            <a:xfrm>
              <a:off x="6519863" y="51054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130">
              <a:extLst>
                <a:ext uri="{FF2B5EF4-FFF2-40B4-BE49-F238E27FC236}">
                  <a16:creationId xmlns:a16="http://schemas.microsoft.com/office/drawing/2014/main" id="{2E786BFA-952E-48D1-85D9-C9D1A1CABC1E}"/>
                </a:ext>
              </a:extLst>
            </p:cNvPr>
            <p:cNvSpPr>
              <a:spLocks/>
            </p:cNvSpPr>
            <p:nvPr/>
          </p:nvSpPr>
          <p:spPr bwMode="auto">
            <a:xfrm>
              <a:off x="6519863" y="5427663"/>
              <a:ext cx="176213" cy="287338"/>
            </a:xfrm>
            <a:custGeom>
              <a:avLst/>
              <a:gdLst>
                <a:gd name="T0" fmla="*/ 0 w 205"/>
                <a:gd name="T1" fmla="*/ 279 h 335"/>
                <a:gd name="T2" fmla="*/ 0 w 205"/>
                <a:gd name="T3" fmla="*/ 57 h 335"/>
                <a:gd name="T4" fmla="*/ 57 w 205"/>
                <a:gd name="T5" fmla="*/ 0 h 335"/>
                <a:gd name="T6" fmla="*/ 149 w 205"/>
                <a:gd name="T7" fmla="*/ 0 h 335"/>
                <a:gd name="T8" fmla="*/ 205 w 205"/>
                <a:gd name="T9" fmla="*/ 57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7"/>
                    <a:pt x="0" y="57"/>
                    <a:pt x="0" y="57"/>
                  </a:cubicBezTo>
                  <a:cubicBezTo>
                    <a:pt x="0" y="26"/>
                    <a:pt x="26" y="0"/>
                    <a:pt x="57" y="0"/>
                  </a:cubicBezTo>
                  <a:cubicBezTo>
                    <a:pt x="149" y="0"/>
                    <a:pt x="149" y="0"/>
                    <a:pt x="149" y="0"/>
                  </a:cubicBezTo>
                  <a:cubicBezTo>
                    <a:pt x="180" y="0"/>
                    <a:pt x="205" y="26"/>
                    <a:pt x="205" y="57"/>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131">
              <a:extLst>
                <a:ext uri="{FF2B5EF4-FFF2-40B4-BE49-F238E27FC236}">
                  <a16:creationId xmlns:a16="http://schemas.microsoft.com/office/drawing/2014/main" id="{82A4A352-4959-4B9D-8F42-453B27875C6B}"/>
                </a:ext>
              </a:extLst>
            </p:cNvPr>
            <p:cNvSpPr>
              <a:spLocks/>
            </p:cNvSpPr>
            <p:nvPr/>
          </p:nvSpPr>
          <p:spPr bwMode="auto">
            <a:xfrm>
              <a:off x="6519863" y="5749925"/>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132">
              <a:extLst>
                <a:ext uri="{FF2B5EF4-FFF2-40B4-BE49-F238E27FC236}">
                  <a16:creationId xmlns:a16="http://schemas.microsoft.com/office/drawing/2014/main" id="{75CDFFB9-3CF6-4939-AFE5-61AD6FBFEA46}"/>
                </a:ext>
              </a:extLst>
            </p:cNvPr>
            <p:cNvSpPr>
              <a:spLocks/>
            </p:cNvSpPr>
            <p:nvPr/>
          </p:nvSpPr>
          <p:spPr bwMode="auto">
            <a:xfrm>
              <a:off x="6519863" y="60706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133">
              <a:extLst>
                <a:ext uri="{FF2B5EF4-FFF2-40B4-BE49-F238E27FC236}">
                  <a16:creationId xmlns:a16="http://schemas.microsoft.com/office/drawing/2014/main" id="{9EE93D03-BFCE-49EB-A0CA-2D23D0D777F4}"/>
                </a:ext>
              </a:extLst>
            </p:cNvPr>
            <p:cNvSpPr>
              <a:spLocks/>
            </p:cNvSpPr>
            <p:nvPr/>
          </p:nvSpPr>
          <p:spPr bwMode="auto">
            <a:xfrm>
              <a:off x="6519863" y="6394450"/>
              <a:ext cx="176213" cy="285750"/>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134">
              <a:extLst>
                <a:ext uri="{FF2B5EF4-FFF2-40B4-BE49-F238E27FC236}">
                  <a16:creationId xmlns:a16="http://schemas.microsoft.com/office/drawing/2014/main" id="{1E7E5EA3-40D9-4AFC-8067-E3A222EE4A0F}"/>
                </a:ext>
              </a:extLst>
            </p:cNvPr>
            <p:cNvSpPr>
              <a:spLocks/>
            </p:cNvSpPr>
            <p:nvPr/>
          </p:nvSpPr>
          <p:spPr bwMode="auto">
            <a:xfrm>
              <a:off x="6519863" y="6715125"/>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135">
              <a:extLst>
                <a:ext uri="{FF2B5EF4-FFF2-40B4-BE49-F238E27FC236}">
                  <a16:creationId xmlns:a16="http://schemas.microsoft.com/office/drawing/2014/main" id="{4C9E2E2E-94D3-4712-9C46-F269C42CECCE}"/>
                </a:ext>
              </a:extLst>
            </p:cNvPr>
            <p:cNvSpPr>
              <a:spLocks/>
            </p:cNvSpPr>
            <p:nvPr/>
          </p:nvSpPr>
          <p:spPr bwMode="auto">
            <a:xfrm>
              <a:off x="6519863" y="7037388"/>
              <a:ext cx="176213" cy="287338"/>
            </a:xfrm>
            <a:custGeom>
              <a:avLst/>
              <a:gdLst>
                <a:gd name="T0" fmla="*/ 0 w 205"/>
                <a:gd name="T1" fmla="*/ 278 h 335"/>
                <a:gd name="T2" fmla="*/ 0 w 205"/>
                <a:gd name="T3" fmla="*/ 56 h 335"/>
                <a:gd name="T4" fmla="*/ 57 w 205"/>
                <a:gd name="T5" fmla="*/ 0 h 335"/>
                <a:gd name="T6" fmla="*/ 149 w 205"/>
                <a:gd name="T7" fmla="*/ 0 h 335"/>
                <a:gd name="T8" fmla="*/ 205 w 205"/>
                <a:gd name="T9" fmla="*/ 56 h 335"/>
                <a:gd name="T10" fmla="*/ 205 w 205"/>
                <a:gd name="T11" fmla="*/ 278 h 335"/>
                <a:gd name="T12" fmla="*/ 149 w 205"/>
                <a:gd name="T13" fmla="*/ 335 h 335"/>
                <a:gd name="T14" fmla="*/ 57 w 205"/>
                <a:gd name="T15" fmla="*/ 335 h 335"/>
                <a:gd name="T16" fmla="*/ 0 w 205"/>
                <a:gd name="T17" fmla="*/ 27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8"/>
                  </a:moveTo>
                  <a:cubicBezTo>
                    <a:pt x="0" y="56"/>
                    <a:pt x="0" y="56"/>
                    <a:pt x="0" y="56"/>
                  </a:cubicBezTo>
                  <a:cubicBezTo>
                    <a:pt x="0" y="25"/>
                    <a:pt x="26" y="0"/>
                    <a:pt x="57" y="0"/>
                  </a:cubicBezTo>
                  <a:cubicBezTo>
                    <a:pt x="149" y="0"/>
                    <a:pt x="149" y="0"/>
                    <a:pt x="149" y="0"/>
                  </a:cubicBezTo>
                  <a:cubicBezTo>
                    <a:pt x="180" y="0"/>
                    <a:pt x="205" y="25"/>
                    <a:pt x="205" y="56"/>
                  </a:cubicBezTo>
                  <a:cubicBezTo>
                    <a:pt x="205" y="278"/>
                    <a:pt x="205" y="278"/>
                    <a:pt x="205" y="278"/>
                  </a:cubicBezTo>
                  <a:cubicBezTo>
                    <a:pt x="205" y="309"/>
                    <a:pt x="180" y="335"/>
                    <a:pt x="149" y="335"/>
                  </a:cubicBezTo>
                  <a:cubicBezTo>
                    <a:pt x="57" y="335"/>
                    <a:pt x="57" y="335"/>
                    <a:pt x="57" y="335"/>
                  </a:cubicBezTo>
                  <a:cubicBezTo>
                    <a:pt x="26" y="335"/>
                    <a:pt x="0" y="309"/>
                    <a:pt x="0" y="27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136">
              <a:extLst>
                <a:ext uri="{FF2B5EF4-FFF2-40B4-BE49-F238E27FC236}">
                  <a16:creationId xmlns:a16="http://schemas.microsoft.com/office/drawing/2014/main" id="{2F13ED16-C1A5-483E-AA1A-FCDE25000E85}"/>
                </a:ext>
              </a:extLst>
            </p:cNvPr>
            <p:cNvSpPr>
              <a:spLocks/>
            </p:cNvSpPr>
            <p:nvPr/>
          </p:nvSpPr>
          <p:spPr bwMode="auto">
            <a:xfrm>
              <a:off x="6519863" y="7359651"/>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137">
              <a:extLst>
                <a:ext uri="{FF2B5EF4-FFF2-40B4-BE49-F238E27FC236}">
                  <a16:creationId xmlns:a16="http://schemas.microsoft.com/office/drawing/2014/main" id="{ABB2A110-8EF7-45E2-BE15-BA9100504144}"/>
                </a:ext>
              </a:extLst>
            </p:cNvPr>
            <p:cNvSpPr>
              <a:spLocks/>
            </p:cNvSpPr>
            <p:nvPr/>
          </p:nvSpPr>
          <p:spPr bwMode="auto">
            <a:xfrm>
              <a:off x="6519863" y="7680326"/>
              <a:ext cx="176213" cy="287338"/>
            </a:xfrm>
            <a:custGeom>
              <a:avLst/>
              <a:gdLst>
                <a:gd name="T0" fmla="*/ 0 w 205"/>
                <a:gd name="T1" fmla="*/ 279 h 335"/>
                <a:gd name="T2" fmla="*/ 0 w 205"/>
                <a:gd name="T3" fmla="*/ 57 h 335"/>
                <a:gd name="T4" fmla="*/ 57 w 205"/>
                <a:gd name="T5" fmla="*/ 0 h 335"/>
                <a:gd name="T6" fmla="*/ 149 w 205"/>
                <a:gd name="T7" fmla="*/ 0 h 335"/>
                <a:gd name="T8" fmla="*/ 205 w 205"/>
                <a:gd name="T9" fmla="*/ 57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7"/>
                    <a:pt x="0" y="57"/>
                    <a:pt x="0" y="57"/>
                  </a:cubicBezTo>
                  <a:cubicBezTo>
                    <a:pt x="0" y="26"/>
                    <a:pt x="26" y="0"/>
                    <a:pt x="57" y="0"/>
                  </a:cubicBezTo>
                  <a:cubicBezTo>
                    <a:pt x="149" y="0"/>
                    <a:pt x="149" y="0"/>
                    <a:pt x="149" y="0"/>
                  </a:cubicBezTo>
                  <a:cubicBezTo>
                    <a:pt x="180" y="0"/>
                    <a:pt x="205" y="26"/>
                    <a:pt x="205" y="57"/>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138">
              <a:extLst>
                <a:ext uri="{FF2B5EF4-FFF2-40B4-BE49-F238E27FC236}">
                  <a16:creationId xmlns:a16="http://schemas.microsoft.com/office/drawing/2014/main" id="{568B9ED6-AC99-4E8A-AB8D-97D17D734572}"/>
                </a:ext>
              </a:extLst>
            </p:cNvPr>
            <p:cNvSpPr>
              <a:spLocks/>
            </p:cNvSpPr>
            <p:nvPr/>
          </p:nvSpPr>
          <p:spPr bwMode="auto">
            <a:xfrm>
              <a:off x="6234113" y="3506788"/>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139">
              <a:extLst>
                <a:ext uri="{FF2B5EF4-FFF2-40B4-BE49-F238E27FC236}">
                  <a16:creationId xmlns:a16="http://schemas.microsoft.com/office/drawing/2014/main" id="{730709CC-C06F-4C57-96CF-6692AA81B2DA}"/>
                </a:ext>
              </a:extLst>
            </p:cNvPr>
            <p:cNvSpPr>
              <a:spLocks/>
            </p:cNvSpPr>
            <p:nvPr/>
          </p:nvSpPr>
          <p:spPr bwMode="auto">
            <a:xfrm>
              <a:off x="5930900" y="3979863"/>
              <a:ext cx="261938"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140">
              <a:extLst>
                <a:ext uri="{FF2B5EF4-FFF2-40B4-BE49-F238E27FC236}">
                  <a16:creationId xmlns:a16="http://schemas.microsoft.com/office/drawing/2014/main" id="{4755714C-B991-4F4E-AF2C-47CD6B9B1CED}"/>
                </a:ext>
              </a:extLst>
            </p:cNvPr>
            <p:cNvSpPr>
              <a:spLocks/>
            </p:cNvSpPr>
            <p:nvPr/>
          </p:nvSpPr>
          <p:spPr bwMode="auto">
            <a:xfrm>
              <a:off x="5629275" y="4048125"/>
              <a:ext cx="261938" cy="261938"/>
            </a:xfrm>
            <a:custGeom>
              <a:avLst/>
              <a:gdLst>
                <a:gd name="T0" fmla="*/ 0 w 304"/>
                <a:gd name="T1" fmla="*/ 291 h 304"/>
                <a:gd name="T2" fmla="*/ 0 w 304"/>
                <a:gd name="T3" fmla="*/ 12 h 304"/>
                <a:gd name="T4" fmla="*/ 13 w 304"/>
                <a:gd name="T5" fmla="*/ 0 h 304"/>
                <a:gd name="T6" fmla="*/ 292 w 304"/>
                <a:gd name="T7" fmla="*/ 0 h 304"/>
                <a:gd name="T8" fmla="*/ 304 w 304"/>
                <a:gd name="T9" fmla="*/ 12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4"/>
                    <a:pt x="292" y="304"/>
                  </a:cubicBezTo>
                  <a:cubicBezTo>
                    <a:pt x="13" y="304"/>
                    <a:pt x="13" y="304"/>
                    <a:pt x="13" y="304"/>
                  </a:cubicBezTo>
                  <a:cubicBezTo>
                    <a:pt x="6"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141">
              <a:extLst>
                <a:ext uri="{FF2B5EF4-FFF2-40B4-BE49-F238E27FC236}">
                  <a16:creationId xmlns:a16="http://schemas.microsoft.com/office/drawing/2014/main" id="{54851BD1-8A32-46FC-8554-522C9B0F11A8}"/>
                </a:ext>
              </a:extLst>
            </p:cNvPr>
            <p:cNvSpPr>
              <a:spLocks/>
            </p:cNvSpPr>
            <p:nvPr/>
          </p:nvSpPr>
          <p:spPr bwMode="auto">
            <a:xfrm>
              <a:off x="5329238" y="4210050"/>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142">
              <a:extLst>
                <a:ext uri="{FF2B5EF4-FFF2-40B4-BE49-F238E27FC236}">
                  <a16:creationId xmlns:a16="http://schemas.microsoft.com/office/drawing/2014/main" id="{D13FAA86-2498-4272-8572-916D4B977A12}"/>
                </a:ext>
              </a:extLst>
            </p:cNvPr>
            <p:cNvSpPr>
              <a:spLocks/>
            </p:cNvSpPr>
            <p:nvPr/>
          </p:nvSpPr>
          <p:spPr bwMode="auto">
            <a:xfrm>
              <a:off x="4994275" y="3506788"/>
              <a:ext cx="293688" cy="260350"/>
            </a:xfrm>
            <a:custGeom>
              <a:avLst/>
              <a:gdLst>
                <a:gd name="T0" fmla="*/ 0 w 343"/>
                <a:gd name="T1" fmla="*/ 290 h 303"/>
                <a:gd name="T2" fmla="*/ 0 w 343"/>
                <a:gd name="T3" fmla="*/ 13 h 303"/>
                <a:gd name="T4" fmla="*/ 14 w 343"/>
                <a:gd name="T5" fmla="*/ 0 h 303"/>
                <a:gd name="T6" fmla="*/ 329 w 343"/>
                <a:gd name="T7" fmla="*/ 0 h 303"/>
                <a:gd name="T8" fmla="*/ 343 w 343"/>
                <a:gd name="T9" fmla="*/ 13 h 303"/>
                <a:gd name="T10" fmla="*/ 343 w 343"/>
                <a:gd name="T11" fmla="*/ 290 h 303"/>
                <a:gd name="T12" fmla="*/ 329 w 343"/>
                <a:gd name="T13" fmla="*/ 303 h 303"/>
                <a:gd name="T14" fmla="*/ 14 w 343"/>
                <a:gd name="T15" fmla="*/ 303 h 303"/>
                <a:gd name="T16" fmla="*/ 0 w 343"/>
                <a:gd name="T17" fmla="*/ 2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3">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8"/>
                    <a:pt x="337" y="303"/>
                    <a:pt x="329" y="303"/>
                  </a:cubicBezTo>
                  <a:cubicBezTo>
                    <a:pt x="14" y="303"/>
                    <a:pt x="14" y="303"/>
                    <a:pt x="14" y="303"/>
                  </a:cubicBezTo>
                  <a:cubicBezTo>
                    <a:pt x="6" y="303"/>
                    <a:pt x="0" y="298"/>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143">
              <a:extLst>
                <a:ext uri="{FF2B5EF4-FFF2-40B4-BE49-F238E27FC236}">
                  <a16:creationId xmlns:a16="http://schemas.microsoft.com/office/drawing/2014/main" id="{8C5DFC62-DB06-4A6B-9FB9-7F72EF13BFA2}"/>
                </a:ext>
              </a:extLst>
            </p:cNvPr>
            <p:cNvSpPr>
              <a:spLocks/>
            </p:cNvSpPr>
            <p:nvPr/>
          </p:nvSpPr>
          <p:spPr bwMode="auto">
            <a:xfrm>
              <a:off x="4994275" y="3824288"/>
              <a:ext cx="293688" cy="260350"/>
            </a:xfrm>
            <a:custGeom>
              <a:avLst/>
              <a:gdLst>
                <a:gd name="T0" fmla="*/ 0 w 343"/>
                <a:gd name="T1" fmla="*/ 290 h 304"/>
                <a:gd name="T2" fmla="*/ 0 w 343"/>
                <a:gd name="T3" fmla="*/ 13 h 304"/>
                <a:gd name="T4" fmla="*/ 14 w 343"/>
                <a:gd name="T5" fmla="*/ 0 h 304"/>
                <a:gd name="T6" fmla="*/ 329 w 343"/>
                <a:gd name="T7" fmla="*/ 0 h 304"/>
                <a:gd name="T8" fmla="*/ 343 w 343"/>
                <a:gd name="T9" fmla="*/ 13 h 304"/>
                <a:gd name="T10" fmla="*/ 343 w 343"/>
                <a:gd name="T11" fmla="*/ 290 h 304"/>
                <a:gd name="T12" fmla="*/ 329 w 343"/>
                <a:gd name="T13" fmla="*/ 304 h 304"/>
                <a:gd name="T14" fmla="*/ 14 w 343"/>
                <a:gd name="T15" fmla="*/ 304 h 304"/>
                <a:gd name="T16" fmla="*/ 0 w 343"/>
                <a:gd name="T17" fmla="*/ 29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4">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8"/>
                    <a:pt x="337" y="304"/>
                    <a:pt x="329" y="304"/>
                  </a:cubicBezTo>
                  <a:cubicBezTo>
                    <a:pt x="14" y="304"/>
                    <a:pt x="14" y="304"/>
                    <a:pt x="14" y="304"/>
                  </a:cubicBezTo>
                  <a:cubicBezTo>
                    <a:pt x="6" y="304"/>
                    <a:pt x="0" y="298"/>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144">
              <a:extLst>
                <a:ext uri="{FF2B5EF4-FFF2-40B4-BE49-F238E27FC236}">
                  <a16:creationId xmlns:a16="http://schemas.microsoft.com/office/drawing/2014/main" id="{B46E03AD-E751-4367-82CD-2B24A0447074}"/>
                </a:ext>
              </a:extLst>
            </p:cNvPr>
            <p:cNvSpPr>
              <a:spLocks/>
            </p:cNvSpPr>
            <p:nvPr/>
          </p:nvSpPr>
          <p:spPr bwMode="auto">
            <a:xfrm>
              <a:off x="4994275" y="4132263"/>
              <a:ext cx="293688" cy="258763"/>
            </a:xfrm>
            <a:custGeom>
              <a:avLst/>
              <a:gdLst>
                <a:gd name="T0" fmla="*/ 0 w 343"/>
                <a:gd name="T1" fmla="*/ 290 h 303"/>
                <a:gd name="T2" fmla="*/ 0 w 343"/>
                <a:gd name="T3" fmla="*/ 13 h 303"/>
                <a:gd name="T4" fmla="*/ 14 w 343"/>
                <a:gd name="T5" fmla="*/ 0 h 303"/>
                <a:gd name="T6" fmla="*/ 329 w 343"/>
                <a:gd name="T7" fmla="*/ 0 h 303"/>
                <a:gd name="T8" fmla="*/ 343 w 343"/>
                <a:gd name="T9" fmla="*/ 13 h 303"/>
                <a:gd name="T10" fmla="*/ 343 w 343"/>
                <a:gd name="T11" fmla="*/ 290 h 303"/>
                <a:gd name="T12" fmla="*/ 329 w 343"/>
                <a:gd name="T13" fmla="*/ 303 h 303"/>
                <a:gd name="T14" fmla="*/ 14 w 343"/>
                <a:gd name="T15" fmla="*/ 303 h 303"/>
                <a:gd name="T16" fmla="*/ 0 w 343"/>
                <a:gd name="T17" fmla="*/ 2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3">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7"/>
                    <a:pt x="337" y="303"/>
                    <a:pt x="329" y="303"/>
                  </a:cubicBezTo>
                  <a:cubicBezTo>
                    <a:pt x="14" y="303"/>
                    <a:pt x="14" y="303"/>
                    <a:pt x="14" y="303"/>
                  </a:cubicBezTo>
                  <a:cubicBezTo>
                    <a:pt x="6" y="303"/>
                    <a:pt x="0" y="297"/>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145">
              <a:extLst>
                <a:ext uri="{FF2B5EF4-FFF2-40B4-BE49-F238E27FC236}">
                  <a16:creationId xmlns:a16="http://schemas.microsoft.com/office/drawing/2014/main" id="{E5393017-5B43-45A6-AC5A-24A4AA23E395}"/>
                </a:ext>
              </a:extLst>
            </p:cNvPr>
            <p:cNvSpPr>
              <a:spLocks/>
            </p:cNvSpPr>
            <p:nvPr/>
          </p:nvSpPr>
          <p:spPr bwMode="auto">
            <a:xfrm>
              <a:off x="4994275" y="4441825"/>
              <a:ext cx="293688" cy="339725"/>
            </a:xfrm>
            <a:custGeom>
              <a:avLst/>
              <a:gdLst>
                <a:gd name="T0" fmla="*/ 0 w 343"/>
                <a:gd name="T1" fmla="*/ 381 h 397"/>
                <a:gd name="T2" fmla="*/ 0 w 343"/>
                <a:gd name="T3" fmla="*/ 16 h 397"/>
                <a:gd name="T4" fmla="*/ 15 w 343"/>
                <a:gd name="T5" fmla="*/ 0 h 397"/>
                <a:gd name="T6" fmla="*/ 328 w 343"/>
                <a:gd name="T7" fmla="*/ 0 h 397"/>
                <a:gd name="T8" fmla="*/ 343 w 343"/>
                <a:gd name="T9" fmla="*/ 16 h 397"/>
                <a:gd name="T10" fmla="*/ 343 w 343"/>
                <a:gd name="T11" fmla="*/ 381 h 397"/>
                <a:gd name="T12" fmla="*/ 328 w 343"/>
                <a:gd name="T13" fmla="*/ 397 h 397"/>
                <a:gd name="T14" fmla="*/ 15 w 343"/>
                <a:gd name="T15" fmla="*/ 397 h 397"/>
                <a:gd name="T16" fmla="*/ 0 w 343"/>
                <a:gd name="T17" fmla="*/ 38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97">
                  <a:moveTo>
                    <a:pt x="0" y="381"/>
                  </a:moveTo>
                  <a:cubicBezTo>
                    <a:pt x="0" y="16"/>
                    <a:pt x="0" y="16"/>
                    <a:pt x="0" y="16"/>
                  </a:cubicBezTo>
                  <a:cubicBezTo>
                    <a:pt x="0" y="7"/>
                    <a:pt x="7" y="0"/>
                    <a:pt x="15" y="0"/>
                  </a:cubicBezTo>
                  <a:cubicBezTo>
                    <a:pt x="328" y="0"/>
                    <a:pt x="328" y="0"/>
                    <a:pt x="328" y="0"/>
                  </a:cubicBezTo>
                  <a:cubicBezTo>
                    <a:pt x="336" y="0"/>
                    <a:pt x="343" y="7"/>
                    <a:pt x="343" y="16"/>
                  </a:cubicBezTo>
                  <a:cubicBezTo>
                    <a:pt x="343" y="381"/>
                    <a:pt x="343" y="381"/>
                    <a:pt x="343" y="381"/>
                  </a:cubicBezTo>
                  <a:cubicBezTo>
                    <a:pt x="343" y="390"/>
                    <a:pt x="336" y="397"/>
                    <a:pt x="328" y="397"/>
                  </a:cubicBezTo>
                  <a:cubicBezTo>
                    <a:pt x="15" y="397"/>
                    <a:pt x="15" y="397"/>
                    <a:pt x="15" y="397"/>
                  </a:cubicBezTo>
                  <a:cubicBezTo>
                    <a:pt x="7" y="397"/>
                    <a:pt x="0" y="390"/>
                    <a:pt x="0" y="38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146">
              <a:extLst>
                <a:ext uri="{FF2B5EF4-FFF2-40B4-BE49-F238E27FC236}">
                  <a16:creationId xmlns:a16="http://schemas.microsoft.com/office/drawing/2014/main" id="{D768C3D6-99DC-424C-A527-49186BBEC243}"/>
                </a:ext>
              </a:extLst>
            </p:cNvPr>
            <p:cNvSpPr>
              <a:spLocks/>
            </p:cNvSpPr>
            <p:nvPr/>
          </p:nvSpPr>
          <p:spPr bwMode="auto">
            <a:xfrm>
              <a:off x="4994275" y="6370638"/>
              <a:ext cx="293688" cy="339725"/>
            </a:xfrm>
            <a:custGeom>
              <a:avLst/>
              <a:gdLst>
                <a:gd name="T0" fmla="*/ 0 w 343"/>
                <a:gd name="T1" fmla="*/ 381 h 396"/>
                <a:gd name="T2" fmla="*/ 0 w 343"/>
                <a:gd name="T3" fmla="*/ 15 h 396"/>
                <a:gd name="T4" fmla="*/ 15 w 343"/>
                <a:gd name="T5" fmla="*/ 0 h 396"/>
                <a:gd name="T6" fmla="*/ 328 w 343"/>
                <a:gd name="T7" fmla="*/ 0 h 396"/>
                <a:gd name="T8" fmla="*/ 343 w 343"/>
                <a:gd name="T9" fmla="*/ 15 h 396"/>
                <a:gd name="T10" fmla="*/ 343 w 343"/>
                <a:gd name="T11" fmla="*/ 381 h 396"/>
                <a:gd name="T12" fmla="*/ 328 w 343"/>
                <a:gd name="T13" fmla="*/ 396 h 396"/>
                <a:gd name="T14" fmla="*/ 15 w 343"/>
                <a:gd name="T15" fmla="*/ 396 h 396"/>
                <a:gd name="T16" fmla="*/ 0 w 343"/>
                <a:gd name="T17" fmla="*/ 38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96">
                  <a:moveTo>
                    <a:pt x="0" y="381"/>
                  </a:moveTo>
                  <a:cubicBezTo>
                    <a:pt x="0" y="15"/>
                    <a:pt x="0" y="15"/>
                    <a:pt x="0" y="15"/>
                  </a:cubicBezTo>
                  <a:cubicBezTo>
                    <a:pt x="0" y="7"/>
                    <a:pt x="7" y="0"/>
                    <a:pt x="15" y="0"/>
                  </a:cubicBezTo>
                  <a:cubicBezTo>
                    <a:pt x="328" y="0"/>
                    <a:pt x="328" y="0"/>
                    <a:pt x="328" y="0"/>
                  </a:cubicBezTo>
                  <a:cubicBezTo>
                    <a:pt x="336" y="0"/>
                    <a:pt x="343" y="7"/>
                    <a:pt x="343" y="15"/>
                  </a:cubicBezTo>
                  <a:cubicBezTo>
                    <a:pt x="343" y="381"/>
                    <a:pt x="343" y="381"/>
                    <a:pt x="343" y="381"/>
                  </a:cubicBezTo>
                  <a:cubicBezTo>
                    <a:pt x="343" y="389"/>
                    <a:pt x="336" y="396"/>
                    <a:pt x="328" y="396"/>
                  </a:cubicBezTo>
                  <a:cubicBezTo>
                    <a:pt x="15" y="396"/>
                    <a:pt x="15" y="396"/>
                    <a:pt x="15" y="396"/>
                  </a:cubicBezTo>
                  <a:cubicBezTo>
                    <a:pt x="7" y="396"/>
                    <a:pt x="0" y="389"/>
                    <a:pt x="0" y="38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147">
              <a:extLst>
                <a:ext uri="{FF2B5EF4-FFF2-40B4-BE49-F238E27FC236}">
                  <a16:creationId xmlns:a16="http://schemas.microsoft.com/office/drawing/2014/main" id="{DCFCE725-726D-4810-A354-2BA3B84C6298}"/>
                </a:ext>
              </a:extLst>
            </p:cNvPr>
            <p:cNvSpPr>
              <a:spLocks/>
            </p:cNvSpPr>
            <p:nvPr/>
          </p:nvSpPr>
          <p:spPr bwMode="auto">
            <a:xfrm>
              <a:off x="4994275" y="6769100"/>
              <a:ext cx="293688" cy="257175"/>
            </a:xfrm>
            <a:custGeom>
              <a:avLst/>
              <a:gdLst>
                <a:gd name="T0" fmla="*/ 0 w 343"/>
                <a:gd name="T1" fmla="*/ 287 h 300"/>
                <a:gd name="T2" fmla="*/ 0 w 343"/>
                <a:gd name="T3" fmla="*/ 14 h 300"/>
                <a:gd name="T4" fmla="*/ 14 w 343"/>
                <a:gd name="T5" fmla="*/ 0 h 300"/>
                <a:gd name="T6" fmla="*/ 329 w 343"/>
                <a:gd name="T7" fmla="*/ 0 h 300"/>
                <a:gd name="T8" fmla="*/ 343 w 343"/>
                <a:gd name="T9" fmla="*/ 14 h 300"/>
                <a:gd name="T10" fmla="*/ 343 w 343"/>
                <a:gd name="T11" fmla="*/ 287 h 300"/>
                <a:gd name="T12" fmla="*/ 329 w 343"/>
                <a:gd name="T13" fmla="*/ 300 h 300"/>
                <a:gd name="T14" fmla="*/ 14 w 343"/>
                <a:gd name="T15" fmla="*/ 300 h 300"/>
                <a:gd name="T16" fmla="*/ 0 w 343"/>
                <a:gd name="T17" fmla="*/ 28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0">
                  <a:moveTo>
                    <a:pt x="0" y="287"/>
                  </a:moveTo>
                  <a:cubicBezTo>
                    <a:pt x="0" y="14"/>
                    <a:pt x="0" y="14"/>
                    <a:pt x="0" y="14"/>
                  </a:cubicBezTo>
                  <a:cubicBezTo>
                    <a:pt x="0" y="6"/>
                    <a:pt x="6" y="0"/>
                    <a:pt x="14" y="0"/>
                  </a:cubicBezTo>
                  <a:cubicBezTo>
                    <a:pt x="329" y="0"/>
                    <a:pt x="329" y="0"/>
                    <a:pt x="329" y="0"/>
                  </a:cubicBezTo>
                  <a:cubicBezTo>
                    <a:pt x="337" y="0"/>
                    <a:pt x="343" y="6"/>
                    <a:pt x="343" y="14"/>
                  </a:cubicBezTo>
                  <a:cubicBezTo>
                    <a:pt x="343" y="287"/>
                    <a:pt x="343" y="287"/>
                    <a:pt x="343" y="287"/>
                  </a:cubicBezTo>
                  <a:cubicBezTo>
                    <a:pt x="343" y="294"/>
                    <a:pt x="337" y="300"/>
                    <a:pt x="329" y="300"/>
                  </a:cubicBezTo>
                  <a:cubicBezTo>
                    <a:pt x="14" y="300"/>
                    <a:pt x="14" y="300"/>
                    <a:pt x="14" y="300"/>
                  </a:cubicBezTo>
                  <a:cubicBezTo>
                    <a:pt x="6" y="300"/>
                    <a:pt x="0" y="294"/>
                    <a:pt x="0" y="287"/>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148">
              <a:extLst>
                <a:ext uri="{FF2B5EF4-FFF2-40B4-BE49-F238E27FC236}">
                  <a16:creationId xmlns:a16="http://schemas.microsoft.com/office/drawing/2014/main" id="{9A714761-7119-4018-9080-F09504AB1118}"/>
                </a:ext>
              </a:extLst>
            </p:cNvPr>
            <p:cNvSpPr>
              <a:spLocks/>
            </p:cNvSpPr>
            <p:nvPr/>
          </p:nvSpPr>
          <p:spPr bwMode="auto">
            <a:xfrm>
              <a:off x="4994275" y="4830763"/>
              <a:ext cx="293688" cy="1501775"/>
            </a:xfrm>
            <a:custGeom>
              <a:avLst/>
              <a:gdLst>
                <a:gd name="T0" fmla="*/ 0 w 343"/>
                <a:gd name="T1" fmla="*/ 1719 h 1751"/>
                <a:gd name="T2" fmla="*/ 0 w 343"/>
                <a:gd name="T3" fmla="*/ 32 h 1751"/>
                <a:gd name="T4" fmla="*/ 32 w 343"/>
                <a:gd name="T5" fmla="*/ 0 h 1751"/>
                <a:gd name="T6" fmla="*/ 311 w 343"/>
                <a:gd name="T7" fmla="*/ 0 h 1751"/>
                <a:gd name="T8" fmla="*/ 343 w 343"/>
                <a:gd name="T9" fmla="*/ 32 h 1751"/>
                <a:gd name="T10" fmla="*/ 343 w 343"/>
                <a:gd name="T11" fmla="*/ 1719 h 1751"/>
                <a:gd name="T12" fmla="*/ 311 w 343"/>
                <a:gd name="T13" fmla="*/ 1751 h 1751"/>
                <a:gd name="T14" fmla="*/ 32 w 343"/>
                <a:gd name="T15" fmla="*/ 1751 h 1751"/>
                <a:gd name="T16" fmla="*/ 0 w 343"/>
                <a:gd name="T17" fmla="*/ 1719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1751">
                  <a:moveTo>
                    <a:pt x="0" y="1719"/>
                  </a:moveTo>
                  <a:cubicBezTo>
                    <a:pt x="0" y="32"/>
                    <a:pt x="0" y="32"/>
                    <a:pt x="0" y="32"/>
                  </a:cubicBezTo>
                  <a:cubicBezTo>
                    <a:pt x="0" y="14"/>
                    <a:pt x="15" y="0"/>
                    <a:pt x="32" y="0"/>
                  </a:cubicBezTo>
                  <a:cubicBezTo>
                    <a:pt x="311" y="0"/>
                    <a:pt x="311" y="0"/>
                    <a:pt x="311" y="0"/>
                  </a:cubicBezTo>
                  <a:cubicBezTo>
                    <a:pt x="328" y="0"/>
                    <a:pt x="343" y="14"/>
                    <a:pt x="343" y="32"/>
                  </a:cubicBezTo>
                  <a:cubicBezTo>
                    <a:pt x="343" y="1719"/>
                    <a:pt x="343" y="1719"/>
                    <a:pt x="343" y="1719"/>
                  </a:cubicBezTo>
                  <a:cubicBezTo>
                    <a:pt x="343" y="1736"/>
                    <a:pt x="328" y="1751"/>
                    <a:pt x="311" y="1751"/>
                  </a:cubicBezTo>
                  <a:cubicBezTo>
                    <a:pt x="32" y="1751"/>
                    <a:pt x="32" y="1751"/>
                    <a:pt x="32" y="1751"/>
                  </a:cubicBezTo>
                  <a:cubicBezTo>
                    <a:pt x="15" y="1751"/>
                    <a:pt x="0" y="1736"/>
                    <a:pt x="0" y="17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149">
              <a:extLst>
                <a:ext uri="{FF2B5EF4-FFF2-40B4-BE49-F238E27FC236}">
                  <a16:creationId xmlns:a16="http://schemas.microsoft.com/office/drawing/2014/main" id="{94B81B0C-1B9D-42CD-AF40-E38CE0A9FD41}"/>
                </a:ext>
              </a:extLst>
            </p:cNvPr>
            <p:cNvSpPr>
              <a:spLocks/>
            </p:cNvSpPr>
            <p:nvPr/>
          </p:nvSpPr>
          <p:spPr bwMode="auto">
            <a:xfrm>
              <a:off x="5329238" y="4521200"/>
              <a:ext cx="258763" cy="260350"/>
            </a:xfrm>
            <a:custGeom>
              <a:avLst/>
              <a:gdLst>
                <a:gd name="T0" fmla="*/ 0 w 303"/>
                <a:gd name="T1" fmla="*/ 291 h 304"/>
                <a:gd name="T2" fmla="*/ 0 w 303"/>
                <a:gd name="T3" fmla="*/ 12 h 304"/>
                <a:gd name="T4" fmla="*/ 12 w 303"/>
                <a:gd name="T5" fmla="*/ 0 h 304"/>
                <a:gd name="T6" fmla="*/ 291 w 303"/>
                <a:gd name="T7" fmla="*/ 0 h 304"/>
                <a:gd name="T8" fmla="*/ 303 w 303"/>
                <a:gd name="T9" fmla="*/ 12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150">
              <a:extLst>
                <a:ext uri="{FF2B5EF4-FFF2-40B4-BE49-F238E27FC236}">
                  <a16:creationId xmlns:a16="http://schemas.microsoft.com/office/drawing/2014/main" id="{78A2156F-09B0-4A99-9D68-DBFF5B8F182E}"/>
                </a:ext>
              </a:extLst>
            </p:cNvPr>
            <p:cNvSpPr>
              <a:spLocks/>
            </p:cNvSpPr>
            <p:nvPr/>
          </p:nvSpPr>
          <p:spPr bwMode="auto">
            <a:xfrm>
              <a:off x="5329238" y="4830763"/>
              <a:ext cx="258763" cy="260350"/>
            </a:xfrm>
            <a:custGeom>
              <a:avLst/>
              <a:gdLst>
                <a:gd name="T0" fmla="*/ 0 w 303"/>
                <a:gd name="T1" fmla="*/ 291 h 303"/>
                <a:gd name="T2" fmla="*/ 0 w 303"/>
                <a:gd name="T3" fmla="*/ 12 h 303"/>
                <a:gd name="T4" fmla="*/ 12 w 303"/>
                <a:gd name="T5" fmla="*/ 0 h 303"/>
                <a:gd name="T6" fmla="*/ 291 w 303"/>
                <a:gd name="T7" fmla="*/ 0 h 303"/>
                <a:gd name="T8" fmla="*/ 303 w 303"/>
                <a:gd name="T9" fmla="*/ 12 h 303"/>
                <a:gd name="T10" fmla="*/ 303 w 303"/>
                <a:gd name="T11" fmla="*/ 291 h 303"/>
                <a:gd name="T12" fmla="*/ 291 w 303"/>
                <a:gd name="T13" fmla="*/ 303 h 303"/>
                <a:gd name="T14" fmla="*/ 12 w 303"/>
                <a:gd name="T15" fmla="*/ 303 h 303"/>
                <a:gd name="T16" fmla="*/ 0 w 303"/>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3"/>
                    <a:pt x="291" y="303"/>
                  </a:cubicBezTo>
                  <a:cubicBezTo>
                    <a:pt x="12" y="303"/>
                    <a:pt x="12" y="303"/>
                    <a:pt x="12" y="303"/>
                  </a:cubicBezTo>
                  <a:cubicBezTo>
                    <a:pt x="5"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151">
              <a:extLst>
                <a:ext uri="{FF2B5EF4-FFF2-40B4-BE49-F238E27FC236}">
                  <a16:creationId xmlns:a16="http://schemas.microsoft.com/office/drawing/2014/main" id="{AA5F4E4A-BDF4-4A15-A024-D57AEEB51C4A}"/>
                </a:ext>
              </a:extLst>
            </p:cNvPr>
            <p:cNvSpPr>
              <a:spLocks/>
            </p:cNvSpPr>
            <p:nvPr/>
          </p:nvSpPr>
          <p:spPr bwMode="auto">
            <a:xfrm>
              <a:off x="5329238" y="5140325"/>
              <a:ext cx="258763" cy="261938"/>
            </a:xfrm>
            <a:custGeom>
              <a:avLst/>
              <a:gdLst>
                <a:gd name="T0" fmla="*/ 0 w 303"/>
                <a:gd name="T1" fmla="*/ 292 h 304"/>
                <a:gd name="T2" fmla="*/ 0 w 303"/>
                <a:gd name="T3" fmla="*/ 13 h 304"/>
                <a:gd name="T4" fmla="*/ 12 w 303"/>
                <a:gd name="T5" fmla="*/ 0 h 304"/>
                <a:gd name="T6" fmla="*/ 291 w 303"/>
                <a:gd name="T7" fmla="*/ 0 h 304"/>
                <a:gd name="T8" fmla="*/ 303 w 303"/>
                <a:gd name="T9" fmla="*/ 13 h 304"/>
                <a:gd name="T10" fmla="*/ 303 w 303"/>
                <a:gd name="T11" fmla="*/ 292 h 304"/>
                <a:gd name="T12" fmla="*/ 291 w 303"/>
                <a:gd name="T13" fmla="*/ 304 h 304"/>
                <a:gd name="T14" fmla="*/ 12 w 303"/>
                <a:gd name="T15" fmla="*/ 304 h 304"/>
                <a:gd name="T16" fmla="*/ 0 w 303"/>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2"/>
                  </a:moveTo>
                  <a:cubicBezTo>
                    <a:pt x="0" y="13"/>
                    <a:pt x="0" y="13"/>
                    <a:pt x="0" y="13"/>
                  </a:cubicBezTo>
                  <a:cubicBezTo>
                    <a:pt x="0" y="6"/>
                    <a:pt x="5" y="0"/>
                    <a:pt x="12" y="0"/>
                  </a:cubicBezTo>
                  <a:cubicBezTo>
                    <a:pt x="291" y="0"/>
                    <a:pt x="291" y="0"/>
                    <a:pt x="291" y="0"/>
                  </a:cubicBezTo>
                  <a:cubicBezTo>
                    <a:pt x="298" y="0"/>
                    <a:pt x="303" y="6"/>
                    <a:pt x="303" y="13"/>
                  </a:cubicBezTo>
                  <a:cubicBezTo>
                    <a:pt x="303" y="292"/>
                    <a:pt x="303" y="292"/>
                    <a:pt x="303" y="292"/>
                  </a:cubicBezTo>
                  <a:cubicBezTo>
                    <a:pt x="303" y="299"/>
                    <a:pt x="298" y="304"/>
                    <a:pt x="291" y="304"/>
                  </a:cubicBezTo>
                  <a:cubicBezTo>
                    <a:pt x="12" y="304"/>
                    <a:pt x="12" y="304"/>
                    <a:pt x="12" y="304"/>
                  </a:cubicBezTo>
                  <a:cubicBezTo>
                    <a:pt x="5"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152">
              <a:extLst>
                <a:ext uri="{FF2B5EF4-FFF2-40B4-BE49-F238E27FC236}">
                  <a16:creationId xmlns:a16="http://schemas.microsoft.com/office/drawing/2014/main" id="{C9AE9DF0-94E9-4E36-ADCC-E87DB174857B}"/>
                </a:ext>
              </a:extLst>
            </p:cNvPr>
            <p:cNvSpPr>
              <a:spLocks/>
            </p:cNvSpPr>
            <p:nvPr/>
          </p:nvSpPr>
          <p:spPr bwMode="auto">
            <a:xfrm>
              <a:off x="5329238" y="5451475"/>
              <a:ext cx="258763" cy="260350"/>
            </a:xfrm>
            <a:custGeom>
              <a:avLst/>
              <a:gdLst>
                <a:gd name="T0" fmla="*/ 0 w 303"/>
                <a:gd name="T1" fmla="*/ 292 h 304"/>
                <a:gd name="T2" fmla="*/ 0 w 303"/>
                <a:gd name="T3" fmla="*/ 13 h 304"/>
                <a:gd name="T4" fmla="*/ 12 w 303"/>
                <a:gd name="T5" fmla="*/ 0 h 304"/>
                <a:gd name="T6" fmla="*/ 291 w 303"/>
                <a:gd name="T7" fmla="*/ 0 h 304"/>
                <a:gd name="T8" fmla="*/ 303 w 303"/>
                <a:gd name="T9" fmla="*/ 13 h 304"/>
                <a:gd name="T10" fmla="*/ 303 w 303"/>
                <a:gd name="T11" fmla="*/ 292 h 304"/>
                <a:gd name="T12" fmla="*/ 291 w 303"/>
                <a:gd name="T13" fmla="*/ 304 h 304"/>
                <a:gd name="T14" fmla="*/ 12 w 303"/>
                <a:gd name="T15" fmla="*/ 304 h 304"/>
                <a:gd name="T16" fmla="*/ 0 w 303"/>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2"/>
                  </a:moveTo>
                  <a:cubicBezTo>
                    <a:pt x="0" y="13"/>
                    <a:pt x="0" y="13"/>
                    <a:pt x="0" y="13"/>
                  </a:cubicBezTo>
                  <a:cubicBezTo>
                    <a:pt x="0" y="6"/>
                    <a:pt x="5" y="0"/>
                    <a:pt x="12" y="0"/>
                  </a:cubicBezTo>
                  <a:cubicBezTo>
                    <a:pt x="291" y="0"/>
                    <a:pt x="291" y="0"/>
                    <a:pt x="291" y="0"/>
                  </a:cubicBezTo>
                  <a:cubicBezTo>
                    <a:pt x="298" y="0"/>
                    <a:pt x="303" y="6"/>
                    <a:pt x="303" y="13"/>
                  </a:cubicBezTo>
                  <a:cubicBezTo>
                    <a:pt x="303" y="292"/>
                    <a:pt x="303" y="292"/>
                    <a:pt x="303" y="292"/>
                  </a:cubicBezTo>
                  <a:cubicBezTo>
                    <a:pt x="303" y="298"/>
                    <a:pt x="298" y="304"/>
                    <a:pt x="291" y="304"/>
                  </a:cubicBezTo>
                  <a:cubicBezTo>
                    <a:pt x="12" y="304"/>
                    <a:pt x="12" y="304"/>
                    <a:pt x="12" y="304"/>
                  </a:cubicBezTo>
                  <a:cubicBezTo>
                    <a:pt x="5" y="304"/>
                    <a:pt x="0" y="298"/>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153">
              <a:extLst>
                <a:ext uri="{FF2B5EF4-FFF2-40B4-BE49-F238E27FC236}">
                  <a16:creationId xmlns:a16="http://schemas.microsoft.com/office/drawing/2014/main" id="{CAA439C7-759E-458F-8B51-80539593E0DC}"/>
                </a:ext>
              </a:extLst>
            </p:cNvPr>
            <p:cNvSpPr>
              <a:spLocks/>
            </p:cNvSpPr>
            <p:nvPr/>
          </p:nvSpPr>
          <p:spPr bwMode="auto">
            <a:xfrm>
              <a:off x="5329238" y="5761038"/>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154">
              <a:extLst>
                <a:ext uri="{FF2B5EF4-FFF2-40B4-BE49-F238E27FC236}">
                  <a16:creationId xmlns:a16="http://schemas.microsoft.com/office/drawing/2014/main" id="{BB4A6510-F3DC-4F14-8382-2311A9027F1C}"/>
                </a:ext>
              </a:extLst>
            </p:cNvPr>
            <p:cNvSpPr>
              <a:spLocks/>
            </p:cNvSpPr>
            <p:nvPr/>
          </p:nvSpPr>
          <p:spPr bwMode="auto">
            <a:xfrm>
              <a:off x="5329238" y="6072188"/>
              <a:ext cx="258763" cy="260350"/>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155">
              <a:extLst>
                <a:ext uri="{FF2B5EF4-FFF2-40B4-BE49-F238E27FC236}">
                  <a16:creationId xmlns:a16="http://schemas.microsoft.com/office/drawing/2014/main" id="{16C04D7D-C71A-4831-8A0B-2C05081FEDC1}"/>
                </a:ext>
              </a:extLst>
            </p:cNvPr>
            <p:cNvSpPr>
              <a:spLocks/>
            </p:cNvSpPr>
            <p:nvPr/>
          </p:nvSpPr>
          <p:spPr bwMode="auto">
            <a:xfrm>
              <a:off x="5329238" y="6383338"/>
              <a:ext cx="258763" cy="260350"/>
            </a:xfrm>
            <a:custGeom>
              <a:avLst/>
              <a:gdLst>
                <a:gd name="T0" fmla="*/ 0 w 303"/>
                <a:gd name="T1" fmla="*/ 291 h 304"/>
                <a:gd name="T2" fmla="*/ 0 w 303"/>
                <a:gd name="T3" fmla="*/ 12 h 304"/>
                <a:gd name="T4" fmla="*/ 12 w 303"/>
                <a:gd name="T5" fmla="*/ 0 h 304"/>
                <a:gd name="T6" fmla="*/ 291 w 303"/>
                <a:gd name="T7" fmla="*/ 0 h 304"/>
                <a:gd name="T8" fmla="*/ 303 w 303"/>
                <a:gd name="T9" fmla="*/ 12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156">
              <a:extLst>
                <a:ext uri="{FF2B5EF4-FFF2-40B4-BE49-F238E27FC236}">
                  <a16:creationId xmlns:a16="http://schemas.microsoft.com/office/drawing/2014/main" id="{8BCEF4F5-B6D6-48CA-8B09-372A6D0F6969}"/>
                </a:ext>
              </a:extLst>
            </p:cNvPr>
            <p:cNvSpPr>
              <a:spLocks/>
            </p:cNvSpPr>
            <p:nvPr/>
          </p:nvSpPr>
          <p:spPr bwMode="auto">
            <a:xfrm>
              <a:off x="5329238" y="6692900"/>
              <a:ext cx="258763" cy="260350"/>
            </a:xfrm>
            <a:custGeom>
              <a:avLst/>
              <a:gdLst>
                <a:gd name="T0" fmla="*/ 0 w 303"/>
                <a:gd name="T1" fmla="*/ 291 h 303"/>
                <a:gd name="T2" fmla="*/ 0 w 303"/>
                <a:gd name="T3" fmla="*/ 12 h 303"/>
                <a:gd name="T4" fmla="*/ 12 w 303"/>
                <a:gd name="T5" fmla="*/ 0 h 303"/>
                <a:gd name="T6" fmla="*/ 291 w 303"/>
                <a:gd name="T7" fmla="*/ 0 h 303"/>
                <a:gd name="T8" fmla="*/ 303 w 303"/>
                <a:gd name="T9" fmla="*/ 12 h 303"/>
                <a:gd name="T10" fmla="*/ 303 w 303"/>
                <a:gd name="T11" fmla="*/ 291 h 303"/>
                <a:gd name="T12" fmla="*/ 291 w 303"/>
                <a:gd name="T13" fmla="*/ 303 h 303"/>
                <a:gd name="T14" fmla="*/ 12 w 303"/>
                <a:gd name="T15" fmla="*/ 303 h 303"/>
                <a:gd name="T16" fmla="*/ 0 w 303"/>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3"/>
                    <a:pt x="291" y="303"/>
                  </a:cubicBezTo>
                  <a:cubicBezTo>
                    <a:pt x="12" y="303"/>
                    <a:pt x="12" y="303"/>
                    <a:pt x="12" y="303"/>
                  </a:cubicBezTo>
                  <a:cubicBezTo>
                    <a:pt x="5"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157">
              <a:extLst>
                <a:ext uri="{FF2B5EF4-FFF2-40B4-BE49-F238E27FC236}">
                  <a16:creationId xmlns:a16="http://schemas.microsoft.com/office/drawing/2014/main" id="{9A0F98C5-6F59-49AE-B2BA-5B9B513CF120}"/>
                </a:ext>
              </a:extLst>
            </p:cNvPr>
            <p:cNvSpPr>
              <a:spLocks/>
            </p:cNvSpPr>
            <p:nvPr/>
          </p:nvSpPr>
          <p:spPr bwMode="auto">
            <a:xfrm>
              <a:off x="4989513" y="707072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158">
              <a:extLst>
                <a:ext uri="{FF2B5EF4-FFF2-40B4-BE49-F238E27FC236}">
                  <a16:creationId xmlns:a16="http://schemas.microsoft.com/office/drawing/2014/main" id="{DDC7188B-CB79-427F-8A95-478F5A5B36FD}"/>
                </a:ext>
              </a:extLst>
            </p:cNvPr>
            <p:cNvSpPr>
              <a:spLocks/>
            </p:cNvSpPr>
            <p:nvPr/>
          </p:nvSpPr>
          <p:spPr bwMode="auto">
            <a:xfrm>
              <a:off x="4989513" y="738187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159">
              <a:extLst>
                <a:ext uri="{FF2B5EF4-FFF2-40B4-BE49-F238E27FC236}">
                  <a16:creationId xmlns:a16="http://schemas.microsoft.com/office/drawing/2014/main" id="{83BEFFE1-8CCC-4D96-A444-474BA002B67B}"/>
                </a:ext>
              </a:extLst>
            </p:cNvPr>
            <p:cNvSpPr>
              <a:spLocks/>
            </p:cNvSpPr>
            <p:nvPr/>
          </p:nvSpPr>
          <p:spPr bwMode="auto">
            <a:xfrm>
              <a:off x="5159375" y="7381876"/>
              <a:ext cx="150813" cy="265113"/>
            </a:xfrm>
            <a:custGeom>
              <a:avLst/>
              <a:gdLst>
                <a:gd name="T0" fmla="*/ 0 w 176"/>
                <a:gd name="T1" fmla="*/ 260 h 309"/>
                <a:gd name="T2" fmla="*/ 0 w 176"/>
                <a:gd name="T3" fmla="*/ 49 h 309"/>
                <a:gd name="T4" fmla="*/ 49 w 176"/>
                <a:gd name="T5" fmla="*/ 0 h 309"/>
                <a:gd name="T6" fmla="*/ 128 w 176"/>
                <a:gd name="T7" fmla="*/ 0 h 309"/>
                <a:gd name="T8" fmla="*/ 176 w 176"/>
                <a:gd name="T9" fmla="*/ 49 h 309"/>
                <a:gd name="T10" fmla="*/ 176 w 176"/>
                <a:gd name="T11" fmla="*/ 260 h 309"/>
                <a:gd name="T12" fmla="*/ 128 w 176"/>
                <a:gd name="T13" fmla="*/ 309 h 309"/>
                <a:gd name="T14" fmla="*/ 49 w 176"/>
                <a:gd name="T15" fmla="*/ 309 h 309"/>
                <a:gd name="T16" fmla="*/ 0 w 176"/>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309">
                  <a:moveTo>
                    <a:pt x="0" y="260"/>
                  </a:moveTo>
                  <a:cubicBezTo>
                    <a:pt x="0" y="49"/>
                    <a:pt x="0" y="49"/>
                    <a:pt x="0" y="49"/>
                  </a:cubicBezTo>
                  <a:cubicBezTo>
                    <a:pt x="0" y="22"/>
                    <a:pt x="22" y="0"/>
                    <a:pt x="49" y="0"/>
                  </a:cubicBezTo>
                  <a:cubicBezTo>
                    <a:pt x="128" y="0"/>
                    <a:pt x="128" y="0"/>
                    <a:pt x="128" y="0"/>
                  </a:cubicBezTo>
                  <a:cubicBezTo>
                    <a:pt x="154" y="0"/>
                    <a:pt x="176" y="22"/>
                    <a:pt x="176" y="49"/>
                  </a:cubicBezTo>
                  <a:cubicBezTo>
                    <a:pt x="176" y="260"/>
                    <a:pt x="176" y="260"/>
                    <a:pt x="176" y="260"/>
                  </a:cubicBezTo>
                  <a:cubicBezTo>
                    <a:pt x="176" y="287"/>
                    <a:pt x="154"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160">
              <a:extLst>
                <a:ext uri="{FF2B5EF4-FFF2-40B4-BE49-F238E27FC236}">
                  <a16:creationId xmlns:a16="http://schemas.microsoft.com/office/drawing/2014/main" id="{1A3F3ED0-A11D-4D41-9D8D-D6E7FD9B29CB}"/>
                </a:ext>
              </a:extLst>
            </p:cNvPr>
            <p:cNvSpPr>
              <a:spLocks/>
            </p:cNvSpPr>
            <p:nvPr/>
          </p:nvSpPr>
          <p:spPr bwMode="auto">
            <a:xfrm>
              <a:off x="4989513" y="769302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161">
              <a:extLst>
                <a:ext uri="{FF2B5EF4-FFF2-40B4-BE49-F238E27FC236}">
                  <a16:creationId xmlns:a16="http://schemas.microsoft.com/office/drawing/2014/main" id="{1F73C11D-AB89-4CD3-963F-606AB0D69E14}"/>
                </a:ext>
              </a:extLst>
            </p:cNvPr>
            <p:cNvSpPr>
              <a:spLocks/>
            </p:cNvSpPr>
            <p:nvPr/>
          </p:nvSpPr>
          <p:spPr bwMode="auto">
            <a:xfrm>
              <a:off x="5629275" y="436245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162">
              <a:extLst>
                <a:ext uri="{FF2B5EF4-FFF2-40B4-BE49-F238E27FC236}">
                  <a16:creationId xmlns:a16="http://schemas.microsoft.com/office/drawing/2014/main" id="{573088E2-8C82-4795-96C0-5E14BC0503E1}"/>
                </a:ext>
              </a:extLst>
            </p:cNvPr>
            <p:cNvSpPr>
              <a:spLocks/>
            </p:cNvSpPr>
            <p:nvPr/>
          </p:nvSpPr>
          <p:spPr bwMode="auto">
            <a:xfrm>
              <a:off x="5629275" y="4675188"/>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163">
              <a:extLst>
                <a:ext uri="{FF2B5EF4-FFF2-40B4-BE49-F238E27FC236}">
                  <a16:creationId xmlns:a16="http://schemas.microsoft.com/office/drawing/2014/main" id="{58B466EB-F77A-4699-85CE-8A7A585DDD90}"/>
                </a:ext>
              </a:extLst>
            </p:cNvPr>
            <p:cNvSpPr>
              <a:spLocks/>
            </p:cNvSpPr>
            <p:nvPr/>
          </p:nvSpPr>
          <p:spPr bwMode="auto">
            <a:xfrm>
              <a:off x="5629275" y="4987925"/>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164">
              <a:extLst>
                <a:ext uri="{FF2B5EF4-FFF2-40B4-BE49-F238E27FC236}">
                  <a16:creationId xmlns:a16="http://schemas.microsoft.com/office/drawing/2014/main" id="{F80B037F-201C-42E1-869A-7DD6F6A5E02C}"/>
                </a:ext>
              </a:extLst>
            </p:cNvPr>
            <p:cNvSpPr>
              <a:spLocks/>
            </p:cNvSpPr>
            <p:nvPr/>
          </p:nvSpPr>
          <p:spPr bwMode="auto">
            <a:xfrm>
              <a:off x="5629275" y="5299075"/>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165">
              <a:extLst>
                <a:ext uri="{FF2B5EF4-FFF2-40B4-BE49-F238E27FC236}">
                  <a16:creationId xmlns:a16="http://schemas.microsoft.com/office/drawing/2014/main" id="{D8E5957A-2E05-4036-AC2B-9F7100F7A644}"/>
                </a:ext>
              </a:extLst>
            </p:cNvPr>
            <p:cNvSpPr>
              <a:spLocks/>
            </p:cNvSpPr>
            <p:nvPr/>
          </p:nvSpPr>
          <p:spPr bwMode="auto">
            <a:xfrm>
              <a:off x="5629275" y="5613400"/>
              <a:ext cx="261938" cy="258763"/>
            </a:xfrm>
            <a:custGeom>
              <a:avLst/>
              <a:gdLst>
                <a:gd name="T0" fmla="*/ 0 w 304"/>
                <a:gd name="T1" fmla="*/ 291 h 303"/>
                <a:gd name="T2" fmla="*/ 0 w 304"/>
                <a:gd name="T3" fmla="*/ 12 h 303"/>
                <a:gd name="T4" fmla="*/ 13 w 304"/>
                <a:gd name="T5" fmla="*/ 0 h 303"/>
                <a:gd name="T6" fmla="*/ 292 w 304"/>
                <a:gd name="T7" fmla="*/ 0 h 303"/>
                <a:gd name="T8" fmla="*/ 304 w 304"/>
                <a:gd name="T9" fmla="*/ 12 h 303"/>
                <a:gd name="T10" fmla="*/ 304 w 304"/>
                <a:gd name="T11" fmla="*/ 291 h 303"/>
                <a:gd name="T12" fmla="*/ 292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3"/>
                    <a:pt x="292"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166">
              <a:extLst>
                <a:ext uri="{FF2B5EF4-FFF2-40B4-BE49-F238E27FC236}">
                  <a16:creationId xmlns:a16="http://schemas.microsoft.com/office/drawing/2014/main" id="{784A6544-1455-4562-8529-EAFD271FEB6A}"/>
                </a:ext>
              </a:extLst>
            </p:cNvPr>
            <p:cNvSpPr>
              <a:spLocks/>
            </p:cNvSpPr>
            <p:nvPr/>
          </p:nvSpPr>
          <p:spPr bwMode="auto">
            <a:xfrm>
              <a:off x="5629275" y="591185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167">
              <a:extLst>
                <a:ext uri="{FF2B5EF4-FFF2-40B4-BE49-F238E27FC236}">
                  <a16:creationId xmlns:a16="http://schemas.microsoft.com/office/drawing/2014/main" id="{20789D7F-A794-430B-9104-55DAC129835C}"/>
                </a:ext>
              </a:extLst>
            </p:cNvPr>
            <p:cNvSpPr>
              <a:spLocks/>
            </p:cNvSpPr>
            <p:nvPr/>
          </p:nvSpPr>
          <p:spPr bwMode="auto">
            <a:xfrm>
              <a:off x="5629275" y="622300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168">
              <a:extLst>
                <a:ext uri="{FF2B5EF4-FFF2-40B4-BE49-F238E27FC236}">
                  <a16:creationId xmlns:a16="http://schemas.microsoft.com/office/drawing/2014/main" id="{BDFC05A5-FF80-4AA0-BE88-95B5AE0186DC}"/>
                </a:ext>
              </a:extLst>
            </p:cNvPr>
            <p:cNvSpPr>
              <a:spLocks/>
            </p:cNvSpPr>
            <p:nvPr/>
          </p:nvSpPr>
          <p:spPr bwMode="auto">
            <a:xfrm>
              <a:off x="5629275" y="6532563"/>
              <a:ext cx="261938" cy="260350"/>
            </a:xfrm>
            <a:custGeom>
              <a:avLst/>
              <a:gdLst>
                <a:gd name="T0" fmla="*/ 0 w 304"/>
                <a:gd name="T1" fmla="*/ 291 h 304"/>
                <a:gd name="T2" fmla="*/ 0 w 304"/>
                <a:gd name="T3" fmla="*/ 12 h 304"/>
                <a:gd name="T4" fmla="*/ 13 w 304"/>
                <a:gd name="T5" fmla="*/ 0 h 304"/>
                <a:gd name="T6" fmla="*/ 292 w 304"/>
                <a:gd name="T7" fmla="*/ 0 h 304"/>
                <a:gd name="T8" fmla="*/ 304 w 304"/>
                <a:gd name="T9" fmla="*/ 12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169">
              <a:extLst>
                <a:ext uri="{FF2B5EF4-FFF2-40B4-BE49-F238E27FC236}">
                  <a16:creationId xmlns:a16="http://schemas.microsoft.com/office/drawing/2014/main" id="{7214997C-9573-47E2-85FC-2EED73DEB6B8}"/>
                </a:ext>
              </a:extLst>
            </p:cNvPr>
            <p:cNvSpPr>
              <a:spLocks/>
            </p:cNvSpPr>
            <p:nvPr/>
          </p:nvSpPr>
          <p:spPr bwMode="auto">
            <a:xfrm>
              <a:off x="5629275" y="6840538"/>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70">
              <a:extLst>
                <a:ext uri="{FF2B5EF4-FFF2-40B4-BE49-F238E27FC236}">
                  <a16:creationId xmlns:a16="http://schemas.microsoft.com/office/drawing/2014/main" id="{767465C3-46E9-48EB-A4A2-904DD53F83AD}"/>
                </a:ext>
              </a:extLst>
            </p:cNvPr>
            <p:cNvSpPr>
              <a:spLocks/>
            </p:cNvSpPr>
            <p:nvPr/>
          </p:nvSpPr>
          <p:spPr bwMode="auto">
            <a:xfrm>
              <a:off x="5629275" y="7148513"/>
              <a:ext cx="261938" cy="261938"/>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171">
              <a:extLst>
                <a:ext uri="{FF2B5EF4-FFF2-40B4-BE49-F238E27FC236}">
                  <a16:creationId xmlns:a16="http://schemas.microsoft.com/office/drawing/2014/main" id="{9971BC77-8070-4CD5-BD4D-70040D10DA20}"/>
                </a:ext>
              </a:extLst>
            </p:cNvPr>
            <p:cNvSpPr>
              <a:spLocks/>
            </p:cNvSpPr>
            <p:nvPr/>
          </p:nvSpPr>
          <p:spPr bwMode="auto">
            <a:xfrm>
              <a:off x="5329238" y="6999288"/>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172">
              <a:extLst>
                <a:ext uri="{FF2B5EF4-FFF2-40B4-BE49-F238E27FC236}">
                  <a16:creationId xmlns:a16="http://schemas.microsoft.com/office/drawing/2014/main" id="{42C8C7B8-1F1F-462B-977C-401263A0F8C5}"/>
                </a:ext>
              </a:extLst>
            </p:cNvPr>
            <p:cNvSpPr>
              <a:spLocks/>
            </p:cNvSpPr>
            <p:nvPr/>
          </p:nvSpPr>
          <p:spPr bwMode="auto">
            <a:xfrm>
              <a:off x="5629275" y="7469188"/>
              <a:ext cx="261938" cy="490538"/>
            </a:xfrm>
            <a:custGeom>
              <a:avLst/>
              <a:gdLst>
                <a:gd name="T0" fmla="*/ 0 w 304"/>
                <a:gd name="T1" fmla="*/ 555 h 573"/>
                <a:gd name="T2" fmla="*/ 0 w 304"/>
                <a:gd name="T3" fmla="*/ 17 h 573"/>
                <a:gd name="T4" fmla="*/ 18 w 304"/>
                <a:gd name="T5" fmla="*/ 0 h 573"/>
                <a:gd name="T6" fmla="*/ 287 w 304"/>
                <a:gd name="T7" fmla="*/ 0 h 573"/>
                <a:gd name="T8" fmla="*/ 304 w 304"/>
                <a:gd name="T9" fmla="*/ 17 h 573"/>
                <a:gd name="T10" fmla="*/ 304 w 304"/>
                <a:gd name="T11" fmla="*/ 555 h 573"/>
                <a:gd name="T12" fmla="*/ 287 w 304"/>
                <a:gd name="T13" fmla="*/ 573 h 573"/>
                <a:gd name="T14" fmla="*/ 18 w 304"/>
                <a:gd name="T15" fmla="*/ 573 h 573"/>
                <a:gd name="T16" fmla="*/ 0 w 304"/>
                <a:gd name="T17" fmla="*/ 55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573">
                  <a:moveTo>
                    <a:pt x="0" y="555"/>
                  </a:moveTo>
                  <a:cubicBezTo>
                    <a:pt x="0" y="17"/>
                    <a:pt x="0" y="17"/>
                    <a:pt x="0" y="17"/>
                  </a:cubicBezTo>
                  <a:cubicBezTo>
                    <a:pt x="0" y="8"/>
                    <a:pt x="8" y="0"/>
                    <a:pt x="18" y="0"/>
                  </a:cubicBezTo>
                  <a:cubicBezTo>
                    <a:pt x="287" y="0"/>
                    <a:pt x="287" y="0"/>
                    <a:pt x="287" y="0"/>
                  </a:cubicBezTo>
                  <a:cubicBezTo>
                    <a:pt x="296" y="0"/>
                    <a:pt x="304" y="8"/>
                    <a:pt x="304" y="17"/>
                  </a:cubicBezTo>
                  <a:cubicBezTo>
                    <a:pt x="304" y="555"/>
                    <a:pt x="304" y="555"/>
                    <a:pt x="304" y="555"/>
                  </a:cubicBezTo>
                  <a:cubicBezTo>
                    <a:pt x="304" y="565"/>
                    <a:pt x="296" y="573"/>
                    <a:pt x="287" y="573"/>
                  </a:cubicBezTo>
                  <a:cubicBezTo>
                    <a:pt x="18" y="573"/>
                    <a:pt x="18" y="573"/>
                    <a:pt x="18" y="573"/>
                  </a:cubicBezTo>
                  <a:cubicBezTo>
                    <a:pt x="8" y="573"/>
                    <a:pt x="0" y="565"/>
                    <a:pt x="0" y="55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173">
              <a:extLst>
                <a:ext uri="{FF2B5EF4-FFF2-40B4-BE49-F238E27FC236}">
                  <a16:creationId xmlns:a16="http://schemas.microsoft.com/office/drawing/2014/main" id="{C3999F93-205D-4120-BFCE-379B80EC426C}"/>
                </a:ext>
              </a:extLst>
            </p:cNvPr>
            <p:cNvSpPr>
              <a:spLocks/>
            </p:cNvSpPr>
            <p:nvPr/>
          </p:nvSpPr>
          <p:spPr bwMode="auto">
            <a:xfrm>
              <a:off x="5329238" y="7307263"/>
              <a:ext cx="258763" cy="652463"/>
            </a:xfrm>
            <a:custGeom>
              <a:avLst/>
              <a:gdLst>
                <a:gd name="T0" fmla="*/ 0 w 303"/>
                <a:gd name="T1" fmla="*/ 742 h 762"/>
                <a:gd name="T2" fmla="*/ 0 w 303"/>
                <a:gd name="T3" fmla="*/ 20 h 762"/>
                <a:gd name="T4" fmla="*/ 20 w 303"/>
                <a:gd name="T5" fmla="*/ 0 h 762"/>
                <a:gd name="T6" fmla="*/ 284 w 303"/>
                <a:gd name="T7" fmla="*/ 0 h 762"/>
                <a:gd name="T8" fmla="*/ 303 w 303"/>
                <a:gd name="T9" fmla="*/ 20 h 762"/>
                <a:gd name="T10" fmla="*/ 303 w 303"/>
                <a:gd name="T11" fmla="*/ 742 h 762"/>
                <a:gd name="T12" fmla="*/ 284 w 303"/>
                <a:gd name="T13" fmla="*/ 762 h 762"/>
                <a:gd name="T14" fmla="*/ 20 w 303"/>
                <a:gd name="T15" fmla="*/ 762 h 762"/>
                <a:gd name="T16" fmla="*/ 0 w 303"/>
                <a:gd name="T17" fmla="*/ 74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762">
                  <a:moveTo>
                    <a:pt x="0" y="742"/>
                  </a:moveTo>
                  <a:cubicBezTo>
                    <a:pt x="0" y="20"/>
                    <a:pt x="0" y="20"/>
                    <a:pt x="0" y="20"/>
                  </a:cubicBezTo>
                  <a:cubicBezTo>
                    <a:pt x="0" y="9"/>
                    <a:pt x="9" y="0"/>
                    <a:pt x="20" y="0"/>
                  </a:cubicBezTo>
                  <a:cubicBezTo>
                    <a:pt x="284" y="0"/>
                    <a:pt x="284" y="0"/>
                    <a:pt x="284" y="0"/>
                  </a:cubicBezTo>
                  <a:cubicBezTo>
                    <a:pt x="294" y="0"/>
                    <a:pt x="303" y="9"/>
                    <a:pt x="303" y="20"/>
                  </a:cubicBezTo>
                  <a:cubicBezTo>
                    <a:pt x="303" y="742"/>
                    <a:pt x="303" y="742"/>
                    <a:pt x="303" y="742"/>
                  </a:cubicBezTo>
                  <a:cubicBezTo>
                    <a:pt x="303" y="753"/>
                    <a:pt x="294" y="762"/>
                    <a:pt x="284" y="762"/>
                  </a:cubicBezTo>
                  <a:cubicBezTo>
                    <a:pt x="20" y="762"/>
                    <a:pt x="20" y="762"/>
                    <a:pt x="20" y="762"/>
                  </a:cubicBezTo>
                  <a:cubicBezTo>
                    <a:pt x="9" y="762"/>
                    <a:pt x="0" y="753"/>
                    <a:pt x="0" y="7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174">
              <a:extLst>
                <a:ext uri="{FF2B5EF4-FFF2-40B4-BE49-F238E27FC236}">
                  <a16:creationId xmlns:a16="http://schemas.microsoft.com/office/drawing/2014/main" id="{3CF67890-2D99-47E7-81EA-F2E32C431E79}"/>
                </a:ext>
              </a:extLst>
            </p:cNvPr>
            <p:cNvSpPr>
              <a:spLocks/>
            </p:cNvSpPr>
            <p:nvPr/>
          </p:nvSpPr>
          <p:spPr bwMode="auto">
            <a:xfrm>
              <a:off x="5629275" y="3506788"/>
              <a:ext cx="261938" cy="495300"/>
            </a:xfrm>
            <a:custGeom>
              <a:avLst/>
              <a:gdLst>
                <a:gd name="T0" fmla="*/ 0 w 304"/>
                <a:gd name="T1" fmla="*/ 561 h 578"/>
                <a:gd name="T2" fmla="*/ 0 w 304"/>
                <a:gd name="T3" fmla="*/ 17 h 578"/>
                <a:gd name="T4" fmla="*/ 18 w 304"/>
                <a:gd name="T5" fmla="*/ 0 h 578"/>
                <a:gd name="T6" fmla="*/ 287 w 304"/>
                <a:gd name="T7" fmla="*/ 0 h 578"/>
                <a:gd name="T8" fmla="*/ 304 w 304"/>
                <a:gd name="T9" fmla="*/ 17 h 578"/>
                <a:gd name="T10" fmla="*/ 304 w 304"/>
                <a:gd name="T11" fmla="*/ 561 h 578"/>
                <a:gd name="T12" fmla="*/ 287 w 304"/>
                <a:gd name="T13" fmla="*/ 578 h 578"/>
                <a:gd name="T14" fmla="*/ 18 w 304"/>
                <a:gd name="T15" fmla="*/ 578 h 578"/>
                <a:gd name="T16" fmla="*/ 0 w 304"/>
                <a:gd name="T17" fmla="*/ 56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578">
                  <a:moveTo>
                    <a:pt x="0" y="561"/>
                  </a:moveTo>
                  <a:cubicBezTo>
                    <a:pt x="0" y="17"/>
                    <a:pt x="0" y="17"/>
                    <a:pt x="0" y="17"/>
                  </a:cubicBezTo>
                  <a:cubicBezTo>
                    <a:pt x="0" y="7"/>
                    <a:pt x="8" y="0"/>
                    <a:pt x="18" y="0"/>
                  </a:cubicBezTo>
                  <a:cubicBezTo>
                    <a:pt x="287" y="0"/>
                    <a:pt x="287" y="0"/>
                    <a:pt x="287" y="0"/>
                  </a:cubicBezTo>
                  <a:cubicBezTo>
                    <a:pt x="296" y="0"/>
                    <a:pt x="304" y="7"/>
                    <a:pt x="304" y="17"/>
                  </a:cubicBezTo>
                  <a:cubicBezTo>
                    <a:pt x="304" y="561"/>
                    <a:pt x="304" y="561"/>
                    <a:pt x="304" y="561"/>
                  </a:cubicBezTo>
                  <a:cubicBezTo>
                    <a:pt x="304" y="570"/>
                    <a:pt x="296" y="578"/>
                    <a:pt x="287" y="578"/>
                  </a:cubicBezTo>
                  <a:cubicBezTo>
                    <a:pt x="18" y="578"/>
                    <a:pt x="18" y="578"/>
                    <a:pt x="18" y="578"/>
                  </a:cubicBezTo>
                  <a:cubicBezTo>
                    <a:pt x="8" y="578"/>
                    <a:pt x="0" y="570"/>
                    <a:pt x="0" y="56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175">
              <a:extLst>
                <a:ext uri="{FF2B5EF4-FFF2-40B4-BE49-F238E27FC236}">
                  <a16:creationId xmlns:a16="http://schemas.microsoft.com/office/drawing/2014/main" id="{C91747B2-CBDD-4559-B85E-2381B946A3D4}"/>
                </a:ext>
              </a:extLst>
            </p:cNvPr>
            <p:cNvSpPr>
              <a:spLocks/>
            </p:cNvSpPr>
            <p:nvPr/>
          </p:nvSpPr>
          <p:spPr bwMode="auto">
            <a:xfrm>
              <a:off x="5329238" y="3502025"/>
              <a:ext cx="258763" cy="661988"/>
            </a:xfrm>
            <a:custGeom>
              <a:avLst/>
              <a:gdLst>
                <a:gd name="T0" fmla="*/ 0 w 303"/>
                <a:gd name="T1" fmla="*/ 752 h 772"/>
                <a:gd name="T2" fmla="*/ 0 w 303"/>
                <a:gd name="T3" fmla="*/ 20 h 772"/>
                <a:gd name="T4" fmla="*/ 20 w 303"/>
                <a:gd name="T5" fmla="*/ 0 h 772"/>
                <a:gd name="T6" fmla="*/ 283 w 303"/>
                <a:gd name="T7" fmla="*/ 0 h 772"/>
                <a:gd name="T8" fmla="*/ 303 w 303"/>
                <a:gd name="T9" fmla="*/ 20 h 772"/>
                <a:gd name="T10" fmla="*/ 303 w 303"/>
                <a:gd name="T11" fmla="*/ 752 h 772"/>
                <a:gd name="T12" fmla="*/ 283 w 303"/>
                <a:gd name="T13" fmla="*/ 772 h 772"/>
                <a:gd name="T14" fmla="*/ 20 w 303"/>
                <a:gd name="T15" fmla="*/ 772 h 772"/>
                <a:gd name="T16" fmla="*/ 0 w 303"/>
                <a:gd name="T17" fmla="*/ 75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772">
                  <a:moveTo>
                    <a:pt x="0" y="752"/>
                  </a:moveTo>
                  <a:cubicBezTo>
                    <a:pt x="0" y="20"/>
                    <a:pt x="0" y="20"/>
                    <a:pt x="0" y="20"/>
                  </a:cubicBezTo>
                  <a:cubicBezTo>
                    <a:pt x="0" y="9"/>
                    <a:pt x="9" y="0"/>
                    <a:pt x="20" y="0"/>
                  </a:cubicBezTo>
                  <a:cubicBezTo>
                    <a:pt x="283" y="0"/>
                    <a:pt x="283" y="0"/>
                    <a:pt x="283" y="0"/>
                  </a:cubicBezTo>
                  <a:cubicBezTo>
                    <a:pt x="294" y="0"/>
                    <a:pt x="303" y="9"/>
                    <a:pt x="303" y="20"/>
                  </a:cubicBezTo>
                  <a:cubicBezTo>
                    <a:pt x="303" y="752"/>
                    <a:pt x="303" y="752"/>
                    <a:pt x="303" y="752"/>
                  </a:cubicBezTo>
                  <a:cubicBezTo>
                    <a:pt x="303" y="763"/>
                    <a:pt x="294" y="772"/>
                    <a:pt x="283" y="772"/>
                  </a:cubicBezTo>
                  <a:cubicBezTo>
                    <a:pt x="20" y="772"/>
                    <a:pt x="20" y="772"/>
                    <a:pt x="20" y="772"/>
                  </a:cubicBezTo>
                  <a:cubicBezTo>
                    <a:pt x="9" y="772"/>
                    <a:pt x="0" y="763"/>
                    <a:pt x="0" y="75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176">
              <a:extLst>
                <a:ext uri="{FF2B5EF4-FFF2-40B4-BE49-F238E27FC236}">
                  <a16:creationId xmlns:a16="http://schemas.microsoft.com/office/drawing/2014/main" id="{AA01A332-9A3F-4088-BAAB-ED42E196D335}"/>
                </a:ext>
              </a:extLst>
            </p:cNvPr>
            <p:cNvSpPr>
              <a:spLocks/>
            </p:cNvSpPr>
            <p:nvPr/>
          </p:nvSpPr>
          <p:spPr bwMode="auto">
            <a:xfrm>
              <a:off x="5930900" y="4291013"/>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177">
              <a:extLst>
                <a:ext uri="{FF2B5EF4-FFF2-40B4-BE49-F238E27FC236}">
                  <a16:creationId xmlns:a16="http://schemas.microsoft.com/office/drawing/2014/main" id="{8EE34049-9EE1-465B-873F-C0876182FFA9}"/>
                </a:ext>
              </a:extLst>
            </p:cNvPr>
            <p:cNvSpPr>
              <a:spLocks/>
            </p:cNvSpPr>
            <p:nvPr/>
          </p:nvSpPr>
          <p:spPr bwMode="auto">
            <a:xfrm>
              <a:off x="5930900" y="4600575"/>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178">
              <a:extLst>
                <a:ext uri="{FF2B5EF4-FFF2-40B4-BE49-F238E27FC236}">
                  <a16:creationId xmlns:a16="http://schemas.microsoft.com/office/drawing/2014/main" id="{7B95FE58-3332-45C6-88E6-19659AB74AA9}"/>
                </a:ext>
              </a:extLst>
            </p:cNvPr>
            <p:cNvSpPr>
              <a:spLocks/>
            </p:cNvSpPr>
            <p:nvPr/>
          </p:nvSpPr>
          <p:spPr bwMode="auto">
            <a:xfrm>
              <a:off x="5930900" y="4911725"/>
              <a:ext cx="261938" cy="260350"/>
            </a:xfrm>
            <a:custGeom>
              <a:avLst/>
              <a:gdLst>
                <a:gd name="T0" fmla="*/ 0 w 304"/>
                <a:gd name="T1" fmla="*/ 292 h 304"/>
                <a:gd name="T2" fmla="*/ 0 w 304"/>
                <a:gd name="T3" fmla="*/ 13 h 304"/>
                <a:gd name="T4" fmla="*/ 13 w 304"/>
                <a:gd name="T5" fmla="*/ 0 h 304"/>
                <a:gd name="T6" fmla="*/ 291 w 304"/>
                <a:gd name="T7" fmla="*/ 0 h 304"/>
                <a:gd name="T8" fmla="*/ 304 w 304"/>
                <a:gd name="T9" fmla="*/ 13 h 304"/>
                <a:gd name="T10" fmla="*/ 304 w 304"/>
                <a:gd name="T11" fmla="*/ 292 h 304"/>
                <a:gd name="T12" fmla="*/ 291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1" y="0"/>
                    <a:pt x="291" y="0"/>
                    <a:pt x="291" y="0"/>
                  </a:cubicBezTo>
                  <a:cubicBezTo>
                    <a:pt x="298" y="0"/>
                    <a:pt x="304" y="6"/>
                    <a:pt x="304" y="13"/>
                  </a:cubicBezTo>
                  <a:cubicBezTo>
                    <a:pt x="304" y="292"/>
                    <a:pt x="304" y="292"/>
                    <a:pt x="304" y="292"/>
                  </a:cubicBezTo>
                  <a:cubicBezTo>
                    <a:pt x="304" y="299"/>
                    <a:pt x="298" y="304"/>
                    <a:pt x="291"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179">
              <a:extLst>
                <a:ext uri="{FF2B5EF4-FFF2-40B4-BE49-F238E27FC236}">
                  <a16:creationId xmlns:a16="http://schemas.microsoft.com/office/drawing/2014/main" id="{8CCCD524-8FCA-4DF7-908E-B4802DF5DB26}"/>
                </a:ext>
              </a:extLst>
            </p:cNvPr>
            <p:cNvSpPr>
              <a:spLocks/>
            </p:cNvSpPr>
            <p:nvPr/>
          </p:nvSpPr>
          <p:spPr bwMode="auto">
            <a:xfrm>
              <a:off x="5930900" y="5222875"/>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180">
              <a:extLst>
                <a:ext uri="{FF2B5EF4-FFF2-40B4-BE49-F238E27FC236}">
                  <a16:creationId xmlns:a16="http://schemas.microsoft.com/office/drawing/2014/main" id="{33F01B8C-E53D-4AA1-8FBF-5D866EC8D8DC}"/>
                </a:ext>
              </a:extLst>
            </p:cNvPr>
            <p:cNvSpPr>
              <a:spLocks/>
            </p:cNvSpPr>
            <p:nvPr/>
          </p:nvSpPr>
          <p:spPr bwMode="auto">
            <a:xfrm>
              <a:off x="5930900" y="5532438"/>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6"/>
                    <a:pt x="6" y="0"/>
                    <a:pt x="13" y="0"/>
                  </a:cubicBezTo>
                  <a:cubicBezTo>
                    <a:pt x="291" y="0"/>
                    <a:pt x="291" y="0"/>
                    <a:pt x="291" y="0"/>
                  </a:cubicBezTo>
                  <a:cubicBezTo>
                    <a:pt x="298" y="0"/>
                    <a:pt x="304" y="6"/>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181">
              <a:extLst>
                <a:ext uri="{FF2B5EF4-FFF2-40B4-BE49-F238E27FC236}">
                  <a16:creationId xmlns:a16="http://schemas.microsoft.com/office/drawing/2014/main" id="{CDEB4A41-8C5B-4E08-8DD2-7BA58EF14CA6}"/>
                </a:ext>
              </a:extLst>
            </p:cNvPr>
            <p:cNvSpPr>
              <a:spLocks/>
            </p:cNvSpPr>
            <p:nvPr/>
          </p:nvSpPr>
          <p:spPr bwMode="auto">
            <a:xfrm>
              <a:off x="5930900" y="5835650"/>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182">
              <a:extLst>
                <a:ext uri="{FF2B5EF4-FFF2-40B4-BE49-F238E27FC236}">
                  <a16:creationId xmlns:a16="http://schemas.microsoft.com/office/drawing/2014/main" id="{087FDD3B-84A9-49B3-B2BC-6669AA66F496}"/>
                </a:ext>
              </a:extLst>
            </p:cNvPr>
            <p:cNvSpPr>
              <a:spLocks/>
            </p:cNvSpPr>
            <p:nvPr/>
          </p:nvSpPr>
          <p:spPr bwMode="auto">
            <a:xfrm>
              <a:off x="5930900" y="6149975"/>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183">
              <a:extLst>
                <a:ext uri="{FF2B5EF4-FFF2-40B4-BE49-F238E27FC236}">
                  <a16:creationId xmlns:a16="http://schemas.microsoft.com/office/drawing/2014/main" id="{DDA6A2EF-DBEC-4218-89A2-D34E9514F1B7}"/>
                </a:ext>
              </a:extLst>
            </p:cNvPr>
            <p:cNvSpPr>
              <a:spLocks/>
            </p:cNvSpPr>
            <p:nvPr/>
          </p:nvSpPr>
          <p:spPr bwMode="auto">
            <a:xfrm>
              <a:off x="5930900" y="6459538"/>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184">
              <a:extLst>
                <a:ext uri="{FF2B5EF4-FFF2-40B4-BE49-F238E27FC236}">
                  <a16:creationId xmlns:a16="http://schemas.microsoft.com/office/drawing/2014/main" id="{39C12687-6518-4666-930D-DA71D3726955}"/>
                </a:ext>
              </a:extLst>
            </p:cNvPr>
            <p:cNvSpPr>
              <a:spLocks/>
            </p:cNvSpPr>
            <p:nvPr/>
          </p:nvSpPr>
          <p:spPr bwMode="auto">
            <a:xfrm>
              <a:off x="5930900" y="6764338"/>
              <a:ext cx="261938" cy="261938"/>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185">
              <a:extLst>
                <a:ext uri="{FF2B5EF4-FFF2-40B4-BE49-F238E27FC236}">
                  <a16:creationId xmlns:a16="http://schemas.microsoft.com/office/drawing/2014/main" id="{B09D9691-41D8-4521-808B-9140BADD6ACF}"/>
                </a:ext>
              </a:extLst>
            </p:cNvPr>
            <p:cNvSpPr>
              <a:spLocks/>
            </p:cNvSpPr>
            <p:nvPr/>
          </p:nvSpPr>
          <p:spPr bwMode="auto">
            <a:xfrm>
              <a:off x="5930900" y="7083426"/>
              <a:ext cx="261938"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186">
              <a:extLst>
                <a:ext uri="{FF2B5EF4-FFF2-40B4-BE49-F238E27FC236}">
                  <a16:creationId xmlns:a16="http://schemas.microsoft.com/office/drawing/2014/main" id="{1B0D614D-902C-4181-9C73-03E8BD71BB79}"/>
                </a:ext>
              </a:extLst>
            </p:cNvPr>
            <p:cNvSpPr>
              <a:spLocks/>
            </p:cNvSpPr>
            <p:nvPr/>
          </p:nvSpPr>
          <p:spPr bwMode="auto">
            <a:xfrm>
              <a:off x="5930900" y="7386638"/>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187">
              <a:extLst>
                <a:ext uri="{FF2B5EF4-FFF2-40B4-BE49-F238E27FC236}">
                  <a16:creationId xmlns:a16="http://schemas.microsoft.com/office/drawing/2014/main" id="{7479A509-D5AB-4EDF-823A-9ECC60023718}"/>
                </a:ext>
              </a:extLst>
            </p:cNvPr>
            <p:cNvSpPr>
              <a:spLocks/>
            </p:cNvSpPr>
            <p:nvPr/>
          </p:nvSpPr>
          <p:spPr bwMode="auto">
            <a:xfrm>
              <a:off x="5930900" y="7699376"/>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188">
              <a:extLst>
                <a:ext uri="{FF2B5EF4-FFF2-40B4-BE49-F238E27FC236}">
                  <a16:creationId xmlns:a16="http://schemas.microsoft.com/office/drawing/2014/main" id="{63201D79-BBB2-4BF7-9672-AFFD28B9EA09}"/>
                </a:ext>
              </a:extLst>
            </p:cNvPr>
            <p:cNvSpPr>
              <a:spLocks/>
            </p:cNvSpPr>
            <p:nvPr/>
          </p:nvSpPr>
          <p:spPr bwMode="auto">
            <a:xfrm>
              <a:off x="6234113" y="3822700"/>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189">
              <a:extLst>
                <a:ext uri="{FF2B5EF4-FFF2-40B4-BE49-F238E27FC236}">
                  <a16:creationId xmlns:a16="http://schemas.microsoft.com/office/drawing/2014/main" id="{A9159A11-0880-4848-86B8-3294250E8581}"/>
                </a:ext>
              </a:extLst>
            </p:cNvPr>
            <p:cNvSpPr>
              <a:spLocks/>
            </p:cNvSpPr>
            <p:nvPr/>
          </p:nvSpPr>
          <p:spPr bwMode="auto">
            <a:xfrm>
              <a:off x="6234113" y="4129088"/>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190">
              <a:extLst>
                <a:ext uri="{FF2B5EF4-FFF2-40B4-BE49-F238E27FC236}">
                  <a16:creationId xmlns:a16="http://schemas.microsoft.com/office/drawing/2014/main" id="{983FDAAE-AE1F-479B-A34F-C513462BDEE5}"/>
                </a:ext>
              </a:extLst>
            </p:cNvPr>
            <p:cNvSpPr>
              <a:spLocks/>
            </p:cNvSpPr>
            <p:nvPr/>
          </p:nvSpPr>
          <p:spPr bwMode="auto">
            <a:xfrm>
              <a:off x="6234113" y="4443413"/>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191">
              <a:extLst>
                <a:ext uri="{FF2B5EF4-FFF2-40B4-BE49-F238E27FC236}">
                  <a16:creationId xmlns:a16="http://schemas.microsoft.com/office/drawing/2014/main" id="{876A800E-B837-483B-BC11-3C4749496D9C}"/>
                </a:ext>
              </a:extLst>
            </p:cNvPr>
            <p:cNvSpPr>
              <a:spLocks/>
            </p:cNvSpPr>
            <p:nvPr/>
          </p:nvSpPr>
          <p:spPr bwMode="auto">
            <a:xfrm>
              <a:off x="6234113" y="4749800"/>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192">
              <a:extLst>
                <a:ext uri="{FF2B5EF4-FFF2-40B4-BE49-F238E27FC236}">
                  <a16:creationId xmlns:a16="http://schemas.microsoft.com/office/drawing/2014/main" id="{9E901FA5-E108-4C2C-A137-ED416AAC32A7}"/>
                </a:ext>
              </a:extLst>
            </p:cNvPr>
            <p:cNvSpPr>
              <a:spLocks/>
            </p:cNvSpPr>
            <p:nvPr/>
          </p:nvSpPr>
          <p:spPr bwMode="auto">
            <a:xfrm>
              <a:off x="6234113" y="5065713"/>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193">
              <a:extLst>
                <a:ext uri="{FF2B5EF4-FFF2-40B4-BE49-F238E27FC236}">
                  <a16:creationId xmlns:a16="http://schemas.microsoft.com/office/drawing/2014/main" id="{D0653714-50CE-4F73-93E5-FEF5C24123AA}"/>
                </a:ext>
              </a:extLst>
            </p:cNvPr>
            <p:cNvSpPr>
              <a:spLocks/>
            </p:cNvSpPr>
            <p:nvPr/>
          </p:nvSpPr>
          <p:spPr bwMode="auto">
            <a:xfrm>
              <a:off x="6234113" y="5368925"/>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194">
              <a:extLst>
                <a:ext uri="{FF2B5EF4-FFF2-40B4-BE49-F238E27FC236}">
                  <a16:creationId xmlns:a16="http://schemas.microsoft.com/office/drawing/2014/main" id="{A2DA3639-3BF3-4931-99D9-E43FB0BE2B2F}"/>
                </a:ext>
              </a:extLst>
            </p:cNvPr>
            <p:cNvSpPr>
              <a:spLocks/>
            </p:cNvSpPr>
            <p:nvPr/>
          </p:nvSpPr>
          <p:spPr bwMode="auto">
            <a:xfrm>
              <a:off x="6234113" y="5683250"/>
              <a:ext cx="260350" cy="261938"/>
            </a:xfrm>
            <a:custGeom>
              <a:avLst/>
              <a:gdLst>
                <a:gd name="T0" fmla="*/ 0 w 304"/>
                <a:gd name="T1" fmla="*/ 292 h 304"/>
                <a:gd name="T2" fmla="*/ 0 w 304"/>
                <a:gd name="T3" fmla="*/ 13 h 304"/>
                <a:gd name="T4" fmla="*/ 13 w 304"/>
                <a:gd name="T5" fmla="*/ 0 h 304"/>
                <a:gd name="T6" fmla="*/ 291 w 304"/>
                <a:gd name="T7" fmla="*/ 0 h 304"/>
                <a:gd name="T8" fmla="*/ 304 w 304"/>
                <a:gd name="T9" fmla="*/ 13 h 304"/>
                <a:gd name="T10" fmla="*/ 304 w 304"/>
                <a:gd name="T11" fmla="*/ 292 h 304"/>
                <a:gd name="T12" fmla="*/ 291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1" y="0"/>
                    <a:pt x="291" y="0"/>
                    <a:pt x="291" y="0"/>
                  </a:cubicBezTo>
                  <a:cubicBezTo>
                    <a:pt x="298" y="0"/>
                    <a:pt x="304" y="6"/>
                    <a:pt x="304" y="13"/>
                  </a:cubicBezTo>
                  <a:cubicBezTo>
                    <a:pt x="304" y="292"/>
                    <a:pt x="304" y="292"/>
                    <a:pt x="304" y="292"/>
                  </a:cubicBezTo>
                  <a:cubicBezTo>
                    <a:pt x="304" y="298"/>
                    <a:pt x="298" y="304"/>
                    <a:pt x="291" y="304"/>
                  </a:cubicBezTo>
                  <a:cubicBezTo>
                    <a:pt x="13" y="304"/>
                    <a:pt x="13" y="304"/>
                    <a:pt x="13" y="304"/>
                  </a:cubicBezTo>
                  <a:cubicBezTo>
                    <a:pt x="6" y="304"/>
                    <a:pt x="0" y="298"/>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195">
              <a:extLst>
                <a:ext uri="{FF2B5EF4-FFF2-40B4-BE49-F238E27FC236}">
                  <a16:creationId xmlns:a16="http://schemas.microsoft.com/office/drawing/2014/main" id="{D790C4A1-5BD8-46F8-8E8B-04F2C1129B01}"/>
                </a:ext>
              </a:extLst>
            </p:cNvPr>
            <p:cNvSpPr>
              <a:spLocks/>
            </p:cNvSpPr>
            <p:nvPr/>
          </p:nvSpPr>
          <p:spPr bwMode="auto">
            <a:xfrm>
              <a:off x="6234113" y="5991225"/>
              <a:ext cx="260350"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196">
              <a:extLst>
                <a:ext uri="{FF2B5EF4-FFF2-40B4-BE49-F238E27FC236}">
                  <a16:creationId xmlns:a16="http://schemas.microsoft.com/office/drawing/2014/main" id="{E7D3D139-201B-4089-A63D-4ACC60D1E931}"/>
                </a:ext>
              </a:extLst>
            </p:cNvPr>
            <p:cNvSpPr>
              <a:spLocks/>
            </p:cNvSpPr>
            <p:nvPr/>
          </p:nvSpPr>
          <p:spPr bwMode="auto">
            <a:xfrm>
              <a:off x="6234113" y="6305550"/>
              <a:ext cx="260350"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197">
              <a:extLst>
                <a:ext uri="{FF2B5EF4-FFF2-40B4-BE49-F238E27FC236}">
                  <a16:creationId xmlns:a16="http://schemas.microsoft.com/office/drawing/2014/main" id="{F495EDDB-F7E4-4A88-A2FF-273615C1D76B}"/>
                </a:ext>
              </a:extLst>
            </p:cNvPr>
            <p:cNvSpPr>
              <a:spLocks/>
            </p:cNvSpPr>
            <p:nvPr/>
          </p:nvSpPr>
          <p:spPr bwMode="auto">
            <a:xfrm>
              <a:off x="6234113" y="6619875"/>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198">
              <a:extLst>
                <a:ext uri="{FF2B5EF4-FFF2-40B4-BE49-F238E27FC236}">
                  <a16:creationId xmlns:a16="http://schemas.microsoft.com/office/drawing/2014/main" id="{EA7E857B-9263-41C7-BDA2-AC393688081D}"/>
                </a:ext>
              </a:extLst>
            </p:cNvPr>
            <p:cNvSpPr>
              <a:spLocks/>
            </p:cNvSpPr>
            <p:nvPr/>
          </p:nvSpPr>
          <p:spPr bwMode="auto">
            <a:xfrm>
              <a:off x="6234113" y="6931026"/>
              <a:ext cx="260350"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199">
              <a:extLst>
                <a:ext uri="{FF2B5EF4-FFF2-40B4-BE49-F238E27FC236}">
                  <a16:creationId xmlns:a16="http://schemas.microsoft.com/office/drawing/2014/main" id="{29EC256D-13D2-4F46-8472-6158711A28AA}"/>
                </a:ext>
              </a:extLst>
            </p:cNvPr>
            <p:cNvSpPr>
              <a:spLocks/>
            </p:cNvSpPr>
            <p:nvPr/>
          </p:nvSpPr>
          <p:spPr bwMode="auto">
            <a:xfrm>
              <a:off x="6234113" y="7229476"/>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200">
              <a:extLst>
                <a:ext uri="{FF2B5EF4-FFF2-40B4-BE49-F238E27FC236}">
                  <a16:creationId xmlns:a16="http://schemas.microsoft.com/office/drawing/2014/main" id="{515F4198-832B-4D86-A0AB-25171758A6BD}"/>
                </a:ext>
              </a:extLst>
            </p:cNvPr>
            <p:cNvSpPr>
              <a:spLocks/>
            </p:cNvSpPr>
            <p:nvPr/>
          </p:nvSpPr>
          <p:spPr bwMode="auto">
            <a:xfrm>
              <a:off x="6234113" y="7539038"/>
              <a:ext cx="260350" cy="417513"/>
            </a:xfrm>
            <a:custGeom>
              <a:avLst/>
              <a:gdLst>
                <a:gd name="T0" fmla="*/ 0 w 304"/>
                <a:gd name="T1" fmla="*/ 452 h 487"/>
                <a:gd name="T2" fmla="*/ 0 w 304"/>
                <a:gd name="T3" fmla="*/ 35 h 487"/>
                <a:gd name="T4" fmla="*/ 35 w 304"/>
                <a:gd name="T5" fmla="*/ 0 h 487"/>
                <a:gd name="T6" fmla="*/ 269 w 304"/>
                <a:gd name="T7" fmla="*/ 0 h 487"/>
                <a:gd name="T8" fmla="*/ 304 w 304"/>
                <a:gd name="T9" fmla="*/ 35 h 487"/>
                <a:gd name="T10" fmla="*/ 304 w 304"/>
                <a:gd name="T11" fmla="*/ 452 h 487"/>
                <a:gd name="T12" fmla="*/ 269 w 304"/>
                <a:gd name="T13" fmla="*/ 487 h 487"/>
                <a:gd name="T14" fmla="*/ 35 w 304"/>
                <a:gd name="T15" fmla="*/ 487 h 487"/>
                <a:gd name="T16" fmla="*/ 0 w 304"/>
                <a:gd name="T17" fmla="*/ 45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487">
                  <a:moveTo>
                    <a:pt x="0" y="452"/>
                  </a:moveTo>
                  <a:cubicBezTo>
                    <a:pt x="0" y="35"/>
                    <a:pt x="0" y="35"/>
                    <a:pt x="0" y="35"/>
                  </a:cubicBezTo>
                  <a:cubicBezTo>
                    <a:pt x="0" y="16"/>
                    <a:pt x="16" y="0"/>
                    <a:pt x="35" y="0"/>
                  </a:cubicBezTo>
                  <a:cubicBezTo>
                    <a:pt x="269" y="0"/>
                    <a:pt x="269" y="0"/>
                    <a:pt x="269" y="0"/>
                  </a:cubicBezTo>
                  <a:cubicBezTo>
                    <a:pt x="288" y="0"/>
                    <a:pt x="304" y="16"/>
                    <a:pt x="304" y="35"/>
                  </a:cubicBezTo>
                  <a:cubicBezTo>
                    <a:pt x="304" y="452"/>
                    <a:pt x="304" y="452"/>
                    <a:pt x="304" y="452"/>
                  </a:cubicBezTo>
                  <a:cubicBezTo>
                    <a:pt x="304" y="471"/>
                    <a:pt x="288" y="487"/>
                    <a:pt x="269" y="487"/>
                  </a:cubicBezTo>
                  <a:cubicBezTo>
                    <a:pt x="35" y="487"/>
                    <a:pt x="35" y="487"/>
                    <a:pt x="35" y="487"/>
                  </a:cubicBezTo>
                  <a:cubicBezTo>
                    <a:pt x="16" y="487"/>
                    <a:pt x="0" y="471"/>
                    <a:pt x="0" y="45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201">
              <a:extLst>
                <a:ext uri="{FF2B5EF4-FFF2-40B4-BE49-F238E27FC236}">
                  <a16:creationId xmlns:a16="http://schemas.microsoft.com/office/drawing/2014/main" id="{72309E99-1A8D-4410-A5F6-3882E96A1B9F}"/>
                </a:ext>
              </a:extLst>
            </p:cNvPr>
            <p:cNvSpPr>
              <a:spLocks/>
            </p:cNvSpPr>
            <p:nvPr/>
          </p:nvSpPr>
          <p:spPr bwMode="auto">
            <a:xfrm>
              <a:off x="5930900" y="3506788"/>
              <a:ext cx="261938" cy="417513"/>
            </a:xfrm>
            <a:custGeom>
              <a:avLst/>
              <a:gdLst>
                <a:gd name="T0" fmla="*/ 0 w 304"/>
                <a:gd name="T1" fmla="*/ 451 h 486"/>
                <a:gd name="T2" fmla="*/ 0 w 304"/>
                <a:gd name="T3" fmla="*/ 35 h 486"/>
                <a:gd name="T4" fmla="*/ 35 w 304"/>
                <a:gd name="T5" fmla="*/ 0 h 486"/>
                <a:gd name="T6" fmla="*/ 269 w 304"/>
                <a:gd name="T7" fmla="*/ 0 h 486"/>
                <a:gd name="T8" fmla="*/ 304 w 304"/>
                <a:gd name="T9" fmla="*/ 35 h 486"/>
                <a:gd name="T10" fmla="*/ 304 w 304"/>
                <a:gd name="T11" fmla="*/ 451 h 486"/>
                <a:gd name="T12" fmla="*/ 269 w 304"/>
                <a:gd name="T13" fmla="*/ 486 h 486"/>
                <a:gd name="T14" fmla="*/ 35 w 304"/>
                <a:gd name="T15" fmla="*/ 486 h 486"/>
                <a:gd name="T16" fmla="*/ 0 w 304"/>
                <a:gd name="T17" fmla="*/ 45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486">
                  <a:moveTo>
                    <a:pt x="0" y="451"/>
                  </a:moveTo>
                  <a:cubicBezTo>
                    <a:pt x="0" y="35"/>
                    <a:pt x="0" y="35"/>
                    <a:pt x="0" y="35"/>
                  </a:cubicBezTo>
                  <a:cubicBezTo>
                    <a:pt x="0" y="15"/>
                    <a:pt x="16" y="0"/>
                    <a:pt x="35" y="0"/>
                  </a:cubicBezTo>
                  <a:cubicBezTo>
                    <a:pt x="269" y="0"/>
                    <a:pt x="269" y="0"/>
                    <a:pt x="269" y="0"/>
                  </a:cubicBezTo>
                  <a:cubicBezTo>
                    <a:pt x="288" y="0"/>
                    <a:pt x="304" y="15"/>
                    <a:pt x="304" y="35"/>
                  </a:cubicBezTo>
                  <a:cubicBezTo>
                    <a:pt x="304" y="451"/>
                    <a:pt x="304" y="451"/>
                    <a:pt x="304" y="451"/>
                  </a:cubicBezTo>
                  <a:cubicBezTo>
                    <a:pt x="304" y="471"/>
                    <a:pt x="288" y="486"/>
                    <a:pt x="269" y="486"/>
                  </a:cubicBezTo>
                  <a:cubicBezTo>
                    <a:pt x="35" y="486"/>
                    <a:pt x="35" y="486"/>
                    <a:pt x="35" y="486"/>
                  </a:cubicBezTo>
                  <a:cubicBezTo>
                    <a:pt x="16" y="486"/>
                    <a:pt x="0" y="471"/>
                    <a:pt x="0" y="45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202">
              <a:extLst>
                <a:ext uri="{FF2B5EF4-FFF2-40B4-BE49-F238E27FC236}">
                  <a16:creationId xmlns:a16="http://schemas.microsoft.com/office/drawing/2014/main" id="{F6C0D177-7E83-473E-9753-09F56C818718}"/>
                </a:ext>
              </a:extLst>
            </p:cNvPr>
            <p:cNvSpPr>
              <a:spLocks/>
            </p:cNvSpPr>
            <p:nvPr/>
          </p:nvSpPr>
          <p:spPr bwMode="auto">
            <a:xfrm>
              <a:off x="6943725" y="3633788"/>
              <a:ext cx="109538" cy="4187825"/>
            </a:xfrm>
            <a:custGeom>
              <a:avLst/>
              <a:gdLst>
                <a:gd name="T0" fmla="*/ 0 w 129"/>
                <a:gd name="T1" fmla="*/ 4855 h 4885"/>
                <a:gd name="T2" fmla="*/ 0 w 129"/>
                <a:gd name="T3" fmla="*/ 30 h 4885"/>
                <a:gd name="T4" fmla="*/ 30 w 129"/>
                <a:gd name="T5" fmla="*/ 0 h 4885"/>
                <a:gd name="T6" fmla="*/ 99 w 129"/>
                <a:gd name="T7" fmla="*/ 0 h 4885"/>
                <a:gd name="T8" fmla="*/ 129 w 129"/>
                <a:gd name="T9" fmla="*/ 30 h 4885"/>
                <a:gd name="T10" fmla="*/ 129 w 129"/>
                <a:gd name="T11" fmla="*/ 4855 h 4885"/>
                <a:gd name="T12" fmla="*/ 99 w 129"/>
                <a:gd name="T13" fmla="*/ 4885 h 4885"/>
                <a:gd name="T14" fmla="*/ 30 w 129"/>
                <a:gd name="T15" fmla="*/ 4885 h 4885"/>
                <a:gd name="T16" fmla="*/ 0 w 129"/>
                <a:gd name="T17" fmla="*/ 4855 h 4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4885">
                  <a:moveTo>
                    <a:pt x="0" y="4855"/>
                  </a:moveTo>
                  <a:cubicBezTo>
                    <a:pt x="0" y="30"/>
                    <a:pt x="0" y="30"/>
                    <a:pt x="0" y="30"/>
                  </a:cubicBezTo>
                  <a:cubicBezTo>
                    <a:pt x="0" y="14"/>
                    <a:pt x="13" y="0"/>
                    <a:pt x="30" y="0"/>
                  </a:cubicBezTo>
                  <a:cubicBezTo>
                    <a:pt x="99" y="0"/>
                    <a:pt x="99" y="0"/>
                    <a:pt x="99" y="0"/>
                  </a:cubicBezTo>
                  <a:cubicBezTo>
                    <a:pt x="116" y="0"/>
                    <a:pt x="129" y="14"/>
                    <a:pt x="129" y="30"/>
                  </a:cubicBezTo>
                  <a:cubicBezTo>
                    <a:pt x="129" y="4855"/>
                    <a:pt x="129" y="4855"/>
                    <a:pt x="129" y="4855"/>
                  </a:cubicBezTo>
                  <a:cubicBezTo>
                    <a:pt x="129" y="4871"/>
                    <a:pt x="116" y="4885"/>
                    <a:pt x="99" y="4885"/>
                  </a:cubicBezTo>
                  <a:cubicBezTo>
                    <a:pt x="30" y="4885"/>
                    <a:pt x="30" y="4885"/>
                    <a:pt x="30" y="4885"/>
                  </a:cubicBezTo>
                  <a:cubicBezTo>
                    <a:pt x="13" y="4885"/>
                    <a:pt x="0" y="4871"/>
                    <a:pt x="0" y="4855"/>
                  </a:cubicBezTo>
                  <a:close/>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203">
              <a:extLst>
                <a:ext uri="{FF2B5EF4-FFF2-40B4-BE49-F238E27FC236}">
                  <a16:creationId xmlns:a16="http://schemas.microsoft.com/office/drawing/2014/main" id="{62672417-52E0-49F6-AE61-C0A99F4D363B}"/>
                </a:ext>
              </a:extLst>
            </p:cNvPr>
            <p:cNvSpPr>
              <a:spLocks/>
            </p:cNvSpPr>
            <p:nvPr/>
          </p:nvSpPr>
          <p:spPr bwMode="auto">
            <a:xfrm>
              <a:off x="7053263" y="2322513"/>
              <a:ext cx="2152650" cy="6805613"/>
            </a:xfrm>
            <a:custGeom>
              <a:avLst/>
              <a:gdLst>
                <a:gd name="T0" fmla="*/ 0 w 2510"/>
                <a:gd name="T1" fmla="*/ 6895 h 7939"/>
                <a:gd name="T2" fmla="*/ 0 w 2510"/>
                <a:gd name="T3" fmla="*/ 1050 h 7939"/>
                <a:gd name="T4" fmla="*/ 82 w 2510"/>
                <a:gd name="T5" fmla="*/ 927 h 7939"/>
                <a:gd name="T6" fmla="*/ 2462 w 2510"/>
                <a:gd name="T7" fmla="*/ 9 h 7939"/>
                <a:gd name="T8" fmla="*/ 2510 w 2510"/>
                <a:gd name="T9" fmla="*/ 40 h 7939"/>
                <a:gd name="T10" fmla="*/ 2510 w 2510"/>
                <a:gd name="T11" fmla="*/ 7892 h 7939"/>
                <a:gd name="T12" fmla="*/ 2455 w 2510"/>
                <a:gd name="T13" fmla="*/ 7928 h 7939"/>
                <a:gd name="T14" fmla="*/ 86 w 2510"/>
                <a:gd name="T15" fmla="*/ 7024 h 7939"/>
                <a:gd name="T16" fmla="*/ 0 w 2510"/>
                <a:gd name="T17" fmla="*/ 6895 h 7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0" h="7939">
                  <a:moveTo>
                    <a:pt x="0" y="6895"/>
                  </a:moveTo>
                  <a:cubicBezTo>
                    <a:pt x="0" y="1050"/>
                    <a:pt x="0" y="1050"/>
                    <a:pt x="0" y="1050"/>
                  </a:cubicBezTo>
                  <a:cubicBezTo>
                    <a:pt x="0" y="996"/>
                    <a:pt x="34" y="946"/>
                    <a:pt x="82" y="927"/>
                  </a:cubicBezTo>
                  <a:cubicBezTo>
                    <a:pt x="2462" y="9"/>
                    <a:pt x="2462" y="9"/>
                    <a:pt x="2462" y="9"/>
                  </a:cubicBezTo>
                  <a:cubicBezTo>
                    <a:pt x="2487" y="0"/>
                    <a:pt x="2510" y="15"/>
                    <a:pt x="2510" y="40"/>
                  </a:cubicBezTo>
                  <a:cubicBezTo>
                    <a:pt x="2510" y="7892"/>
                    <a:pt x="2510" y="7892"/>
                    <a:pt x="2510" y="7892"/>
                  </a:cubicBezTo>
                  <a:cubicBezTo>
                    <a:pt x="2510" y="7921"/>
                    <a:pt x="2483" y="7939"/>
                    <a:pt x="2455" y="7928"/>
                  </a:cubicBezTo>
                  <a:cubicBezTo>
                    <a:pt x="86" y="7024"/>
                    <a:pt x="86" y="7024"/>
                    <a:pt x="86" y="7024"/>
                  </a:cubicBezTo>
                  <a:cubicBezTo>
                    <a:pt x="36" y="7005"/>
                    <a:pt x="0" y="6952"/>
                    <a:pt x="0" y="6895"/>
                  </a:cubicBez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0" name="Freeform 204">
              <a:extLst>
                <a:ext uri="{FF2B5EF4-FFF2-40B4-BE49-F238E27FC236}">
                  <a16:creationId xmlns:a16="http://schemas.microsoft.com/office/drawing/2014/main" id="{9D605D49-DF38-4846-9AEF-EACC00D72E56}"/>
                </a:ext>
              </a:extLst>
            </p:cNvPr>
            <p:cNvSpPr>
              <a:spLocks/>
            </p:cNvSpPr>
            <p:nvPr/>
          </p:nvSpPr>
          <p:spPr bwMode="auto">
            <a:xfrm>
              <a:off x="9205913" y="2324100"/>
              <a:ext cx="120650" cy="6808788"/>
            </a:xfrm>
            <a:custGeom>
              <a:avLst/>
              <a:gdLst>
                <a:gd name="T0" fmla="*/ 4 w 142"/>
                <a:gd name="T1" fmla="*/ 7942 h 7942"/>
                <a:gd name="T2" fmla="*/ 0 w 142"/>
                <a:gd name="T3" fmla="*/ 0 h 7942"/>
                <a:gd name="T4" fmla="*/ 79 w 142"/>
                <a:gd name="T5" fmla="*/ 69 h 7942"/>
                <a:gd name="T6" fmla="*/ 142 w 142"/>
                <a:gd name="T7" fmla="*/ 165 h 7942"/>
                <a:gd name="T8" fmla="*/ 142 w 142"/>
                <a:gd name="T9" fmla="*/ 7757 h 7942"/>
                <a:gd name="T10" fmla="*/ 79 w 142"/>
                <a:gd name="T11" fmla="*/ 7852 h 7942"/>
                <a:gd name="T12" fmla="*/ 4 w 142"/>
                <a:gd name="T13" fmla="*/ 7942 h 7942"/>
              </a:gdLst>
              <a:ahLst/>
              <a:cxnLst>
                <a:cxn ang="0">
                  <a:pos x="T0" y="T1"/>
                </a:cxn>
                <a:cxn ang="0">
                  <a:pos x="T2" y="T3"/>
                </a:cxn>
                <a:cxn ang="0">
                  <a:pos x="T4" y="T5"/>
                </a:cxn>
                <a:cxn ang="0">
                  <a:pos x="T6" y="T7"/>
                </a:cxn>
                <a:cxn ang="0">
                  <a:pos x="T8" y="T9"/>
                </a:cxn>
                <a:cxn ang="0">
                  <a:pos x="T10" y="T11"/>
                </a:cxn>
                <a:cxn ang="0">
                  <a:pos x="T12" y="T13"/>
                </a:cxn>
              </a:cxnLst>
              <a:rect l="0" t="0" r="r" b="b"/>
              <a:pathLst>
                <a:path w="142" h="7942">
                  <a:moveTo>
                    <a:pt x="4" y="7942"/>
                  </a:moveTo>
                  <a:cubicBezTo>
                    <a:pt x="0" y="0"/>
                    <a:pt x="0" y="0"/>
                    <a:pt x="0" y="0"/>
                  </a:cubicBezTo>
                  <a:cubicBezTo>
                    <a:pt x="0" y="0"/>
                    <a:pt x="55" y="42"/>
                    <a:pt x="79" y="69"/>
                  </a:cubicBezTo>
                  <a:cubicBezTo>
                    <a:pt x="104" y="96"/>
                    <a:pt x="142" y="165"/>
                    <a:pt x="142" y="165"/>
                  </a:cubicBezTo>
                  <a:cubicBezTo>
                    <a:pt x="142" y="7757"/>
                    <a:pt x="142" y="7757"/>
                    <a:pt x="142" y="7757"/>
                  </a:cubicBezTo>
                  <a:cubicBezTo>
                    <a:pt x="142" y="7757"/>
                    <a:pt x="93" y="7834"/>
                    <a:pt x="79" y="7852"/>
                  </a:cubicBezTo>
                  <a:cubicBezTo>
                    <a:pt x="65" y="7870"/>
                    <a:pt x="4" y="7942"/>
                    <a:pt x="4" y="7942"/>
                  </a:cubicBezTo>
                  <a:close/>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206">
              <a:extLst>
                <a:ext uri="{FF2B5EF4-FFF2-40B4-BE49-F238E27FC236}">
                  <a16:creationId xmlns:a16="http://schemas.microsoft.com/office/drawing/2014/main" id="{C7690A14-B93A-489D-A1E4-0D4B675DAD0A}"/>
                </a:ext>
              </a:extLst>
            </p:cNvPr>
            <p:cNvSpPr>
              <a:spLocks/>
            </p:cNvSpPr>
            <p:nvPr/>
          </p:nvSpPr>
          <p:spPr bwMode="auto">
            <a:xfrm>
              <a:off x="7275513" y="2598738"/>
              <a:ext cx="1809750" cy="6272213"/>
            </a:xfrm>
            <a:custGeom>
              <a:avLst/>
              <a:gdLst>
                <a:gd name="T0" fmla="*/ 0 w 1140"/>
                <a:gd name="T1" fmla="*/ 3544 h 3951"/>
                <a:gd name="T2" fmla="*/ 0 w 1140"/>
                <a:gd name="T3" fmla="*/ 410 h 3951"/>
                <a:gd name="T4" fmla="*/ 1140 w 1140"/>
                <a:gd name="T5" fmla="*/ 0 h 3951"/>
                <a:gd name="T6" fmla="*/ 1140 w 1140"/>
                <a:gd name="T7" fmla="*/ 3951 h 3951"/>
                <a:gd name="T8" fmla="*/ 0 w 1140"/>
                <a:gd name="T9" fmla="*/ 3544 h 3951"/>
              </a:gdLst>
              <a:ahLst/>
              <a:cxnLst>
                <a:cxn ang="0">
                  <a:pos x="T0" y="T1"/>
                </a:cxn>
                <a:cxn ang="0">
                  <a:pos x="T2" y="T3"/>
                </a:cxn>
                <a:cxn ang="0">
                  <a:pos x="T4" y="T5"/>
                </a:cxn>
                <a:cxn ang="0">
                  <a:pos x="T6" y="T7"/>
                </a:cxn>
                <a:cxn ang="0">
                  <a:pos x="T8" y="T9"/>
                </a:cxn>
              </a:cxnLst>
              <a:rect l="0" t="0" r="r" b="b"/>
              <a:pathLst>
                <a:path w="1140" h="3951">
                  <a:moveTo>
                    <a:pt x="0" y="3544"/>
                  </a:moveTo>
                  <a:lnTo>
                    <a:pt x="0" y="410"/>
                  </a:lnTo>
                  <a:lnTo>
                    <a:pt x="1140" y="0"/>
                  </a:lnTo>
                  <a:lnTo>
                    <a:pt x="1140" y="3951"/>
                  </a:lnTo>
                  <a:lnTo>
                    <a:pt x="0" y="3544"/>
                  </a:lnTo>
                  <a:close/>
                </a:path>
              </a:pathLst>
            </a:custGeom>
            <a:solidFill>
              <a:srgbClr val="3F4D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207">
              <a:extLst>
                <a:ext uri="{FF2B5EF4-FFF2-40B4-BE49-F238E27FC236}">
                  <a16:creationId xmlns:a16="http://schemas.microsoft.com/office/drawing/2014/main" id="{83157AF1-1F85-4827-B09A-67ADCD8C5C8C}"/>
                </a:ext>
              </a:extLst>
            </p:cNvPr>
            <p:cNvSpPr>
              <a:spLocks/>
            </p:cNvSpPr>
            <p:nvPr/>
          </p:nvSpPr>
          <p:spPr bwMode="auto">
            <a:xfrm>
              <a:off x="6943726" y="3633788"/>
              <a:ext cx="41275" cy="4187825"/>
            </a:xfrm>
            <a:custGeom>
              <a:avLst/>
              <a:gdLst>
                <a:gd name="T0" fmla="*/ 0 w 48"/>
                <a:gd name="T1" fmla="*/ 4855 h 4885"/>
                <a:gd name="T2" fmla="*/ 0 w 48"/>
                <a:gd name="T3" fmla="*/ 30 h 4885"/>
                <a:gd name="T4" fmla="*/ 29 w 48"/>
                <a:gd name="T5" fmla="*/ 0 h 4885"/>
                <a:gd name="T6" fmla="*/ 48 w 48"/>
                <a:gd name="T7" fmla="*/ 0 h 4885"/>
                <a:gd name="T8" fmla="*/ 48 w 48"/>
                <a:gd name="T9" fmla="*/ 4885 h 4885"/>
                <a:gd name="T10" fmla="*/ 29 w 48"/>
                <a:gd name="T11" fmla="*/ 4885 h 4885"/>
                <a:gd name="T12" fmla="*/ 0 w 48"/>
                <a:gd name="T13" fmla="*/ 4855 h 4885"/>
              </a:gdLst>
              <a:ahLst/>
              <a:cxnLst>
                <a:cxn ang="0">
                  <a:pos x="T0" y="T1"/>
                </a:cxn>
                <a:cxn ang="0">
                  <a:pos x="T2" y="T3"/>
                </a:cxn>
                <a:cxn ang="0">
                  <a:pos x="T4" y="T5"/>
                </a:cxn>
                <a:cxn ang="0">
                  <a:pos x="T6" y="T7"/>
                </a:cxn>
                <a:cxn ang="0">
                  <a:pos x="T8" y="T9"/>
                </a:cxn>
                <a:cxn ang="0">
                  <a:pos x="T10" y="T11"/>
                </a:cxn>
                <a:cxn ang="0">
                  <a:pos x="T12" y="T13"/>
                </a:cxn>
              </a:cxnLst>
              <a:rect l="0" t="0" r="r" b="b"/>
              <a:pathLst>
                <a:path w="48" h="4885">
                  <a:moveTo>
                    <a:pt x="0" y="4855"/>
                  </a:moveTo>
                  <a:cubicBezTo>
                    <a:pt x="0" y="30"/>
                    <a:pt x="0" y="30"/>
                    <a:pt x="0" y="30"/>
                  </a:cubicBezTo>
                  <a:cubicBezTo>
                    <a:pt x="0" y="14"/>
                    <a:pt x="13" y="0"/>
                    <a:pt x="29" y="0"/>
                  </a:cubicBezTo>
                  <a:cubicBezTo>
                    <a:pt x="48" y="0"/>
                    <a:pt x="48" y="0"/>
                    <a:pt x="48" y="0"/>
                  </a:cubicBezTo>
                  <a:cubicBezTo>
                    <a:pt x="48" y="4885"/>
                    <a:pt x="48" y="4885"/>
                    <a:pt x="48" y="4885"/>
                  </a:cubicBezTo>
                  <a:cubicBezTo>
                    <a:pt x="29" y="4885"/>
                    <a:pt x="29" y="4885"/>
                    <a:pt x="29" y="4885"/>
                  </a:cubicBezTo>
                  <a:cubicBezTo>
                    <a:pt x="13" y="4885"/>
                    <a:pt x="0" y="4871"/>
                    <a:pt x="0" y="4855"/>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208">
              <a:extLst>
                <a:ext uri="{FF2B5EF4-FFF2-40B4-BE49-F238E27FC236}">
                  <a16:creationId xmlns:a16="http://schemas.microsoft.com/office/drawing/2014/main" id="{770F2464-B723-47AC-BE42-140D454AD472}"/>
                </a:ext>
              </a:extLst>
            </p:cNvPr>
            <p:cNvSpPr>
              <a:spLocks/>
            </p:cNvSpPr>
            <p:nvPr/>
          </p:nvSpPr>
          <p:spPr bwMode="auto">
            <a:xfrm>
              <a:off x="3176" y="1758950"/>
              <a:ext cx="2662238" cy="7739063"/>
            </a:xfrm>
            <a:custGeom>
              <a:avLst/>
              <a:gdLst>
                <a:gd name="T0" fmla="*/ 0 w 3105"/>
                <a:gd name="T1" fmla="*/ 9027 h 9027"/>
                <a:gd name="T2" fmla="*/ 0 w 3105"/>
                <a:gd name="T3" fmla="*/ 0 h 9027"/>
                <a:gd name="T4" fmla="*/ 967 w 3105"/>
                <a:gd name="T5" fmla="*/ 144 h 9027"/>
                <a:gd name="T6" fmla="*/ 2227 w 3105"/>
                <a:gd name="T7" fmla="*/ 646 h 9027"/>
                <a:gd name="T8" fmla="*/ 2700 w 3105"/>
                <a:gd name="T9" fmla="*/ 1817 h 9027"/>
                <a:gd name="T10" fmla="*/ 3022 w 3105"/>
                <a:gd name="T11" fmla="*/ 4690 h 9027"/>
                <a:gd name="T12" fmla="*/ 2382 w 3105"/>
                <a:gd name="T13" fmla="*/ 8268 h 9027"/>
                <a:gd name="T14" fmla="*/ 0 w 3105"/>
                <a:gd name="T15" fmla="*/ 9027 h 90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5" h="9027">
                  <a:moveTo>
                    <a:pt x="0" y="9027"/>
                  </a:moveTo>
                  <a:cubicBezTo>
                    <a:pt x="0" y="0"/>
                    <a:pt x="0" y="0"/>
                    <a:pt x="0" y="0"/>
                  </a:cubicBezTo>
                  <a:cubicBezTo>
                    <a:pt x="967" y="144"/>
                    <a:pt x="967" y="144"/>
                    <a:pt x="967" y="144"/>
                  </a:cubicBezTo>
                  <a:cubicBezTo>
                    <a:pt x="2227" y="646"/>
                    <a:pt x="2227" y="646"/>
                    <a:pt x="2227" y="646"/>
                  </a:cubicBezTo>
                  <a:cubicBezTo>
                    <a:pt x="2227" y="661"/>
                    <a:pt x="2478" y="1067"/>
                    <a:pt x="2700" y="1817"/>
                  </a:cubicBezTo>
                  <a:cubicBezTo>
                    <a:pt x="2903" y="2502"/>
                    <a:pt x="3081" y="3472"/>
                    <a:pt x="3022" y="4690"/>
                  </a:cubicBezTo>
                  <a:cubicBezTo>
                    <a:pt x="3022" y="4690"/>
                    <a:pt x="3105" y="5957"/>
                    <a:pt x="2382" y="8268"/>
                  </a:cubicBezTo>
                  <a:lnTo>
                    <a:pt x="0" y="9027"/>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Rectangle 209">
              <a:extLst>
                <a:ext uri="{FF2B5EF4-FFF2-40B4-BE49-F238E27FC236}">
                  <a16:creationId xmlns:a16="http://schemas.microsoft.com/office/drawing/2014/main" id="{9F40272F-B7CE-4211-BF00-E285968985D7}"/>
                </a:ext>
              </a:extLst>
            </p:cNvPr>
            <p:cNvSpPr>
              <a:spLocks noChangeArrowheads="1"/>
            </p:cNvSpPr>
            <p:nvPr/>
          </p:nvSpPr>
          <p:spPr bwMode="auto">
            <a:xfrm>
              <a:off x="3214688" y="8518525"/>
              <a:ext cx="1054100" cy="158750"/>
            </a:xfrm>
            <a:prstGeom prst="rect">
              <a:avLst/>
            </a:prstGeom>
            <a:solidFill>
              <a:srgbClr val="B65D1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10">
              <a:extLst>
                <a:ext uri="{FF2B5EF4-FFF2-40B4-BE49-F238E27FC236}">
                  <a16:creationId xmlns:a16="http://schemas.microsoft.com/office/drawing/2014/main" id="{C3E3B30B-4327-489D-926F-D8DBA95D0ACD}"/>
                </a:ext>
              </a:extLst>
            </p:cNvPr>
            <p:cNvSpPr>
              <a:spLocks/>
            </p:cNvSpPr>
            <p:nvPr/>
          </p:nvSpPr>
          <p:spPr bwMode="auto">
            <a:xfrm>
              <a:off x="3011488" y="7326313"/>
              <a:ext cx="1870075" cy="1214438"/>
            </a:xfrm>
            <a:custGeom>
              <a:avLst/>
              <a:gdLst>
                <a:gd name="T0" fmla="*/ 365 w 2181"/>
                <a:gd name="T1" fmla="*/ 0 h 1418"/>
                <a:gd name="T2" fmla="*/ 165 w 2181"/>
                <a:gd name="T3" fmla="*/ 207 h 1418"/>
                <a:gd name="T4" fmla="*/ 79 w 2181"/>
                <a:gd name="T5" fmla="*/ 519 h 1418"/>
                <a:gd name="T6" fmla="*/ 0 w 2181"/>
                <a:gd name="T7" fmla="*/ 540 h 1418"/>
                <a:gd name="T8" fmla="*/ 236 w 2181"/>
                <a:gd name="T9" fmla="*/ 1392 h 1418"/>
                <a:gd name="T10" fmla="*/ 1466 w 2181"/>
                <a:gd name="T11" fmla="*/ 1418 h 1418"/>
                <a:gd name="T12" fmla="*/ 2181 w 2181"/>
                <a:gd name="T13" fmla="*/ 1230 h 1418"/>
                <a:gd name="T14" fmla="*/ 660 w 2181"/>
                <a:gd name="T15" fmla="*/ 1230 h 1418"/>
                <a:gd name="T16" fmla="*/ 365 w 2181"/>
                <a:gd name="T17" fmla="*/ 935 h 1418"/>
                <a:gd name="T18" fmla="*/ 365 w 2181"/>
                <a:gd name="T19" fmla="*/ 0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1" h="1418">
                  <a:moveTo>
                    <a:pt x="365" y="0"/>
                  </a:moveTo>
                  <a:cubicBezTo>
                    <a:pt x="248" y="120"/>
                    <a:pt x="165" y="207"/>
                    <a:pt x="165" y="207"/>
                  </a:cubicBezTo>
                  <a:cubicBezTo>
                    <a:pt x="72" y="298"/>
                    <a:pt x="79" y="519"/>
                    <a:pt x="79" y="519"/>
                  </a:cubicBezTo>
                  <a:cubicBezTo>
                    <a:pt x="0" y="540"/>
                    <a:pt x="0" y="540"/>
                    <a:pt x="0" y="540"/>
                  </a:cubicBezTo>
                  <a:cubicBezTo>
                    <a:pt x="236" y="1392"/>
                    <a:pt x="236" y="1392"/>
                    <a:pt x="236" y="1392"/>
                  </a:cubicBezTo>
                  <a:cubicBezTo>
                    <a:pt x="1466" y="1418"/>
                    <a:pt x="1466" y="1418"/>
                    <a:pt x="1466" y="1418"/>
                  </a:cubicBezTo>
                  <a:cubicBezTo>
                    <a:pt x="2181" y="1230"/>
                    <a:pt x="2181" y="1230"/>
                    <a:pt x="2181" y="1230"/>
                  </a:cubicBezTo>
                  <a:cubicBezTo>
                    <a:pt x="660" y="1230"/>
                    <a:pt x="660" y="1230"/>
                    <a:pt x="660" y="1230"/>
                  </a:cubicBezTo>
                  <a:cubicBezTo>
                    <a:pt x="497" y="1230"/>
                    <a:pt x="365" y="1098"/>
                    <a:pt x="365" y="935"/>
                  </a:cubicBezTo>
                  <a:cubicBezTo>
                    <a:pt x="365" y="0"/>
                    <a:pt x="365" y="0"/>
                    <a:pt x="365" y="0"/>
                  </a:cubicBezTo>
                </a:path>
              </a:pathLst>
            </a:custGeom>
            <a:solidFill>
              <a:srgbClr val="2C323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11">
              <a:extLst>
                <a:ext uri="{FF2B5EF4-FFF2-40B4-BE49-F238E27FC236}">
                  <a16:creationId xmlns:a16="http://schemas.microsoft.com/office/drawing/2014/main" id="{3FE22DA5-7CCD-4773-A54F-11DA2698F386}"/>
                </a:ext>
              </a:extLst>
            </p:cNvPr>
            <p:cNvSpPr>
              <a:spLocks/>
            </p:cNvSpPr>
            <p:nvPr/>
          </p:nvSpPr>
          <p:spPr bwMode="auto">
            <a:xfrm>
              <a:off x="3324226" y="6727825"/>
              <a:ext cx="1851025" cy="1652588"/>
            </a:xfrm>
            <a:custGeom>
              <a:avLst/>
              <a:gdLst>
                <a:gd name="T0" fmla="*/ 741 w 2158"/>
                <a:gd name="T1" fmla="*/ 0 h 1927"/>
                <a:gd name="T2" fmla="*/ 685 w 2158"/>
                <a:gd name="T3" fmla="*/ 5 h 1927"/>
                <a:gd name="T4" fmla="*/ 0 w 2158"/>
                <a:gd name="T5" fmla="*/ 697 h 1927"/>
                <a:gd name="T6" fmla="*/ 0 w 2158"/>
                <a:gd name="T7" fmla="*/ 1632 h 1927"/>
                <a:gd name="T8" fmla="*/ 295 w 2158"/>
                <a:gd name="T9" fmla="*/ 1927 h 1927"/>
                <a:gd name="T10" fmla="*/ 1816 w 2158"/>
                <a:gd name="T11" fmla="*/ 1927 h 1927"/>
                <a:gd name="T12" fmla="*/ 1976 w 2158"/>
                <a:gd name="T13" fmla="*/ 1885 h 1927"/>
                <a:gd name="T14" fmla="*/ 2122 w 2158"/>
                <a:gd name="T15" fmla="*/ 1680 h 1927"/>
                <a:gd name="T16" fmla="*/ 2093 w 2158"/>
                <a:gd name="T17" fmla="*/ 1611 h 1927"/>
                <a:gd name="T18" fmla="*/ 1976 w 2158"/>
                <a:gd name="T19" fmla="*/ 1562 h 1927"/>
                <a:gd name="T20" fmla="*/ 1894 w 2158"/>
                <a:gd name="T21" fmla="*/ 1574 h 1927"/>
                <a:gd name="T22" fmla="*/ 1221 w 2158"/>
                <a:gd name="T23" fmla="*/ 1748 h 1927"/>
                <a:gd name="T24" fmla="*/ 1906 w 2158"/>
                <a:gd name="T25" fmla="*/ 1524 h 1927"/>
                <a:gd name="T26" fmla="*/ 1831 w 2158"/>
                <a:gd name="T27" fmla="*/ 1418 h 1927"/>
                <a:gd name="T28" fmla="*/ 1831 w 2158"/>
                <a:gd name="T29" fmla="*/ 1169 h 1927"/>
                <a:gd name="T30" fmla="*/ 1174 w 2158"/>
                <a:gd name="T31" fmla="*/ 1334 h 1927"/>
                <a:gd name="T32" fmla="*/ 1831 w 2158"/>
                <a:gd name="T33" fmla="*/ 1129 h 1927"/>
                <a:gd name="T34" fmla="*/ 1831 w 2158"/>
                <a:gd name="T35" fmla="*/ 712 h 1927"/>
                <a:gd name="T36" fmla="*/ 967 w 2158"/>
                <a:gd name="T37" fmla="*/ 951 h 1927"/>
                <a:gd name="T38" fmla="*/ 1831 w 2158"/>
                <a:gd name="T39" fmla="*/ 656 h 1927"/>
                <a:gd name="T40" fmla="*/ 1831 w 2158"/>
                <a:gd name="T41" fmla="*/ 277 h 1927"/>
                <a:gd name="T42" fmla="*/ 582 w 2158"/>
                <a:gd name="T43" fmla="*/ 646 h 1927"/>
                <a:gd name="T44" fmla="*/ 862 w 2158"/>
                <a:gd name="T45" fmla="*/ 334 h 1927"/>
                <a:gd name="T46" fmla="*/ 907 w 2158"/>
                <a:gd name="T47" fmla="*/ 215 h 1927"/>
                <a:gd name="T48" fmla="*/ 741 w 2158"/>
                <a:gd name="T49" fmla="*/ 0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58" h="1927">
                  <a:moveTo>
                    <a:pt x="741" y="0"/>
                  </a:moveTo>
                  <a:cubicBezTo>
                    <a:pt x="709" y="0"/>
                    <a:pt x="685" y="5"/>
                    <a:pt x="685" y="5"/>
                  </a:cubicBezTo>
                  <a:cubicBezTo>
                    <a:pt x="595" y="84"/>
                    <a:pt x="232" y="457"/>
                    <a:pt x="0" y="697"/>
                  </a:cubicBezTo>
                  <a:cubicBezTo>
                    <a:pt x="0" y="1632"/>
                    <a:pt x="0" y="1632"/>
                    <a:pt x="0" y="1632"/>
                  </a:cubicBezTo>
                  <a:cubicBezTo>
                    <a:pt x="0" y="1795"/>
                    <a:pt x="132" y="1927"/>
                    <a:pt x="295" y="1927"/>
                  </a:cubicBezTo>
                  <a:cubicBezTo>
                    <a:pt x="1816" y="1927"/>
                    <a:pt x="1816" y="1927"/>
                    <a:pt x="1816" y="1927"/>
                  </a:cubicBezTo>
                  <a:cubicBezTo>
                    <a:pt x="1976" y="1885"/>
                    <a:pt x="1976" y="1885"/>
                    <a:pt x="1976" y="1885"/>
                  </a:cubicBezTo>
                  <a:cubicBezTo>
                    <a:pt x="2158" y="1826"/>
                    <a:pt x="2122" y="1680"/>
                    <a:pt x="2122" y="1680"/>
                  </a:cubicBezTo>
                  <a:cubicBezTo>
                    <a:pt x="2119" y="1653"/>
                    <a:pt x="2107" y="1630"/>
                    <a:pt x="2093" y="1611"/>
                  </a:cubicBezTo>
                  <a:cubicBezTo>
                    <a:pt x="2065" y="1575"/>
                    <a:pt x="2021" y="1562"/>
                    <a:pt x="1976" y="1562"/>
                  </a:cubicBezTo>
                  <a:cubicBezTo>
                    <a:pt x="1948" y="1562"/>
                    <a:pt x="1920" y="1566"/>
                    <a:pt x="1894" y="1574"/>
                  </a:cubicBezTo>
                  <a:cubicBezTo>
                    <a:pt x="1221" y="1748"/>
                    <a:pt x="1221" y="1748"/>
                    <a:pt x="1221" y="1748"/>
                  </a:cubicBezTo>
                  <a:cubicBezTo>
                    <a:pt x="1906" y="1524"/>
                    <a:pt x="1906" y="1524"/>
                    <a:pt x="1906" y="1524"/>
                  </a:cubicBezTo>
                  <a:cubicBezTo>
                    <a:pt x="1863" y="1508"/>
                    <a:pt x="1831" y="1467"/>
                    <a:pt x="1831" y="1418"/>
                  </a:cubicBezTo>
                  <a:cubicBezTo>
                    <a:pt x="1831" y="1169"/>
                    <a:pt x="1831" y="1169"/>
                    <a:pt x="1831" y="1169"/>
                  </a:cubicBezTo>
                  <a:cubicBezTo>
                    <a:pt x="1174" y="1334"/>
                    <a:pt x="1174" y="1334"/>
                    <a:pt x="1174" y="1334"/>
                  </a:cubicBezTo>
                  <a:cubicBezTo>
                    <a:pt x="1831" y="1129"/>
                    <a:pt x="1831" y="1129"/>
                    <a:pt x="1831" y="1129"/>
                  </a:cubicBezTo>
                  <a:cubicBezTo>
                    <a:pt x="1831" y="712"/>
                    <a:pt x="1831" y="712"/>
                    <a:pt x="1831" y="712"/>
                  </a:cubicBezTo>
                  <a:cubicBezTo>
                    <a:pt x="967" y="951"/>
                    <a:pt x="967" y="951"/>
                    <a:pt x="967" y="951"/>
                  </a:cubicBezTo>
                  <a:cubicBezTo>
                    <a:pt x="1831" y="656"/>
                    <a:pt x="1831" y="656"/>
                    <a:pt x="1831" y="656"/>
                  </a:cubicBezTo>
                  <a:cubicBezTo>
                    <a:pt x="1831" y="277"/>
                    <a:pt x="1831" y="277"/>
                    <a:pt x="1831" y="277"/>
                  </a:cubicBezTo>
                  <a:cubicBezTo>
                    <a:pt x="582" y="646"/>
                    <a:pt x="582" y="646"/>
                    <a:pt x="582" y="646"/>
                  </a:cubicBezTo>
                  <a:cubicBezTo>
                    <a:pt x="862" y="334"/>
                    <a:pt x="862" y="334"/>
                    <a:pt x="862" y="334"/>
                  </a:cubicBezTo>
                  <a:cubicBezTo>
                    <a:pt x="919" y="264"/>
                    <a:pt x="907" y="215"/>
                    <a:pt x="907" y="215"/>
                  </a:cubicBezTo>
                  <a:cubicBezTo>
                    <a:pt x="932" y="28"/>
                    <a:pt x="815" y="0"/>
                    <a:pt x="741" y="0"/>
                  </a:cubicBezTo>
                </a:path>
              </a:pathLst>
            </a:custGeom>
            <a:solidFill>
              <a:srgbClr val="AEAEA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212">
              <a:extLst>
                <a:ext uri="{FF2B5EF4-FFF2-40B4-BE49-F238E27FC236}">
                  <a16:creationId xmlns:a16="http://schemas.microsoft.com/office/drawing/2014/main" id="{9B99A962-5FE8-4203-BA79-64337164A95A}"/>
                </a:ext>
              </a:extLst>
            </p:cNvPr>
            <p:cNvSpPr>
              <a:spLocks noEditPoints="1"/>
            </p:cNvSpPr>
            <p:nvPr/>
          </p:nvSpPr>
          <p:spPr bwMode="auto">
            <a:xfrm>
              <a:off x="4894263" y="6950075"/>
              <a:ext cx="477838" cy="1084263"/>
            </a:xfrm>
            <a:custGeom>
              <a:avLst/>
              <a:gdLst>
                <a:gd name="T0" fmla="*/ 246 w 557"/>
                <a:gd name="T1" fmla="*/ 849 h 1266"/>
                <a:gd name="T2" fmla="*/ 239 w 557"/>
                <a:gd name="T3" fmla="*/ 868 h 1266"/>
                <a:gd name="T4" fmla="*/ 288 w 557"/>
                <a:gd name="T5" fmla="*/ 1128 h 1266"/>
                <a:gd name="T6" fmla="*/ 160 w 557"/>
                <a:gd name="T7" fmla="*/ 1177 h 1266"/>
                <a:gd name="T8" fmla="*/ 111 w 557"/>
                <a:gd name="T9" fmla="*/ 917 h 1266"/>
                <a:gd name="T10" fmla="*/ 0 w 557"/>
                <a:gd name="T11" fmla="*/ 911 h 1266"/>
                <a:gd name="T12" fmla="*/ 75 w 557"/>
                <a:gd name="T13" fmla="*/ 1266 h 1266"/>
                <a:gd name="T14" fmla="*/ 489 w 557"/>
                <a:gd name="T15" fmla="*/ 1120 h 1266"/>
                <a:gd name="T16" fmla="*/ 507 w 557"/>
                <a:gd name="T17" fmla="*/ 833 h 1266"/>
                <a:gd name="T18" fmla="*/ 427 w 557"/>
                <a:gd name="T19" fmla="*/ 353 h 1266"/>
                <a:gd name="T20" fmla="*/ 288 w 557"/>
                <a:gd name="T21" fmla="*/ 402 h 1266"/>
                <a:gd name="T22" fmla="*/ 160 w 557"/>
                <a:gd name="T23" fmla="*/ 451 h 1266"/>
                <a:gd name="T24" fmla="*/ 0 w 557"/>
                <a:gd name="T25" fmla="*/ 454 h 1266"/>
                <a:gd name="T26" fmla="*/ 184 w 557"/>
                <a:gd name="T27" fmla="*/ 814 h 1266"/>
                <a:gd name="T28" fmla="*/ 111 w 557"/>
                <a:gd name="T29" fmla="*/ 765 h 1266"/>
                <a:gd name="T30" fmla="*/ 160 w 557"/>
                <a:gd name="T31" fmla="*/ 505 h 1266"/>
                <a:gd name="T32" fmla="*/ 288 w 557"/>
                <a:gd name="T33" fmla="*/ 554 h 1266"/>
                <a:gd name="T34" fmla="*/ 284 w 557"/>
                <a:gd name="T35" fmla="*/ 783 h 1266"/>
                <a:gd name="T36" fmla="*/ 309 w 557"/>
                <a:gd name="T37" fmla="*/ 765 h 1266"/>
                <a:gd name="T38" fmla="*/ 358 w 557"/>
                <a:gd name="T39" fmla="*/ 505 h 1266"/>
                <a:gd name="T40" fmla="*/ 485 w 557"/>
                <a:gd name="T41" fmla="*/ 554 h 1266"/>
                <a:gd name="T42" fmla="*/ 507 w 557"/>
                <a:gd name="T43" fmla="*/ 697 h 1266"/>
                <a:gd name="T44" fmla="*/ 527 w 557"/>
                <a:gd name="T45" fmla="*/ 417 h 1266"/>
                <a:gd name="T46" fmla="*/ 512 w 557"/>
                <a:gd name="T47" fmla="*/ 372 h 1266"/>
                <a:gd name="T48" fmla="*/ 100 w 557"/>
                <a:gd name="T49" fmla="*/ 0 h 1266"/>
                <a:gd name="T50" fmla="*/ 0 w 557"/>
                <a:gd name="T51" fmla="*/ 19 h 1266"/>
                <a:gd name="T52" fmla="*/ 111 w 557"/>
                <a:gd name="T53" fmla="*/ 360 h 1266"/>
                <a:gd name="T54" fmla="*/ 160 w 557"/>
                <a:gd name="T55" fmla="*/ 142 h 1266"/>
                <a:gd name="T56" fmla="*/ 288 w 557"/>
                <a:gd name="T57" fmla="*/ 191 h 1266"/>
                <a:gd name="T58" fmla="*/ 297 w 557"/>
                <a:gd name="T59" fmla="*/ 149 h 1266"/>
                <a:gd name="T60" fmla="*/ 130 w 557"/>
                <a:gd name="T61" fmla="*/ 89 h 1266"/>
                <a:gd name="T62" fmla="*/ 116 w 557"/>
                <a:gd name="T63"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7" h="1266">
                  <a:moveTo>
                    <a:pt x="425" y="821"/>
                  </a:moveTo>
                  <a:cubicBezTo>
                    <a:pt x="360" y="821"/>
                    <a:pt x="287" y="838"/>
                    <a:pt x="246" y="849"/>
                  </a:cubicBezTo>
                  <a:cubicBezTo>
                    <a:pt x="171" y="868"/>
                    <a:pt x="171" y="868"/>
                    <a:pt x="171" y="868"/>
                  </a:cubicBezTo>
                  <a:cubicBezTo>
                    <a:pt x="239" y="868"/>
                    <a:pt x="239" y="868"/>
                    <a:pt x="239" y="868"/>
                  </a:cubicBezTo>
                  <a:cubicBezTo>
                    <a:pt x="266" y="868"/>
                    <a:pt x="288" y="890"/>
                    <a:pt x="288" y="917"/>
                  </a:cubicBezTo>
                  <a:cubicBezTo>
                    <a:pt x="288" y="1128"/>
                    <a:pt x="288" y="1128"/>
                    <a:pt x="288" y="1128"/>
                  </a:cubicBezTo>
                  <a:cubicBezTo>
                    <a:pt x="288" y="1155"/>
                    <a:pt x="266" y="1177"/>
                    <a:pt x="239" y="1177"/>
                  </a:cubicBezTo>
                  <a:cubicBezTo>
                    <a:pt x="160" y="1177"/>
                    <a:pt x="160" y="1177"/>
                    <a:pt x="160" y="1177"/>
                  </a:cubicBezTo>
                  <a:cubicBezTo>
                    <a:pt x="133" y="1177"/>
                    <a:pt x="111" y="1155"/>
                    <a:pt x="111" y="1128"/>
                  </a:cubicBezTo>
                  <a:cubicBezTo>
                    <a:pt x="111" y="917"/>
                    <a:pt x="111" y="917"/>
                    <a:pt x="111" y="917"/>
                  </a:cubicBezTo>
                  <a:cubicBezTo>
                    <a:pt x="111" y="901"/>
                    <a:pt x="118" y="887"/>
                    <a:pt x="130" y="878"/>
                  </a:cubicBezTo>
                  <a:cubicBezTo>
                    <a:pt x="0" y="911"/>
                    <a:pt x="0" y="911"/>
                    <a:pt x="0" y="911"/>
                  </a:cubicBezTo>
                  <a:cubicBezTo>
                    <a:pt x="0" y="1160"/>
                    <a:pt x="0" y="1160"/>
                    <a:pt x="0" y="1160"/>
                  </a:cubicBezTo>
                  <a:cubicBezTo>
                    <a:pt x="0" y="1209"/>
                    <a:pt x="32" y="1250"/>
                    <a:pt x="75" y="1266"/>
                  </a:cubicBezTo>
                  <a:cubicBezTo>
                    <a:pt x="372" y="1168"/>
                    <a:pt x="372" y="1168"/>
                    <a:pt x="372" y="1168"/>
                  </a:cubicBezTo>
                  <a:cubicBezTo>
                    <a:pt x="398" y="1161"/>
                    <a:pt x="466" y="1135"/>
                    <a:pt x="489" y="1120"/>
                  </a:cubicBezTo>
                  <a:cubicBezTo>
                    <a:pt x="495" y="1116"/>
                    <a:pt x="501" y="1112"/>
                    <a:pt x="507" y="1108"/>
                  </a:cubicBezTo>
                  <a:cubicBezTo>
                    <a:pt x="507" y="833"/>
                    <a:pt x="507" y="833"/>
                    <a:pt x="507" y="833"/>
                  </a:cubicBezTo>
                  <a:cubicBezTo>
                    <a:pt x="484" y="824"/>
                    <a:pt x="455" y="821"/>
                    <a:pt x="425" y="821"/>
                  </a:cubicBezTo>
                  <a:moveTo>
                    <a:pt x="427" y="353"/>
                  </a:moveTo>
                  <a:cubicBezTo>
                    <a:pt x="379" y="353"/>
                    <a:pt x="326" y="364"/>
                    <a:pt x="288" y="374"/>
                  </a:cubicBezTo>
                  <a:cubicBezTo>
                    <a:pt x="288" y="402"/>
                    <a:pt x="288" y="402"/>
                    <a:pt x="288" y="402"/>
                  </a:cubicBezTo>
                  <a:cubicBezTo>
                    <a:pt x="288" y="429"/>
                    <a:pt x="266" y="451"/>
                    <a:pt x="239" y="451"/>
                  </a:cubicBezTo>
                  <a:cubicBezTo>
                    <a:pt x="160" y="451"/>
                    <a:pt x="160" y="451"/>
                    <a:pt x="160" y="451"/>
                  </a:cubicBezTo>
                  <a:cubicBezTo>
                    <a:pt x="140" y="451"/>
                    <a:pt x="123" y="439"/>
                    <a:pt x="115" y="422"/>
                  </a:cubicBezTo>
                  <a:cubicBezTo>
                    <a:pt x="0" y="454"/>
                    <a:pt x="0" y="454"/>
                    <a:pt x="0" y="454"/>
                  </a:cubicBezTo>
                  <a:cubicBezTo>
                    <a:pt x="0" y="871"/>
                    <a:pt x="0" y="871"/>
                    <a:pt x="0" y="871"/>
                  </a:cubicBezTo>
                  <a:cubicBezTo>
                    <a:pt x="184" y="814"/>
                    <a:pt x="184" y="814"/>
                    <a:pt x="184" y="814"/>
                  </a:cubicBezTo>
                  <a:cubicBezTo>
                    <a:pt x="160" y="814"/>
                    <a:pt x="160" y="814"/>
                    <a:pt x="160" y="814"/>
                  </a:cubicBezTo>
                  <a:cubicBezTo>
                    <a:pt x="133" y="814"/>
                    <a:pt x="111" y="792"/>
                    <a:pt x="111" y="765"/>
                  </a:cubicBezTo>
                  <a:cubicBezTo>
                    <a:pt x="111" y="554"/>
                    <a:pt x="111" y="554"/>
                    <a:pt x="111" y="554"/>
                  </a:cubicBezTo>
                  <a:cubicBezTo>
                    <a:pt x="111" y="527"/>
                    <a:pt x="133" y="505"/>
                    <a:pt x="160" y="505"/>
                  </a:cubicBezTo>
                  <a:cubicBezTo>
                    <a:pt x="239" y="505"/>
                    <a:pt x="239" y="505"/>
                    <a:pt x="239" y="505"/>
                  </a:cubicBezTo>
                  <a:cubicBezTo>
                    <a:pt x="266" y="505"/>
                    <a:pt x="288" y="527"/>
                    <a:pt x="288" y="554"/>
                  </a:cubicBezTo>
                  <a:cubicBezTo>
                    <a:pt x="288" y="765"/>
                    <a:pt x="288" y="765"/>
                    <a:pt x="288" y="765"/>
                  </a:cubicBezTo>
                  <a:cubicBezTo>
                    <a:pt x="288" y="772"/>
                    <a:pt x="286" y="777"/>
                    <a:pt x="284" y="783"/>
                  </a:cubicBezTo>
                  <a:cubicBezTo>
                    <a:pt x="310" y="775"/>
                    <a:pt x="310" y="775"/>
                    <a:pt x="310" y="775"/>
                  </a:cubicBezTo>
                  <a:cubicBezTo>
                    <a:pt x="309" y="772"/>
                    <a:pt x="309" y="769"/>
                    <a:pt x="309" y="765"/>
                  </a:cubicBezTo>
                  <a:cubicBezTo>
                    <a:pt x="309" y="554"/>
                    <a:pt x="309" y="554"/>
                    <a:pt x="309" y="554"/>
                  </a:cubicBezTo>
                  <a:cubicBezTo>
                    <a:pt x="309" y="527"/>
                    <a:pt x="331" y="505"/>
                    <a:pt x="358" y="505"/>
                  </a:cubicBezTo>
                  <a:cubicBezTo>
                    <a:pt x="437" y="505"/>
                    <a:pt x="437" y="505"/>
                    <a:pt x="437" y="505"/>
                  </a:cubicBezTo>
                  <a:cubicBezTo>
                    <a:pt x="463" y="505"/>
                    <a:pt x="485" y="527"/>
                    <a:pt x="485" y="554"/>
                  </a:cubicBezTo>
                  <a:cubicBezTo>
                    <a:pt x="485" y="711"/>
                    <a:pt x="485" y="711"/>
                    <a:pt x="485" y="711"/>
                  </a:cubicBezTo>
                  <a:cubicBezTo>
                    <a:pt x="493" y="706"/>
                    <a:pt x="500" y="702"/>
                    <a:pt x="507" y="697"/>
                  </a:cubicBezTo>
                  <a:cubicBezTo>
                    <a:pt x="507" y="437"/>
                    <a:pt x="507" y="437"/>
                    <a:pt x="507" y="437"/>
                  </a:cubicBezTo>
                  <a:cubicBezTo>
                    <a:pt x="507" y="426"/>
                    <a:pt x="516" y="417"/>
                    <a:pt x="527" y="417"/>
                  </a:cubicBezTo>
                  <a:cubicBezTo>
                    <a:pt x="557" y="417"/>
                    <a:pt x="557" y="417"/>
                    <a:pt x="557" y="417"/>
                  </a:cubicBezTo>
                  <a:cubicBezTo>
                    <a:pt x="544" y="399"/>
                    <a:pt x="529" y="383"/>
                    <a:pt x="512" y="372"/>
                  </a:cubicBezTo>
                  <a:cubicBezTo>
                    <a:pt x="491" y="358"/>
                    <a:pt x="461" y="353"/>
                    <a:pt x="427" y="353"/>
                  </a:cubicBezTo>
                  <a:moveTo>
                    <a:pt x="100" y="0"/>
                  </a:moveTo>
                  <a:cubicBezTo>
                    <a:pt x="76" y="0"/>
                    <a:pt x="52" y="3"/>
                    <a:pt x="29" y="10"/>
                  </a:cubicBezTo>
                  <a:cubicBezTo>
                    <a:pt x="0" y="19"/>
                    <a:pt x="0" y="19"/>
                    <a:pt x="0" y="19"/>
                  </a:cubicBezTo>
                  <a:cubicBezTo>
                    <a:pt x="0" y="398"/>
                    <a:pt x="0" y="398"/>
                    <a:pt x="0" y="398"/>
                  </a:cubicBezTo>
                  <a:cubicBezTo>
                    <a:pt x="111" y="360"/>
                    <a:pt x="111" y="360"/>
                    <a:pt x="111" y="360"/>
                  </a:cubicBezTo>
                  <a:cubicBezTo>
                    <a:pt x="111" y="191"/>
                    <a:pt x="111" y="191"/>
                    <a:pt x="111" y="191"/>
                  </a:cubicBezTo>
                  <a:cubicBezTo>
                    <a:pt x="111" y="164"/>
                    <a:pt x="133" y="142"/>
                    <a:pt x="160" y="142"/>
                  </a:cubicBezTo>
                  <a:cubicBezTo>
                    <a:pt x="239" y="142"/>
                    <a:pt x="239" y="142"/>
                    <a:pt x="239" y="142"/>
                  </a:cubicBezTo>
                  <a:cubicBezTo>
                    <a:pt x="266" y="142"/>
                    <a:pt x="288" y="164"/>
                    <a:pt x="288" y="191"/>
                  </a:cubicBezTo>
                  <a:cubicBezTo>
                    <a:pt x="288" y="239"/>
                    <a:pt x="288" y="239"/>
                    <a:pt x="288" y="239"/>
                  </a:cubicBezTo>
                  <a:cubicBezTo>
                    <a:pt x="308" y="187"/>
                    <a:pt x="297" y="149"/>
                    <a:pt x="297" y="149"/>
                  </a:cubicBezTo>
                  <a:cubicBezTo>
                    <a:pt x="291" y="125"/>
                    <a:pt x="283" y="106"/>
                    <a:pt x="272" y="89"/>
                  </a:cubicBezTo>
                  <a:cubicBezTo>
                    <a:pt x="130" y="89"/>
                    <a:pt x="130" y="89"/>
                    <a:pt x="130" y="89"/>
                  </a:cubicBezTo>
                  <a:cubicBezTo>
                    <a:pt x="122" y="89"/>
                    <a:pt x="116" y="83"/>
                    <a:pt x="116" y="76"/>
                  </a:cubicBezTo>
                  <a:cubicBezTo>
                    <a:pt x="116" y="0"/>
                    <a:pt x="116" y="0"/>
                    <a:pt x="116" y="0"/>
                  </a:cubicBezTo>
                  <a:cubicBezTo>
                    <a:pt x="111" y="0"/>
                    <a:pt x="105" y="0"/>
                    <a:pt x="100" y="0"/>
                  </a:cubicBezTo>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213">
              <a:extLst>
                <a:ext uri="{FF2B5EF4-FFF2-40B4-BE49-F238E27FC236}">
                  <a16:creationId xmlns:a16="http://schemas.microsoft.com/office/drawing/2014/main" id="{BF17CB88-3E3F-45B4-9046-C14BBB6C7B66}"/>
                </a:ext>
              </a:extLst>
            </p:cNvPr>
            <p:cNvSpPr>
              <a:spLocks/>
            </p:cNvSpPr>
            <p:nvPr/>
          </p:nvSpPr>
          <p:spPr bwMode="auto">
            <a:xfrm>
              <a:off x="4994276" y="6950075"/>
              <a:ext cx="133350" cy="76200"/>
            </a:xfrm>
            <a:custGeom>
              <a:avLst/>
              <a:gdLst>
                <a:gd name="T0" fmla="*/ 0 w 156"/>
                <a:gd name="T1" fmla="*/ 0 h 89"/>
                <a:gd name="T2" fmla="*/ 0 w 156"/>
                <a:gd name="T3" fmla="*/ 76 h 89"/>
                <a:gd name="T4" fmla="*/ 14 w 156"/>
                <a:gd name="T5" fmla="*/ 89 h 89"/>
                <a:gd name="T6" fmla="*/ 156 w 156"/>
                <a:gd name="T7" fmla="*/ 89 h 89"/>
                <a:gd name="T8" fmla="*/ 40 w 156"/>
                <a:gd name="T9" fmla="*/ 7 h 89"/>
                <a:gd name="T10" fmla="*/ 0 w 156"/>
                <a:gd name="T11" fmla="*/ 0 h 89"/>
              </a:gdLst>
              <a:ahLst/>
              <a:cxnLst>
                <a:cxn ang="0">
                  <a:pos x="T0" y="T1"/>
                </a:cxn>
                <a:cxn ang="0">
                  <a:pos x="T2" y="T3"/>
                </a:cxn>
                <a:cxn ang="0">
                  <a:pos x="T4" y="T5"/>
                </a:cxn>
                <a:cxn ang="0">
                  <a:pos x="T6" y="T7"/>
                </a:cxn>
                <a:cxn ang="0">
                  <a:pos x="T8" y="T9"/>
                </a:cxn>
                <a:cxn ang="0">
                  <a:pos x="T10" y="T11"/>
                </a:cxn>
              </a:cxnLst>
              <a:rect l="0" t="0" r="r" b="b"/>
              <a:pathLst>
                <a:path w="156" h="89">
                  <a:moveTo>
                    <a:pt x="0" y="0"/>
                  </a:moveTo>
                  <a:cubicBezTo>
                    <a:pt x="0" y="76"/>
                    <a:pt x="0" y="76"/>
                    <a:pt x="0" y="76"/>
                  </a:cubicBezTo>
                  <a:cubicBezTo>
                    <a:pt x="0" y="83"/>
                    <a:pt x="6" y="89"/>
                    <a:pt x="14" y="89"/>
                  </a:cubicBezTo>
                  <a:cubicBezTo>
                    <a:pt x="156" y="89"/>
                    <a:pt x="156" y="89"/>
                    <a:pt x="156" y="89"/>
                  </a:cubicBezTo>
                  <a:cubicBezTo>
                    <a:pt x="126" y="40"/>
                    <a:pt x="81" y="17"/>
                    <a:pt x="40" y="7"/>
                  </a:cubicBezTo>
                  <a:cubicBezTo>
                    <a:pt x="27" y="3"/>
                    <a:pt x="14" y="1"/>
                    <a:pt x="0"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214">
              <a:extLst>
                <a:ext uri="{FF2B5EF4-FFF2-40B4-BE49-F238E27FC236}">
                  <a16:creationId xmlns:a16="http://schemas.microsoft.com/office/drawing/2014/main" id="{F5CC5F8A-F9CF-40B0-B8A6-B2B7A971886E}"/>
                </a:ext>
              </a:extLst>
            </p:cNvPr>
            <p:cNvSpPr>
              <a:spLocks noEditPoints="1"/>
            </p:cNvSpPr>
            <p:nvPr/>
          </p:nvSpPr>
          <p:spPr bwMode="auto">
            <a:xfrm>
              <a:off x="4989513" y="7070725"/>
              <a:ext cx="152400" cy="265113"/>
            </a:xfrm>
            <a:custGeom>
              <a:avLst/>
              <a:gdLst>
                <a:gd name="T0" fmla="*/ 177 w 177"/>
                <a:gd name="T1" fmla="*/ 232 h 309"/>
                <a:gd name="T2" fmla="*/ 166 w 177"/>
                <a:gd name="T3" fmla="*/ 235 h 309"/>
                <a:gd name="T4" fmla="*/ 4 w 177"/>
                <a:gd name="T5" fmla="*/ 280 h 309"/>
                <a:gd name="T6" fmla="*/ 49 w 177"/>
                <a:gd name="T7" fmla="*/ 309 h 309"/>
                <a:gd name="T8" fmla="*/ 128 w 177"/>
                <a:gd name="T9" fmla="*/ 309 h 309"/>
                <a:gd name="T10" fmla="*/ 177 w 177"/>
                <a:gd name="T11" fmla="*/ 260 h 309"/>
                <a:gd name="T12" fmla="*/ 177 w 177"/>
                <a:gd name="T13" fmla="*/ 232 h 309"/>
                <a:gd name="T14" fmla="*/ 128 w 177"/>
                <a:gd name="T15" fmla="*/ 0 h 309"/>
                <a:gd name="T16" fmla="*/ 49 w 177"/>
                <a:gd name="T17" fmla="*/ 0 h 309"/>
                <a:gd name="T18" fmla="*/ 0 w 177"/>
                <a:gd name="T19" fmla="*/ 49 h 309"/>
                <a:gd name="T20" fmla="*/ 0 w 177"/>
                <a:gd name="T21" fmla="*/ 218 h 309"/>
                <a:gd name="T22" fmla="*/ 25 w 177"/>
                <a:gd name="T23" fmla="*/ 210 h 309"/>
                <a:gd name="T24" fmla="*/ 166 w 177"/>
                <a:gd name="T25" fmla="*/ 119 h 309"/>
                <a:gd name="T26" fmla="*/ 177 w 177"/>
                <a:gd name="T27" fmla="*/ 97 h 309"/>
                <a:gd name="T28" fmla="*/ 177 w 177"/>
                <a:gd name="T29" fmla="*/ 49 h 309"/>
                <a:gd name="T30" fmla="*/ 128 w 177"/>
                <a:gd name="T3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309">
                  <a:moveTo>
                    <a:pt x="177" y="232"/>
                  </a:moveTo>
                  <a:cubicBezTo>
                    <a:pt x="173" y="233"/>
                    <a:pt x="170" y="234"/>
                    <a:pt x="166" y="235"/>
                  </a:cubicBezTo>
                  <a:cubicBezTo>
                    <a:pt x="4" y="280"/>
                    <a:pt x="4" y="280"/>
                    <a:pt x="4" y="280"/>
                  </a:cubicBezTo>
                  <a:cubicBezTo>
                    <a:pt x="12" y="297"/>
                    <a:pt x="29" y="309"/>
                    <a:pt x="49" y="309"/>
                  </a:cubicBezTo>
                  <a:cubicBezTo>
                    <a:pt x="128" y="309"/>
                    <a:pt x="128" y="309"/>
                    <a:pt x="128" y="309"/>
                  </a:cubicBezTo>
                  <a:cubicBezTo>
                    <a:pt x="155" y="309"/>
                    <a:pt x="177" y="287"/>
                    <a:pt x="177" y="260"/>
                  </a:cubicBezTo>
                  <a:cubicBezTo>
                    <a:pt x="177" y="232"/>
                    <a:pt x="177" y="232"/>
                    <a:pt x="177" y="232"/>
                  </a:cubicBezTo>
                  <a:moveTo>
                    <a:pt x="128" y="0"/>
                  </a:moveTo>
                  <a:cubicBezTo>
                    <a:pt x="49" y="0"/>
                    <a:pt x="49" y="0"/>
                    <a:pt x="49" y="0"/>
                  </a:cubicBezTo>
                  <a:cubicBezTo>
                    <a:pt x="22" y="0"/>
                    <a:pt x="0" y="22"/>
                    <a:pt x="0" y="49"/>
                  </a:cubicBezTo>
                  <a:cubicBezTo>
                    <a:pt x="0" y="218"/>
                    <a:pt x="0" y="218"/>
                    <a:pt x="0" y="218"/>
                  </a:cubicBezTo>
                  <a:cubicBezTo>
                    <a:pt x="25" y="210"/>
                    <a:pt x="25" y="210"/>
                    <a:pt x="25" y="210"/>
                  </a:cubicBezTo>
                  <a:cubicBezTo>
                    <a:pt x="85" y="192"/>
                    <a:pt x="136" y="174"/>
                    <a:pt x="166" y="119"/>
                  </a:cubicBezTo>
                  <a:cubicBezTo>
                    <a:pt x="170" y="112"/>
                    <a:pt x="174" y="104"/>
                    <a:pt x="177" y="97"/>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215">
              <a:extLst>
                <a:ext uri="{FF2B5EF4-FFF2-40B4-BE49-F238E27FC236}">
                  <a16:creationId xmlns:a16="http://schemas.microsoft.com/office/drawing/2014/main" id="{56B68A83-A7AE-4547-8BDD-619FDB0E9D3D}"/>
                </a:ext>
              </a:extLst>
            </p:cNvPr>
            <p:cNvSpPr>
              <a:spLocks/>
            </p:cNvSpPr>
            <p:nvPr/>
          </p:nvSpPr>
          <p:spPr bwMode="auto">
            <a:xfrm>
              <a:off x="4989513" y="7381875"/>
              <a:ext cx="152400" cy="265113"/>
            </a:xfrm>
            <a:custGeom>
              <a:avLst/>
              <a:gdLst>
                <a:gd name="T0" fmla="*/ 128 w 177"/>
                <a:gd name="T1" fmla="*/ 0 h 309"/>
                <a:gd name="T2" fmla="*/ 49 w 177"/>
                <a:gd name="T3" fmla="*/ 0 h 309"/>
                <a:gd name="T4" fmla="*/ 0 w 177"/>
                <a:gd name="T5" fmla="*/ 49 h 309"/>
                <a:gd name="T6" fmla="*/ 0 w 177"/>
                <a:gd name="T7" fmla="*/ 260 h 309"/>
                <a:gd name="T8" fmla="*/ 49 w 177"/>
                <a:gd name="T9" fmla="*/ 309 h 309"/>
                <a:gd name="T10" fmla="*/ 73 w 177"/>
                <a:gd name="T11" fmla="*/ 309 h 309"/>
                <a:gd name="T12" fmla="*/ 173 w 177"/>
                <a:gd name="T13" fmla="*/ 278 h 309"/>
                <a:gd name="T14" fmla="*/ 177 w 177"/>
                <a:gd name="T15" fmla="*/ 260 h 309"/>
                <a:gd name="T16" fmla="*/ 177 w 177"/>
                <a:gd name="T17" fmla="*/ 49 h 309"/>
                <a:gd name="T18" fmla="*/ 128 w 17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309">
                  <a:moveTo>
                    <a:pt x="128" y="0"/>
                  </a:moveTo>
                  <a:cubicBezTo>
                    <a:pt x="49" y="0"/>
                    <a:pt x="49" y="0"/>
                    <a:pt x="49" y="0"/>
                  </a:cubicBezTo>
                  <a:cubicBezTo>
                    <a:pt x="22" y="0"/>
                    <a:pt x="0" y="22"/>
                    <a:pt x="0" y="49"/>
                  </a:cubicBezTo>
                  <a:cubicBezTo>
                    <a:pt x="0" y="260"/>
                    <a:pt x="0" y="260"/>
                    <a:pt x="0" y="260"/>
                  </a:cubicBezTo>
                  <a:cubicBezTo>
                    <a:pt x="0" y="287"/>
                    <a:pt x="22" y="309"/>
                    <a:pt x="49" y="309"/>
                  </a:cubicBezTo>
                  <a:cubicBezTo>
                    <a:pt x="73" y="309"/>
                    <a:pt x="73" y="309"/>
                    <a:pt x="73" y="309"/>
                  </a:cubicBezTo>
                  <a:cubicBezTo>
                    <a:pt x="173" y="278"/>
                    <a:pt x="173" y="278"/>
                    <a:pt x="173" y="278"/>
                  </a:cubicBezTo>
                  <a:cubicBezTo>
                    <a:pt x="175" y="272"/>
                    <a:pt x="177" y="267"/>
                    <a:pt x="177" y="260"/>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216">
              <a:extLst>
                <a:ext uri="{FF2B5EF4-FFF2-40B4-BE49-F238E27FC236}">
                  <a16:creationId xmlns:a16="http://schemas.microsoft.com/office/drawing/2014/main" id="{DAD272E5-DB97-451B-BEF3-82D6F7D20F29}"/>
                </a:ext>
              </a:extLst>
            </p:cNvPr>
            <p:cNvSpPr>
              <a:spLocks/>
            </p:cNvSpPr>
            <p:nvPr/>
          </p:nvSpPr>
          <p:spPr bwMode="auto">
            <a:xfrm>
              <a:off x="5159376" y="7381875"/>
              <a:ext cx="150813" cy="231775"/>
            </a:xfrm>
            <a:custGeom>
              <a:avLst/>
              <a:gdLst>
                <a:gd name="T0" fmla="*/ 128 w 176"/>
                <a:gd name="T1" fmla="*/ 0 h 270"/>
                <a:gd name="T2" fmla="*/ 49 w 176"/>
                <a:gd name="T3" fmla="*/ 0 h 270"/>
                <a:gd name="T4" fmla="*/ 0 w 176"/>
                <a:gd name="T5" fmla="*/ 49 h 270"/>
                <a:gd name="T6" fmla="*/ 0 w 176"/>
                <a:gd name="T7" fmla="*/ 260 h 270"/>
                <a:gd name="T8" fmla="*/ 1 w 176"/>
                <a:gd name="T9" fmla="*/ 270 h 270"/>
                <a:gd name="T10" fmla="*/ 126 w 176"/>
                <a:gd name="T11" fmla="*/ 231 h 270"/>
                <a:gd name="T12" fmla="*/ 176 w 176"/>
                <a:gd name="T13" fmla="*/ 206 h 270"/>
                <a:gd name="T14" fmla="*/ 176 w 176"/>
                <a:gd name="T15" fmla="*/ 49 h 270"/>
                <a:gd name="T16" fmla="*/ 128 w 176"/>
                <a:gd name="T17"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270">
                  <a:moveTo>
                    <a:pt x="128" y="0"/>
                  </a:moveTo>
                  <a:cubicBezTo>
                    <a:pt x="49" y="0"/>
                    <a:pt x="49" y="0"/>
                    <a:pt x="49" y="0"/>
                  </a:cubicBezTo>
                  <a:cubicBezTo>
                    <a:pt x="22" y="0"/>
                    <a:pt x="0" y="22"/>
                    <a:pt x="0" y="49"/>
                  </a:cubicBezTo>
                  <a:cubicBezTo>
                    <a:pt x="0" y="260"/>
                    <a:pt x="0" y="260"/>
                    <a:pt x="0" y="260"/>
                  </a:cubicBezTo>
                  <a:cubicBezTo>
                    <a:pt x="0" y="264"/>
                    <a:pt x="0" y="267"/>
                    <a:pt x="1" y="270"/>
                  </a:cubicBezTo>
                  <a:cubicBezTo>
                    <a:pt x="126" y="231"/>
                    <a:pt x="126" y="231"/>
                    <a:pt x="126" y="231"/>
                  </a:cubicBezTo>
                  <a:cubicBezTo>
                    <a:pt x="145" y="224"/>
                    <a:pt x="162" y="215"/>
                    <a:pt x="176" y="206"/>
                  </a:cubicBezTo>
                  <a:cubicBezTo>
                    <a:pt x="176" y="49"/>
                    <a:pt x="176" y="49"/>
                    <a:pt x="176" y="49"/>
                  </a:cubicBezTo>
                  <a:cubicBezTo>
                    <a:pt x="176" y="22"/>
                    <a:pt x="154"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217">
              <a:extLst>
                <a:ext uri="{FF2B5EF4-FFF2-40B4-BE49-F238E27FC236}">
                  <a16:creationId xmlns:a16="http://schemas.microsoft.com/office/drawing/2014/main" id="{08FF186C-401C-4DF4-8461-5963019B551E}"/>
                </a:ext>
              </a:extLst>
            </p:cNvPr>
            <p:cNvSpPr>
              <a:spLocks/>
            </p:cNvSpPr>
            <p:nvPr/>
          </p:nvSpPr>
          <p:spPr bwMode="auto">
            <a:xfrm>
              <a:off x="4989513" y="7693025"/>
              <a:ext cx="152400" cy="265113"/>
            </a:xfrm>
            <a:custGeom>
              <a:avLst/>
              <a:gdLst>
                <a:gd name="T0" fmla="*/ 128 w 177"/>
                <a:gd name="T1" fmla="*/ 0 h 309"/>
                <a:gd name="T2" fmla="*/ 60 w 177"/>
                <a:gd name="T3" fmla="*/ 0 h 309"/>
                <a:gd name="T4" fmla="*/ 19 w 177"/>
                <a:gd name="T5" fmla="*/ 10 h 309"/>
                <a:gd name="T6" fmla="*/ 0 w 177"/>
                <a:gd name="T7" fmla="*/ 49 h 309"/>
                <a:gd name="T8" fmla="*/ 0 w 177"/>
                <a:gd name="T9" fmla="*/ 260 h 309"/>
                <a:gd name="T10" fmla="*/ 49 w 177"/>
                <a:gd name="T11" fmla="*/ 309 h 309"/>
                <a:gd name="T12" fmla="*/ 128 w 177"/>
                <a:gd name="T13" fmla="*/ 309 h 309"/>
                <a:gd name="T14" fmla="*/ 177 w 177"/>
                <a:gd name="T15" fmla="*/ 260 h 309"/>
                <a:gd name="T16" fmla="*/ 177 w 177"/>
                <a:gd name="T17" fmla="*/ 49 h 309"/>
                <a:gd name="T18" fmla="*/ 128 w 17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309">
                  <a:moveTo>
                    <a:pt x="128" y="0"/>
                  </a:moveTo>
                  <a:cubicBezTo>
                    <a:pt x="60" y="0"/>
                    <a:pt x="60" y="0"/>
                    <a:pt x="60" y="0"/>
                  </a:cubicBezTo>
                  <a:cubicBezTo>
                    <a:pt x="19" y="10"/>
                    <a:pt x="19" y="10"/>
                    <a:pt x="19" y="10"/>
                  </a:cubicBezTo>
                  <a:cubicBezTo>
                    <a:pt x="7" y="19"/>
                    <a:pt x="0" y="33"/>
                    <a:pt x="0" y="49"/>
                  </a:cubicBezTo>
                  <a:cubicBezTo>
                    <a:pt x="0" y="260"/>
                    <a:pt x="0" y="260"/>
                    <a:pt x="0" y="260"/>
                  </a:cubicBezTo>
                  <a:cubicBezTo>
                    <a:pt x="0" y="287"/>
                    <a:pt x="22" y="309"/>
                    <a:pt x="49" y="309"/>
                  </a:cubicBezTo>
                  <a:cubicBezTo>
                    <a:pt x="128" y="309"/>
                    <a:pt x="128" y="309"/>
                    <a:pt x="128" y="309"/>
                  </a:cubicBezTo>
                  <a:cubicBezTo>
                    <a:pt x="155" y="309"/>
                    <a:pt x="177" y="287"/>
                    <a:pt x="177" y="260"/>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18">
              <a:extLst>
                <a:ext uri="{FF2B5EF4-FFF2-40B4-BE49-F238E27FC236}">
                  <a16:creationId xmlns:a16="http://schemas.microsoft.com/office/drawing/2014/main" id="{4103B704-5239-4BEF-9C7E-68FAE33B05E0}"/>
                </a:ext>
              </a:extLst>
            </p:cNvPr>
            <p:cNvSpPr>
              <a:spLocks noEditPoints="1"/>
            </p:cNvSpPr>
            <p:nvPr/>
          </p:nvSpPr>
          <p:spPr bwMode="auto">
            <a:xfrm>
              <a:off x="5329238" y="7307263"/>
              <a:ext cx="92075" cy="592138"/>
            </a:xfrm>
            <a:custGeom>
              <a:avLst/>
              <a:gdLst>
                <a:gd name="T0" fmla="*/ 0 w 108"/>
                <a:gd name="T1" fmla="*/ 416 h 691"/>
                <a:gd name="T2" fmla="*/ 0 w 108"/>
                <a:gd name="T3" fmla="*/ 691 h 691"/>
                <a:gd name="T4" fmla="*/ 67 w 108"/>
                <a:gd name="T5" fmla="*/ 522 h 691"/>
                <a:gd name="T6" fmla="*/ 40 w 108"/>
                <a:gd name="T7" fmla="*/ 446 h 691"/>
                <a:gd name="T8" fmla="*/ 0 w 108"/>
                <a:gd name="T9" fmla="*/ 416 h 691"/>
                <a:gd name="T10" fmla="*/ 50 w 108"/>
                <a:gd name="T11" fmla="*/ 0 h 691"/>
                <a:gd name="T12" fmla="*/ 20 w 108"/>
                <a:gd name="T13" fmla="*/ 0 h 691"/>
                <a:gd name="T14" fmla="*/ 0 w 108"/>
                <a:gd name="T15" fmla="*/ 20 h 691"/>
                <a:gd name="T16" fmla="*/ 0 w 108"/>
                <a:gd name="T17" fmla="*/ 280 h 691"/>
                <a:gd name="T18" fmla="*/ 91 w 108"/>
                <a:gd name="T19" fmla="*/ 131 h 691"/>
                <a:gd name="T20" fmla="*/ 50 w 108"/>
                <a:gd name="T21" fmla="*/ 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691">
                  <a:moveTo>
                    <a:pt x="0" y="416"/>
                  </a:moveTo>
                  <a:cubicBezTo>
                    <a:pt x="0" y="691"/>
                    <a:pt x="0" y="691"/>
                    <a:pt x="0" y="691"/>
                  </a:cubicBezTo>
                  <a:cubicBezTo>
                    <a:pt x="108" y="609"/>
                    <a:pt x="67" y="522"/>
                    <a:pt x="67" y="522"/>
                  </a:cubicBezTo>
                  <a:cubicBezTo>
                    <a:pt x="62" y="494"/>
                    <a:pt x="54" y="466"/>
                    <a:pt x="40" y="446"/>
                  </a:cubicBezTo>
                  <a:cubicBezTo>
                    <a:pt x="30" y="433"/>
                    <a:pt x="16" y="423"/>
                    <a:pt x="0" y="416"/>
                  </a:cubicBezTo>
                  <a:moveTo>
                    <a:pt x="50" y="0"/>
                  </a:moveTo>
                  <a:cubicBezTo>
                    <a:pt x="20" y="0"/>
                    <a:pt x="20" y="0"/>
                    <a:pt x="20" y="0"/>
                  </a:cubicBezTo>
                  <a:cubicBezTo>
                    <a:pt x="9" y="0"/>
                    <a:pt x="0" y="9"/>
                    <a:pt x="0" y="20"/>
                  </a:cubicBezTo>
                  <a:cubicBezTo>
                    <a:pt x="0" y="280"/>
                    <a:pt x="0" y="280"/>
                    <a:pt x="0" y="280"/>
                  </a:cubicBezTo>
                  <a:cubicBezTo>
                    <a:pt x="85" y="216"/>
                    <a:pt x="91" y="131"/>
                    <a:pt x="91" y="131"/>
                  </a:cubicBezTo>
                  <a:cubicBezTo>
                    <a:pt x="91" y="83"/>
                    <a:pt x="75" y="36"/>
                    <a:pt x="50"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219">
              <a:extLst>
                <a:ext uri="{FF2B5EF4-FFF2-40B4-BE49-F238E27FC236}">
                  <a16:creationId xmlns:a16="http://schemas.microsoft.com/office/drawing/2014/main" id="{E65CE923-4765-4C7E-9774-F13D53DC4A9D}"/>
                </a:ext>
              </a:extLst>
            </p:cNvPr>
            <p:cNvSpPr>
              <a:spLocks/>
            </p:cNvSpPr>
            <p:nvPr/>
          </p:nvSpPr>
          <p:spPr bwMode="auto">
            <a:xfrm>
              <a:off x="3017838" y="6716713"/>
              <a:ext cx="2413000" cy="1998663"/>
            </a:xfrm>
            <a:custGeom>
              <a:avLst/>
              <a:gdLst>
                <a:gd name="T0" fmla="*/ 0 w 2816"/>
                <a:gd name="T1" fmla="*/ 1290 h 2330"/>
                <a:gd name="T2" fmla="*/ 79 w 2816"/>
                <a:gd name="T3" fmla="*/ 1270 h 2330"/>
                <a:gd name="T4" fmla="*/ 165 w 2816"/>
                <a:gd name="T5" fmla="*/ 957 h 2330"/>
                <a:gd name="T6" fmla="*/ 1050 w 2816"/>
                <a:gd name="T7" fmla="*/ 59 h 2330"/>
                <a:gd name="T8" fmla="*/ 1272 w 2816"/>
                <a:gd name="T9" fmla="*/ 269 h 2330"/>
                <a:gd name="T10" fmla="*/ 1228 w 2816"/>
                <a:gd name="T11" fmla="*/ 387 h 2330"/>
                <a:gd name="T12" fmla="*/ 947 w 2816"/>
                <a:gd name="T13" fmla="*/ 700 h 2330"/>
                <a:gd name="T14" fmla="*/ 2225 w 2816"/>
                <a:gd name="T15" fmla="*/ 322 h 2330"/>
                <a:gd name="T16" fmla="*/ 2352 w 2816"/>
                <a:gd name="T17" fmla="*/ 318 h 2330"/>
                <a:gd name="T18" fmla="*/ 2493 w 2816"/>
                <a:gd name="T19" fmla="*/ 460 h 2330"/>
                <a:gd name="T20" fmla="*/ 2473 w 2816"/>
                <a:gd name="T21" fmla="*/ 573 h 2330"/>
                <a:gd name="T22" fmla="*/ 2332 w 2816"/>
                <a:gd name="T23" fmla="*/ 663 h 2330"/>
                <a:gd name="T24" fmla="*/ 1332 w 2816"/>
                <a:gd name="T25" fmla="*/ 1004 h 2330"/>
                <a:gd name="T26" fmla="*/ 2473 w 2816"/>
                <a:gd name="T27" fmla="*/ 689 h 2330"/>
                <a:gd name="T28" fmla="*/ 2709 w 2816"/>
                <a:gd name="T29" fmla="*/ 684 h 2330"/>
                <a:gd name="T30" fmla="*/ 2794 w 2816"/>
                <a:gd name="T31" fmla="*/ 860 h 2330"/>
                <a:gd name="T32" fmla="*/ 2631 w 2816"/>
                <a:gd name="T33" fmla="*/ 1047 h 2330"/>
                <a:gd name="T34" fmla="*/ 1539 w 2816"/>
                <a:gd name="T35" fmla="*/ 1388 h 2330"/>
                <a:gd name="T36" fmla="*/ 2442 w 2816"/>
                <a:gd name="T37" fmla="*/ 1160 h 2330"/>
                <a:gd name="T38" fmla="*/ 2743 w 2816"/>
                <a:gd name="T39" fmla="*/ 1175 h 2330"/>
                <a:gd name="T40" fmla="*/ 2771 w 2816"/>
                <a:gd name="T41" fmla="*/ 1251 h 2330"/>
                <a:gd name="T42" fmla="*/ 2685 w 2816"/>
                <a:gd name="T43" fmla="*/ 1432 h 2330"/>
                <a:gd name="T44" fmla="*/ 2568 w 2816"/>
                <a:gd name="T45" fmla="*/ 1480 h 2330"/>
                <a:gd name="T46" fmla="*/ 1587 w 2816"/>
                <a:gd name="T47" fmla="*/ 1802 h 2330"/>
                <a:gd name="T48" fmla="*/ 2259 w 2816"/>
                <a:gd name="T49" fmla="*/ 1627 h 2330"/>
                <a:gd name="T50" fmla="*/ 2458 w 2816"/>
                <a:gd name="T51" fmla="*/ 1665 h 2330"/>
                <a:gd name="T52" fmla="*/ 2487 w 2816"/>
                <a:gd name="T53" fmla="*/ 1734 h 2330"/>
                <a:gd name="T54" fmla="*/ 2341 w 2816"/>
                <a:gd name="T55" fmla="*/ 1939 h 2330"/>
                <a:gd name="T56" fmla="*/ 1141 w 2816"/>
                <a:gd name="T57" fmla="*/ 2254 h 2330"/>
                <a:gd name="T58" fmla="*/ 866 w 2816"/>
                <a:gd name="T59" fmla="*/ 2310 h 2330"/>
                <a:gd name="T60" fmla="*/ 644 w 2816"/>
                <a:gd name="T61" fmla="*/ 2323 h 2330"/>
                <a:gd name="T62" fmla="*/ 482 w 2816"/>
                <a:gd name="T63" fmla="*/ 2284 h 2330"/>
                <a:gd name="T64" fmla="*/ 367 w 2816"/>
                <a:gd name="T65" fmla="*/ 2215 h 2330"/>
                <a:gd name="T66" fmla="*/ 265 w 2816"/>
                <a:gd name="T67" fmla="*/ 2247 h 2330"/>
                <a:gd name="T68" fmla="*/ 0 w 2816"/>
                <a:gd name="T69" fmla="*/ 1290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6" h="2330">
                  <a:moveTo>
                    <a:pt x="0" y="1290"/>
                  </a:moveTo>
                  <a:cubicBezTo>
                    <a:pt x="79" y="1270"/>
                    <a:pt x="79" y="1270"/>
                    <a:pt x="79" y="1270"/>
                  </a:cubicBezTo>
                  <a:cubicBezTo>
                    <a:pt x="79" y="1270"/>
                    <a:pt x="72" y="1049"/>
                    <a:pt x="165" y="957"/>
                  </a:cubicBezTo>
                  <a:cubicBezTo>
                    <a:pt x="165" y="957"/>
                    <a:pt x="915" y="177"/>
                    <a:pt x="1050" y="59"/>
                  </a:cubicBezTo>
                  <a:cubicBezTo>
                    <a:pt x="1050" y="59"/>
                    <a:pt x="1308" y="0"/>
                    <a:pt x="1272" y="269"/>
                  </a:cubicBezTo>
                  <a:cubicBezTo>
                    <a:pt x="1272" y="269"/>
                    <a:pt x="1284" y="317"/>
                    <a:pt x="1228" y="387"/>
                  </a:cubicBezTo>
                  <a:cubicBezTo>
                    <a:pt x="947" y="700"/>
                    <a:pt x="947" y="700"/>
                    <a:pt x="947" y="700"/>
                  </a:cubicBezTo>
                  <a:cubicBezTo>
                    <a:pt x="2225" y="322"/>
                    <a:pt x="2225" y="322"/>
                    <a:pt x="2225" y="322"/>
                  </a:cubicBezTo>
                  <a:cubicBezTo>
                    <a:pt x="2267" y="309"/>
                    <a:pt x="2311" y="308"/>
                    <a:pt x="2352" y="318"/>
                  </a:cubicBezTo>
                  <a:cubicBezTo>
                    <a:pt x="2407" y="332"/>
                    <a:pt x="2469" y="368"/>
                    <a:pt x="2493" y="460"/>
                  </a:cubicBezTo>
                  <a:cubicBezTo>
                    <a:pt x="2493" y="460"/>
                    <a:pt x="2507" y="510"/>
                    <a:pt x="2473" y="573"/>
                  </a:cubicBezTo>
                  <a:cubicBezTo>
                    <a:pt x="2443" y="627"/>
                    <a:pt x="2392" y="645"/>
                    <a:pt x="2332" y="663"/>
                  </a:cubicBezTo>
                  <a:cubicBezTo>
                    <a:pt x="1332" y="1004"/>
                    <a:pt x="1332" y="1004"/>
                    <a:pt x="1332" y="1004"/>
                  </a:cubicBezTo>
                  <a:cubicBezTo>
                    <a:pt x="2473" y="689"/>
                    <a:pt x="2473" y="689"/>
                    <a:pt x="2473" y="689"/>
                  </a:cubicBezTo>
                  <a:cubicBezTo>
                    <a:pt x="2537" y="670"/>
                    <a:pt x="2654" y="647"/>
                    <a:pt x="2709" y="684"/>
                  </a:cubicBezTo>
                  <a:cubicBezTo>
                    <a:pt x="2755" y="715"/>
                    <a:pt x="2795" y="786"/>
                    <a:pt x="2794" y="860"/>
                  </a:cubicBezTo>
                  <a:cubicBezTo>
                    <a:pt x="2794" y="860"/>
                    <a:pt x="2785" y="987"/>
                    <a:pt x="2631" y="1047"/>
                  </a:cubicBezTo>
                  <a:cubicBezTo>
                    <a:pt x="1539" y="1388"/>
                    <a:pt x="1539" y="1388"/>
                    <a:pt x="1539" y="1388"/>
                  </a:cubicBezTo>
                  <a:cubicBezTo>
                    <a:pt x="2442" y="1160"/>
                    <a:pt x="2442" y="1160"/>
                    <a:pt x="2442" y="1160"/>
                  </a:cubicBezTo>
                  <a:cubicBezTo>
                    <a:pt x="2515" y="1140"/>
                    <a:pt x="2690" y="1102"/>
                    <a:pt x="2743" y="1175"/>
                  </a:cubicBezTo>
                  <a:cubicBezTo>
                    <a:pt x="2757" y="1194"/>
                    <a:pt x="2765" y="1223"/>
                    <a:pt x="2771" y="1251"/>
                  </a:cubicBezTo>
                  <a:cubicBezTo>
                    <a:pt x="2771" y="1251"/>
                    <a:pt x="2816" y="1347"/>
                    <a:pt x="2685" y="1432"/>
                  </a:cubicBezTo>
                  <a:cubicBezTo>
                    <a:pt x="2662" y="1447"/>
                    <a:pt x="2594" y="1472"/>
                    <a:pt x="2568" y="1480"/>
                  </a:cubicBezTo>
                  <a:cubicBezTo>
                    <a:pt x="1587" y="1802"/>
                    <a:pt x="1587" y="1802"/>
                    <a:pt x="1587" y="1802"/>
                  </a:cubicBezTo>
                  <a:cubicBezTo>
                    <a:pt x="2259" y="1627"/>
                    <a:pt x="2259" y="1627"/>
                    <a:pt x="2259" y="1627"/>
                  </a:cubicBezTo>
                  <a:cubicBezTo>
                    <a:pt x="2329" y="1607"/>
                    <a:pt x="2413" y="1607"/>
                    <a:pt x="2458" y="1665"/>
                  </a:cubicBezTo>
                  <a:cubicBezTo>
                    <a:pt x="2472" y="1684"/>
                    <a:pt x="2484" y="1707"/>
                    <a:pt x="2487" y="1734"/>
                  </a:cubicBezTo>
                  <a:cubicBezTo>
                    <a:pt x="2487" y="1734"/>
                    <a:pt x="2523" y="1880"/>
                    <a:pt x="2341" y="1939"/>
                  </a:cubicBezTo>
                  <a:cubicBezTo>
                    <a:pt x="1141" y="2254"/>
                    <a:pt x="1141" y="2254"/>
                    <a:pt x="1141" y="2254"/>
                  </a:cubicBezTo>
                  <a:cubicBezTo>
                    <a:pt x="866" y="2310"/>
                    <a:pt x="866" y="2310"/>
                    <a:pt x="866" y="2310"/>
                  </a:cubicBezTo>
                  <a:cubicBezTo>
                    <a:pt x="793" y="2325"/>
                    <a:pt x="718" y="2330"/>
                    <a:pt x="644" y="2323"/>
                  </a:cubicBezTo>
                  <a:cubicBezTo>
                    <a:pt x="592" y="2318"/>
                    <a:pt x="535" y="2306"/>
                    <a:pt x="482" y="2284"/>
                  </a:cubicBezTo>
                  <a:cubicBezTo>
                    <a:pt x="482" y="2284"/>
                    <a:pt x="376" y="2243"/>
                    <a:pt x="367" y="2215"/>
                  </a:cubicBezTo>
                  <a:cubicBezTo>
                    <a:pt x="265" y="2247"/>
                    <a:pt x="265" y="2247"/>
                    <a:pt x="265" y="2247"/>
                  </a:cubicBezTo>
                  <a:lnTo>
                    <a:pt x="0" y="1290"/>
                  </a:lnTo>
                  <a:close/>
                </a:path>
              </a:pathLst>
            </a:custGeom>
            <a:solidFill>
              <a:srgbClr val="EDBE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220">
              <a:extLst>
                <a:ext uri="{FF2B5EF4-FFF2-40B4-BE49-F238E27FC236}">
                  <a16:creationId xmlns:a16="http://schemas.microsoft.com/office/drawing/2014/main" id="{D891158F-09A0-42C2-8691-1D9C7F198168}"/>
                </a:ext>
              </a:extLst>
            </p:cNvPr>
            <p:cNvSpPr>
              <a:spLocks/>
            </p:cNvSpPr>
            <p:nvPr/>
          </p:nvSpPr>
          <p:spPr bwMode="auto">
            <a:xfrm>
              <a:off x="2911476" y="7688263"/>
              <a:ext cx="436563" cy="1081088"/>
            </a:xfrm>
            <a:custGeom>
              <a:avLst/>
              <a:gdLst>
                <a:gd name="T0" fmla="*/ 202 w 275"/>
                <a:gd name="T1" fmla="*/ 681 h 681"/>
                <a:gd name="T2" fmla="*/ 275 w 275"/>
                <a:gd name="T3" fmla="*/ 659 h 681"/>
                <a:gd name="T4" fmla="*/ 73 w 275"/>
                <a:gd name="T5" fmla="*/ 0 h 681"/>
                <a:gd name="T6" fmla="*/ 0 w 275"/>
                <a:gd name="T7" fmla="*/ 22 h 681"/>
                <a:gd name="T8" fmla="*/ 202 w 275"/>
                <a:gd name="T9" fmla="*/ 681 h 681"/>
              </a:gdLst>
              <a:ahLst/>
              <a:cxnLst>
                <a:cxn ang="0">
                  <a:pos x="T0" y="T1"/>
                </a:cxn>
                <a:cxn ang="0">
                  <a:pos x="T2" y="T3"/>
                </a:cxn>
                <a:cxn ang="0">
                  <a:pos x="T4" y="T5"/>
                </a:cxn>
                <a:cxn ang="0">
                  <a:pos x="T6" y="T7"/>
                </a:cxn>
                <a:cxn ang="0">
                  <a:pos x="T8" y="T9"/>
                </a:cxn>
              </a:cxnLst>
              <a:rect l="0" t="0" r="r" b="b"/>
              <a:pathLst>
                <a:path w="275" h="681">
                  <a:moveTo>
                    <a:pt x="202" y="681"/>
                  </a:moveTo>
                  <a:lnTo>
                    <a:pt x="275" y="659"/>
                  </a:lnTo>
                  <a:lnTo>
                    <a:pt x="73" y="0"/>
                  </a:lnTo>
                  <a:lnTo>
                    <a:pt x="0" y="22"/>
                  </a:lnTo>
                  <a:lnTo>
                    <a:pt x="202" y="68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221">
              <a:extLst>
                <a:ext uri="{FF2B5EF4-FFF2-40B4-BE49-F238E27FC236}">
                  <a16:creationId xmlns:a16="http://schemas.microsoft.com/office/drawing/2014/main" id="{E7023C81-FF72-4153-9CF8-D6101EACD015}"/>
                </a:ext>
              </a:extLst>
            </p:cNvPr>
            <p:cNvSpPr>
              <a:spLocks/>
            </p:cNvSpPr>
            <p:nvPr/>
          </p:nvSpPr>
          <p:spPr bwMode="auto">
            <a:xfrm>
              <a:off x="1588" y="7659688"/>
              <a:ext cx="3252788" cy="1952625"/>
            </a:xfrm>
            <a:custGeom>
              <a:avLst/>
              <a:gdLst>
                <a:gd name="T0" fmla="*/ 3795 w 3795"/>
                <a:gd name="T1" fmla="*/ 1297 h 2276"/>
                <a:gd name="T2" fmla="*/ 3621 w 3795"/>
                <a:gd name="T3" fmla="*/ 1341 h 2276"/>
                <a:gd name="T4" fmla="*/ 925 w 3795"/>
                <a:gd name="T5" fmla="*/ 2062 h 2276"/>
                <a:gd name="T6" fmla="*/ 0 w 3795"/>
                <a:gd name="T7" fmla="*/ 2276 h 2276"/>
                <a:gd name="T8" fmla="*/ 0 w 3795"/>
                <a:gd name="T9" fmla="*/ 648 h 2276"/>
                <a:gd name="T10" fmla="*/ 2579 w 3795"/>
                <a:gd name="T11" fmla="*/ 207 h 2276"/>
                <a:gd name="T12" fmla="*/ 3394 w 3795"/>
                <a:gd name="T13" fmla="*/ 0 h 2276"/>
                <a:gd name="T14" fmla="*/ 3482 w 3795"/>
                <a:gd name="T15" fmla="*/ 281 h 2276"/>
                <a:gd name="T16" fmla="*/ 3795 w 3795"/>
                <a:gd name="T17" fmla="*/ 1297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5" h="2276">
                  <a:moveTo>
                    <a:pt x="3795" y="1297"/>
                  </a:moveTo>
                  <a:cubicBezTo>
                    <a:pt x="3621" y="1341"/>
                    <a:pt x="3621" y="1341"/>
                    <a:pt x="3621" y="1341"/>
                  </a:cubicBezTo>
                  <a:cubicBezTo>
                    <a:pt x="3621" y="1341"/>
                    <a:pt x="2152" y="1756"/>
                    <a:pt x="925" y="2062"/>
                  </a:cubicBezTo>
                  <a:cubicBezTo>
                    <a:pt x="526" y="2162"/>
                    <a:pt x="187" y="2240"/>
                    <a:pt x="0" y="2276"/>
                  </a:cubicBezTo>
                  <a:cubicBezTo>
                    <a:pt x="0" y="648"/>
                    <a:pt x="0" y="648"/>
                    <a:pt x="0" y="648"/>
                  </a:cubicBezTo>
                  <a:cubicBezTo>
                    <a:pt x="613" y="621"/>
                    <a:pt x="2579" y="207"/>
                    <a:pt x="2579" y="207"/>
                  </a:cubicBezTo>
                  <a:cubicBezTo>
                    <a:pt x="3394" y="0"/>
                    <a:pt x="3394" y="0"/>
                    <a:pt x="3394" y="0"/>
                  </a:cubicBezTo>
                  <a:cubicBezTo>
                    <a:pt x="3482" y="281"/>
                    <a:pt x="3482" y="281"/>
                    <a:pt x="3482" y="281"/>
                  </a:cubicBezTo>
                  <a:lnTo>
                    <a:pt x="3795" y="1297"/>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222">
              <a:extLst>
                <a:ext uri="{FF2B5EF4-FFF2-40B4-BE49-F238E27FC236}">
                  <a16:creationId xmlns:a16="http://schemas.microsoft.com/office/drawing/2014/main" id="{2D73B332-82DA-4F6B-AA00-A17A8FE899CD}"/>
                </a:ext>
              </a:extLst>
            </p:cNvPr>
            <p:cNvSpPr>
              <a:spLocks/>
            </p:cNvSpPr>
            <p:nvPr/>
          </p:nvSpPr>
          <p:spPr bwMode="auto">
            <a:xfrm>
              <a:off x="2730501" y="8728075"/>
              <a:ext cx="104775" cy="104775"/>
            </a:xfrm>
            <a:custGeom>
              <a:avLst/>
              <a:gdLst>
                <a:gd name="T0" fmla="*/ 103 w 123"/>
                <a:gd name="T1" fmla="*/ 26 h 122"/>
                <a:gd name="T2" fmla="*/ 96 w 123"/>
                <a:gd name="T3" fmla="*/ 103 h 122"/>
                <a:gd name="T4" fmla="*/ 20 w 123"/>
                <a:gd name="T5" fmla="*/ 96 h 122"/>
                <a:gd name="T6" fmla="*/ 26 w 123"/>
                <a:gd name="T7" fmla="*/ 20 h 122"/>
                <a:gd name="T8" fmla="*/ 103 w 123"/>
                <a:gd name="T9" fmla="*/ 26 h 122"/>
              </a:gdLst>
              <a:ahLst/>
              <a:cxnLst>
                <a:cxn ang="0">
                  <a:pos x="T0" y="T1"/>
                </a:cxn>
                <a:cxn ang="0">
                  <a:pos x="T2" y="T3"/>
                </a:cxn>
                <a:cxn ang="0">
                  <a:pos x="T4" y="T5"/>
                </a:cxn>
                <a:cxn ang="0">
                  <a:pos x="T6" y="T7"/>
                </a:cxn>
                <a:cxn ang="0">
                  <a:pos x="T8" y="T9"/>
                </a:cxn>
              </a:cxnLst>
              <a:rect l="0" t="0" r="r" b="b"/>
              <a:pathLst>
                <a:path w="123" h="122">
                  <a:moveTo>
                    <a:pt x="103" y="26"/>
                  </a:moveTo>
                  <a:cubicBezTo>
                    <a:pt x="123" y="49"/>
                    <a:pt x="120" y="84"/>
                    <a:pt x="96" y="103"/>
                  </a:cubicBezTo>
                  <a:cubicBezTo>
                    <a:pt x="73" y="122"/>
                    <a:pt x="39" y="119"/>
                    <a:pt x="20" y="96"/>
                  </a:cubicBezTo>
                  <a:cubicBezTo>
                    <a:pt x="0" y="73"/>
                    <a:pt x="3" y="39"/>
                    <a:pt x="26" y="20"/>
                  </a:cubicBezTo>
                  <a:cubicBezTo>
                    <a:pt x="49" y="0"/>
                    <a:pt x="84" y="3"/>
                    <a:pt x="103"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223">
              <a:extLst>
                <a:ext uri="{FF2B5EF4-FFF2-40B4-BE49-F238E27FC236}">
                  <a16:creationId xmlns:a16="http://schemas.microsoft.com/office/drawing/2014/main" id="{84847514-7B48-4D25-95F7-3AA86C8302AE}"/>
                </a:ext>
              </a:extLst>
            </p:cNvPr>
            <p:cNvSpPr>
              <a:spLocks/>
            </p:cNvSpPr>
            <p:nvPr/>
          </p:nvSpPr>
          <p:spPr bwMode="auto">
            <a:xfrm>
              <a:off x="2586038" y="8770938"/>
              <a:ext cx="103188" cy="104775"/>
            </a:xfrm>
            <a:custGeom>
              <a:avLst/>
              <a:gdLst>
                <a:gd name="T0" fmla="*/ 102 w 122"/>
                <a:gd name="T1" fmla="*/ 26 h 122"/>
                <a:gd name="T2" fmla="*/ 96 w 122"/>
                <a:gd name="T3" fmla="*/ 103 h 122"/>
                <a:gd name="T4" fmla="*/ 19 w 122"/>
                <a:gd name="T5" fmla="*/ 96 h 122"/>
                <a:gd name="T6" fmla="*/ 26 w 122"/>
                <a:gd name="T7" fmla="*/ 20 h 122"/>
                <a:gd name="T8" fmla="*/ 102 w 122"/>
                <a:gd name="T9" fmla="*/ 26 h 122"/>
              </a:gdLst>
              <a:ahLst/>
              <a:cxnLst>
                <a:cxn ang="0">
                  <a:pos x="T0" y="T1"/>
                </a:cxn>
                <a:cxn ang="0">
                  <a:pos x="T2" y="T3"/>
                </a:cxn>
                <a:cxn ang="0">
                  <a:pos x="T4" y="T5"/>
                </a:cxn>
                <a:cxn ang="0">
                  <a:pos x="T6" y="T7"/>
                </a:cxn>
                <a:cxn ang="0">
                  <a:pos x="T8" y="T9"/>
                </a:cxn>
              </a:cxnLst>
              <a:rect l="0" t="0" r="r" b="b"/>
              <a:pathLst>
                <a:path w="122" h="122">
                  <a:moveTo>
                    <a:pt x="102" y="26"/>
                  </a:moveTo>
                  <a:cubicBezTo>
                    <a:pt x="122" y="49"/>
                    <a:pt x="119" y="84"/>
                    <a:pt x="96" y="103"/>
                  </a:cubicBezTo>
                  <a:cubicBezTo>
                    <a:pt x="73" y="122"/>
                    <a:pt x="38" y="119"/>
                    <a:pt x="19" y="96"/>
                  </a:cubicBezTo>
                  <a:cubicBezTo>
                    <a:pt x="0" y="73"/>
                    <a:pt x="3" y="39"/>
                    <a:pt x="26" y="20"/>
                  </a:cubicBezTo>
                  <a:cubicBezTo>
                    <a:pt x="49" y="0"/>
                    <a:pt x="83" y="3"/>
                    <a:pt x="102"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224">
              <a:extLst>
                <a:ext uri="{FF2B5EF4-FFF2-40B4-BE49-F238E27FC236}">
                  <a16:creationId xmlns:a16="http://schemas.microsoft.com/office/drawing/2014/main" id="{1CD69C0B-BEAD-4DA6-A1D6-303F726CE66E}"/>
                </a:ext>
              </a:extLst>
            </p:cNvPr>
            <p:cNvSpPr>
              <a:spLocks/>
            </p:cNvSpPr>
            <p:nvPr/>
          </p:nvSpPr>
          <p:spPr bwMode="auto">
            <a:xfrm>
              <a:off x="2436813" y="8812213"/>
              <a:ext cx="104775" cy="104775"/>
            </a:xfrm>
            <a:custGeom>
              <a:avLst/>
              <a:gdLst>
                <a:gd name="T0" fmla="*/ 103 w 122"/>
                <a:gd name="T1" fmla="*/ 26 h 122"/>
                <a:gd name="T2" fmla="*/ 96 w 122"/>
                <a:gd name="T3" fmla="*/ 103 h 122"/>
                <a:gd name="T4" fmla="*/ 19 w 122"/>
                <a:gd name="T5" fmla="*/ 96 h 122"/>
                <a:gd name="T6" fmla="*/ 26 w 122"/>
                <a:gd name="T7" fmla="*/ 19 h 122"/>
                <a:gd name="T8" fmla="*/ 103 w 122"/>
                <a:gd name="T9" fmla="*/ 26 h 122"/>
              </a:gdLst>
              <a:ahLst/>
              <a:cxnLst>
                <a:cxn ang="0">
                  <a:pos x="T0" y="T1"/>
                </a:cxn>
                <a:cxn ang="0">
                  <a:pos x="T2" y="T3"/>
                </a:cxn>
                <a:cxn ang="0">
                  <a:pos x="T4" y="T5"/>
                </a:cxn>
                <a:cxn ang="0">
                  <a:pos x="T6" y="T7"/>
                </a:cxn>
                <a:cxn ang="0">
                  <a:pos x="T8" y="T9"/>
                </a:cxn>
              </a:cxnLst>
              <a:rect l="0" t="0" r="r" b="b"/>
              <a:pathLst>
                <a:path w="122" h="122">
                  <a:moveTo>
                    <a:pt x="103" y="26"/>
                  </a:moveTo>
                  <a:cubicBezTo>
                    <a:pt x="122" y="49"/>
                    <a:pt x="119" y="83"/>
                    <a:pt x="96" y="103"/>
                  </a:cubicBezTo>
                  <a:cubicBezTo>
                    <a:pt x="73" y="122"/>
                    <a:pt x="39" y="119"/>
                    <a:pt x="19" y="96"/>
                  </a:cubicBezTo>
                  <a:cubicBezTo>
                    <a:pt x="0" y="73"/>
                    <a:pt x="3" y="38"/>
                    <a:pt x="26" y="19"/>
                  </a:cubicBezTo>
                  <a:cubicBezTo>
                    <a:pt x="49" y="0"/>
                    <a:pt x="84" y="3"/>
                    <a:pt x="103"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225">
              <a:extLst>
                <a:ext uri="{FF2B5EF4-FFF2-40B4-BE49-F238E27FC236}">
                  <a16:creationId xmlns:a16="http://schemas.microsoft.com/office/drawing/2014/main" id="{1E68E205-CCAF-43AA-870D-3E1CED439894}"/>
                </a:ext>
              </a:extLst>
            </p:cNvPr>
            <p:cNvSpPr>
              <a:spLocks/>
            </p:cNvSpPr>
            <p:nvPr/>
          </p:nvSpPr>
          <p:spPr bwMode="auto">
            <a:xfrm>
              <a:off x="4851401" y="7019925"/>
              <a:ext cx="261938" cy="266700"/>
            </a:xfrm>
            <a:custGeom>
              <a:avLst/>
              <a:gdLst>
                <a:gd name="T0" fmla="*/ 5 w 305"/>
                <a:gd name="T1" fmla="*/ 78 h 310"/>
                <a:gd name="T2" fmla="*/ 66 w 305"/>
                <a:gd name="T3" fmla="*/ 283 h 310"/>
                <a:gd name="T4" fmla="*/ 107 w 305"/>
                <a:gd name="T5" fmla="*/ 304 h 310"/>
                <a:gd name="T6" fmla="*/ 218 w 305"/>
                <a:gd name="T7" fmla="*/ 269 h 310"/>
                <a:gd name="T8" fmla="*/ 286 w 305"/>
                <a:gd name="T9" fmla="*/ 119 h 310"/>
                <a:gd name="T10" fmla="*/ 171 w 305"/>
                <a:gd name="T11" fmla="*/ 4 h 310"/>
                <a:gd name="T12" fmla="*/ 63 w 305"/>
                <a:gd name="T13" fmla="*/ 27 h 310"/>
                <a:gd name="T14" fmla="*/ 27 w 305"/>
                <a:gd name="T15" fmla="*/ 37 h 310"/>
                <a:gd name="T16" fmla="*/ 5 w 305"/>
                <a:gd name="T17" fmla="*/ 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5" h="310">
                  <a:moveTo>
                    <a:pt x="5" y="78"/>
                  </a:moveTo>
                  <a:cubicBezTo>
                    <a:pt x="66" y="283"/>
                    <a:pt x="66" y="283"/>
                    <a:pt x="66" y="283"/>
                  </a:cubicBezTo>
                  <a:cubicBezTo>
                    <a:pt x="71" y="300"/>
                    <a:pt x="89" y="310"/>
                    <a:pt x="107" y="304"/>
                  </a:cubicBezTo>
                  <a:cubicBezTo>
                    <a:pt x="218" y="269"/>
                    <a:pt x="218" y="269"/>
                    <a:pt x="218" y="269"/>
                  </a:cubicBezTo>
                  <a:cubicBezTo>
                    <a:pt x="218" y="269"/>
                    <a:pt x="305" y="235"/>
                    <a:pt x="286" y="119"/>
                  </a:cubicBezTo>
                  <a:cubicBezTo>
                    <a:pt x="286" y="119"/>
                    <a:pt x="266" y="22"/>
                    <a:pt x="171" y="4"/>
                  </a:cubicBezTo>
                  <a:cubicBezTo>
                    <a:pt x="171" y="4"/>
                    <a:pt x="132" y="0"/>
                    <a:pt x="63" y="27"/>
                  </a:cubicBezTo>
                  <a:cubicBezTo>
                    <a:pt x="27" y="37"/>
                    <a:pt x="27" y="37"/>
                    <a:pt x="27" y="37"/>
                  </a:cubicBezTo>
                  <a:cubicBezTo>
                    <a:pt x="10" y="42"/>
                    <a:pt x="0" y="60"/>
                    <a:pt x="5" y="78"/>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226">
              <a:extLst>
                <a:ext uri="{FF2B5EF4-FFF2-40B4-BE49-F238E27FC236}">
                  <a16:creationId xmlns:a16="http://schemas.microsoft.com/office/drawing/2014/main" id="{E6BE7019-6433-4DC7-BDA1-73BABC0D805D}"/>
                </a:ext>
              </a:extLst>
            </p:cNvPr>
            <p:cNvSpPr>
              <a:spLocks/>
            </p:cNvSpPr>
            <p:nvPr/>
          </p:nvSpPr>
          <p:spPr bwMode="auto">
            <a:xfrm>
              <a:off x="5110163" y="7332663"/>
              <a:ext cx="250825" cy="254000"/>
            </a:xfrm>
            <a:custGeom>
              <a:avLst/>
              <a:gdLst>
                <a:gd name="T0" fmla="*/ 5 w 292"/>
                <a:gd name="T1" fmla="*/ 74 h 296"/>
                <a:gd name="T2" fmla="*/ 63 w 292"/>
                <a:gd name="T3" fmla="*/ 270 h 296"/>
                <a:gd name="T4" fmla="*/ 102 w 292"/>
                <a:gd name="T5" fmla="*/ 291 h 296"/>
                <a:gd name="T6" fmla="*/ 209 w 292"/>
                <a:gd name="T7" fmla="*/ 257 h 296"/>
                <a:gd name="T8" fmla="*/ 273 w 292"/>
                <a:gd name="T9" fmla="*/ 114 h 296"/>
                <a:gd name="T10" fmla="*/ 163 w 292"/>
                <a:gd name="T11" fmla="*/ 4 h 296"/>
                <a:gd name="T12" fmla="*/ 60 w 292"/>
                <a:gd name="T13" fmla="*/ 25 h 296"/>
                <a:gd name="T14" fmla="*/ 26 w 292"/>
                <a:gd name="T15" fmla="*/ 35 h 296"/>
                <a:gd name="T16" fmla="*/ 5 w 292"/>
                <a:gd name="T17" fmla="*/ 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296">
                  <a:moveTo>
                    <a:pt x="5" y="74"/>
                  </a:moveTo>
                  <a:cubicBezTo>
                    <a:pt x="63" y="270"/>
                    <a:pt x="63" y="270"/>
                    <a:pt x="63" y="270"/>
                  </a:cubicBezTo>
                  <a:cubicBezTo>
                    <a:pt x="68" y="287"/>
                    <a:pt x="85" y="296"/>
                    <a:pt x="102" y="291"/>
                  </a:cubicBezTo>
                  <a:cubicBezTo>
                    <a:pt x="209" y="257"/>
                    <a:pt x="209" y="257"/>
                    <a:pt x="209" y="257"/>
                  </a:cubicBezTo>
                  <a:cubicBezTo>
                    <a:pt x="209" y="257"/>
                    <a:pt x="292" y="225"/>
                    <a:pt x="273" y="114"/>
                  </a:cubicBezTo>
                  <a:cubicBezTo>
                    <a:pt x="273" y="114"/>
                    <a:pt x="255" y="21"/>
                    <a:pt x="163" y="4"/>
                  </a:cubicBezTo>
                  <a:cubicBezTo>
                    <a:pt x="163" y="4"/>
                    <a:pt x="126" y="0"/>
                    <a:pt x="60" y="25"/>
                  </a:cubicBezTo>
                  <a:cubicBezTo>
                    <a:pt x="26" y="35"/>
                    <a:pt x="26" y="35"/>
                    <a:pt x="26" y="35"/>
                  </a:cubicBezTo>
                  <a:cubicBezTo>
                    <a:pt x="9" y="40"/>
                    <a:pt x="0" y="57"/>
                    <a:pt x="5" y="74"/>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227">
              <a:extLst>
                <a:ext uri="{FF2B5EF4-FFF2-40B4-BE49-F238E27FC236}">
                  <a16:creationId xmlns:a16="http://schemas.microsoft.com/office/drawing/2014/main" id="{EBF42732-094E-4016-884F-CDE4F8BE96A3}"/>
                </a:ext>
              </a:extLst>
            </p:cNvPr>
            <p:cNvSpPr>
              <a:spLocks/>
            </p:cNvSpPr>
            <p:nvPr/>
          </p:nvSpPr>
          <p:spPr bwMode="auto">
            <a:xfrm>
              <a:off x="5141913" y="7723188"/>
              <a:ext cx="209550" cy="217488"/>
            </a:xfrm>
            <a:custGeom>
              <a:avLst/>
              <a:gdLst>
                <a:gd name="T0" fmla="*/ 4 w 244"/>
                <a:gd name="T1" fmla="*/ 59 h 254"/>
                <a:gd name="T2" fmla="*/ 46 w 244"/>
                <a:gd name="T3" fmla="*/ 230 h 254"/>
                <a:gd name="T4" fmla="*/ 79 w 244"/>
                <a:gd name="T5" fmla="*/ 250 h 254"/>
                <a:gd name="T6" fmla="*/ 172 w 244"/>
                <a:gd name="T7" fmla="*/ 225 h 254"/>
                <a:gd name="T8" fmla="*/ 233 w 244"/>
                <a:gd name="T9" fmla="*/ 104 h 254"/>
                <a:gd name="T10" fmla="*/ 143 w 244"/>
                <a:gd name="T11" fmla="*/ 5 h 254"/>
                <a:gd name="T12" fmla="*/ 53 w 244"/>
                <a:gd name="T13" fmla="*/ 20 h 254"/>
                <a:gd name="T14" fmla="*/ 23 w 244"/>
                <a:gd name="T15" fmla="*/ 27 h 254"/>
                <a:gd name="T16" fmla="*/ 4 w 244"/>
                <a:gd name="T17" fmla="*/ 5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254">
                  <a:moveTo>
                    <a:pt x="4" y="59"/>
                  </a:moveTo>
                  <a:cubicBezTo>
                    <a:pt x="46" y="230"/>
                    <a:pt x="46" y="230"/>
                    <a:pt x="46" y="230"/>
                  </a:cubicBezTo>
                  <a:cubicBezTo>
                    <a:pt x="49" y="245"/>
                    <a:pt x="64" y="254"/>
                    <a:pt x="79" y="250"/>
                  </a:cubicBezTo>
                  <a:cubicBezTo>
                    <a:pt x="172" y="225"/>
                    <a:pt x="172" y="225"/>
                    <a:pt x="172" y="225"/>
                  </a:cubicBezTo>
                  <a:cubicBezTo>
                    <a:pt x="172" y="225"/>
                    <a:pt x="244" y="200"/>
                    <a:pt x="233" y="104"/>
                  </a:cubicBezTo>
                  <a:cubicBezTo>
                    <a:pt x="233" y="104"/>
                    <a:pt x="220" y="24"/>
                    <a:pt x="143" y="5"/>
                  </a:cubicBezTo>
                  <a:cubicBezTo>
                    <a:pt x="143" y="5"/>
                    <a:pt x="111" y="0"/>
                    <a:pt x="53" y="20"/>
                  </a:cubicBezTo>
                  <a:cubicBezTo>
                    <a:pt x="23" y="27"/>
                    <a:pt x="23" y="27"/>
                    <a:pt x="23" y="27"/>
                  </a:cubicBezTo>
                  <a:cubicBezTo>
                    <a:pt x="9" y="30"/>
                    <a:pt x="0" y="45"/>
                    <a:pt x="4" y="59"/>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228">
              <a:extLst>
                <a:ext uri="{FF2B5EF4-FFF2-40B4-BE49-F238E27FC236}">
                  <a16:creationId xmlns:a16="http://schemas.microsoft.com/office/drawing/2014/main" id="{8855B8C3-A603-4D32-B4E4-90AAE6026BEC}"/>
                </a:ext>
              </a:extLst>
            </p:cNvPr>
            <p:cNvSpPr>
              <a:spLocks/>
            </p:cNvSpPr>
            <p:nvPr/>
          </p:nvSpPr>
          <p:spPr bwMode="auto">
            <a:xfrm>
              <a:off x="4905376" y="8140700"/>
              <a:ext cx="204788" cy="212725"/>
            </a:xfrm>
            <a:custGeom>
              <a:avLst/>
              <a:gdLst>
                <a:gd name="T0" fmla="*/ 3 w 239"/>
                <a:gd name="T1" fmla="*/ 58 h 248"/>
                <a:gd name="T2" fmla="*/ 45 w 239"/>
                <a:gd name="T3" fmla="*/ 225 h 248"/>
                <a:gd name="T4" fmla="*/ 77 w 239"/>
                <a:gd name="T5" fmla="*/ 244 h 248"/>
                <a:gd name="T6" fmla="*/ 168 w 239"/>
                <a:gd name="T7" fmla="*/ 220 h 248"/>
                <a:gd name="T8" fmla="*/ 228 w 239"/>
                <a:gd name="T9" fmla="*/ 102 h 248"/>
                <a:gd name="T10" fmla="*/ 139 w 239"/>
                <a:gd name="T11" fmla="*/ 5 h 248"/>
                <a:gd name="T12" fmla="*/ 52 w 239"/>
                <a:gd name="T13" fmla="*/ 19 h 248"/>
                <a:gd name="T14" fmla="*/ 23 w 239"/>
                <a:gd name="T15" fmla="*/ 26 h 248"/>
                <a:gd name="T16" fmla="*/ 3 w 239"/>
                <a:gd name="T17" fmla="*/ 5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248">
                  <a:moveTo>
                    <a:pt x="3" y="58"/>
                  </a:moveTo>
                  <a:cubicBezTo>
                    <a:pt x="45" y="225"/>
                    <a:pt x="45" y="225"/>
                    <a:pt x="45" y="225"/>
                  </a:cubicBezTo>
                  <a:cubicBezTo>
                    <a:pt x="48" y="239"/>
                    <a:pt x="63" y="248"/>
                    <a:pt x="77" y="244"/>
                  </a:cubicBezTo>
                  <a:cubicBezTo>
                    <a:pt x="168" y="220"/>
                    <a:pt x="168" y="220"/>
                    <a:pt x="168" y="220"/>
                  </a:cubicBezTo>
                  <a:cubicBezTo>
                    <a:pt x="168" y="220"/>
                    <a:pt x="239" y="196"/>
                    <a:pt x="228" y="102"/>
                  </a:cubicBezTo>
                  <a:cubicBezTo>
                    <a:pt x="228" y="102"/>
                    <a:pt x="215" y="23"/>
                    <a:pt x="139" y="5"/>
                  </a:cubicBezTo>
                  <a:cubicBezTo>
                    <a:pt x="139" y="5"/>
                    <a:pt x="108" y="0"/>
                    <a:pt x="52" y="19"/>
                  </a:cubicBezTo>
                  <a:cubicBezTo>
                    <a:pt x="23" y="26"/>
                    <a:pt x="23" y="26"/>
                    <a:pt x="23" y="26"/>
                  </a:cubicBezTo>
                  <a:cubicBezTo>
                    <a:pt x="8" y="30"/>
                    <a:pt x="0" y="44"/>
                    <a:pt x="3" y="58"/>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229">
              <a:extLst>
                <a:ext uri="{FF2B5EF4-FFF2-40B4-BE49-F238E27FC236}">
                  <a16:creationId xmlns:a16="http://schemas.microsoft.com/office/drawing/2014/main" id="{648889FD-11A3-4042-92E0-6AB39CE987FE}"/>
                </a:ext>
              </a:extLst>
            </p:cNvPr>
            <p:cNvSpPr>
              <a:spLocks/>
            </p:cNvSpPr>
            <p:nvPr/>
          </p:nvSpPr>
          <p:spPr bwMode="auto">
            <a:xfrm>
              <a:off x="3844926" y="6765925"/>
              <a:ext cx="201613" cy="209550"/>
            </a:xfrm>
            <a:custGeom>
              <a:avLst/>
              <a:gdLst>
                <a:gd name="T0" fmla="*/ 8 w 235"/>
                <a:gd name="T1" fmla="*/ 150 h 244"/>
                <a:gd name="T2" fmla="*/ 105 w 235"/>
                <a:gd name="T3" fmla="*/ 237 h 244"/>
                <a:gd name="T4" fmla="*/ 136 w 235"/>
                <a:gd name="T5" fmla="*/ 230 h 244"/>
                <a:gd name="T6" fmla="*/ 193 w 235"/>
                <a:gd name="T7" fmla="*/ 160 h 244"/>
                <a:gd name="T8" fmla="*/ 189 w 235"/>
                <a:gd name="T9" fmla="*/ 45 h 244"/>
                <a:gd name="T10" fmla="*/ 86 w 235"/>
                <a:gd name="T11" fmla="*/ 33 h 244"/>
                <a:gd name="T12" fmla="*/ 28 w 235"/>
                <a:gd name="T13" fmla="*/ 95 h 244"/>
                <a:gd name="T14" fmla="*/ 9 w 235"/>
                <a:gd name="T15" fmla="*/ 117 h 244"/>
                <a:gd name="T16" fmla="*/ 8 w 235"/>
                <a:gd name="T17" fmla="*/ 15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44">
                  <a:moveTo>
                    <a:pt x="8" y="150"/>
                  </a:moveTo>
                  <a:cubicBezTo>
                    <a:pt x="105" y="237"/>
                    <a:pt x="105" y="237"/>
                    <a:pt x="105" y="237"/>
                  </a:cubicBezTo>
                  <a:cubicBezTo>
                    <a:pt x="113" y="244"/>
                    <a:pt x="127" y="241"/>
                    <a:pt x="136" y="230"/>
                  </a:cubicBezTo>
                  <a:cubicBezTo>
                    <a:pt x="193" y="160"/>
                    <a:pt x="193" y="160"/>
                    <a:pt x="193" y="160"/>
                  </a:cubicBezTo>
                  <a:cubicBezTo>
                    <a:pt x="193" y="160"/>
                    <a:pt x="235" y="102"/>
                    <a:pt x="189" y="45"/>
                  </a:cubicBezTo>
                  <a:cubicBezTo>
                    <a:pt x="189" y="45"/>
                    <a:pt x="149" y="0"/>
                    <a:pt x="86" y="33"/>
                  </a:cubicBezTo>
                  <a:cubicBezTo>
                    <a:pt x="86" y="33"/>
                    <a:pt x="62" y="48"/>
                    <a:pt x="28" y="95"/>
                  </a:cubicBezTo>
                  <a:cubicBezTo>
                    <a:pt x="9" y="117"/>
                    <a:pt x="9" y="117"/>
                    <a:pt x="9" y="117"/>
                  </a:cubicBezTo>
                  <a:cubicBezTo>
                    <a:pt x="0" y="128"/>
                    <a:pt x="0" y="142"/>
                    <a:pt x="8" y="15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230">
              <a:extLst>
                <a:ext uri="{FF2B5EF4-FFF2-40B4-BE49-F238E27FC236}">
                  <a16:creationId xmlns:a16="http://schemas.microsoft.com/office/drawing/2014/main" id="{438663A7-2715-41D7-B24B-9714CB9EE577}"/>
                </a:ext>
              </a:extLst>
            </p:cNvPr>
            <p:cNvSpPr>
              <a:spLocks/>
            </p:cNvSpPr>
            <p:nvPr/>
          </p:nvSpPr>
          <p:spPr bwMode="auto">
            <a:xfrm>
              <a:off x="3670301" y="2740025"/>
              <a:ext cx="1835150" cy="350838"/>
            </a:xfrm>
            <a:custGeom>
              <a:avLst/>
              <a:gdLst>
                <a:gd name="T0" fmla="*/ 517 w 2142"/>
                <a:gd name="T1" fmla="*/ 0 h 410"/>
                <a:gd name="T2" fmla="*/ 452 w 2142"/>
                <a:gd name="T3" fmla="*/ 3 h 410"/>
                <a:gd name="T4" fmla="*/ 299 w 2142"/>
                <a:gd name="T5" fmla="*/ 40 h 410"/>
                <a:gd name="T6" fmla="*/ 189 w 2142"/>
                <a:gd name="T7" fmla="*/ 106 h 410"/>
                <a:gd name="T8" fmla="*/ 93 w 2142"/>
                <a:gd name="T9" fmla="*/ 75 h 410"/>
                <a:gd name="T10" fmla="*/ 0 w 2142"/>
                <a:gd name="T11" fmla="*/ 410 h 410"/>
                <a:gd name="T12" fmla="*/ 269 w 2142"/>
                <a:gd name="T13" fmla="*/ 410 h 410"/>
                <a:gd name="T14" fmla="*/ 647 w 2142"/>
                <a:gd name="T15" fmla="*/ 221 h 410"/>
                <a:gd name="T16" fmla="*/ 1721 w 2142"/>
                <a:gd name="T17" fmla="*/ 410 h 410"/>
                <a:gd name="T18" fmla="*/ 2142 w 2142"/>
                <a:gd name="T19" fmla="*/ 410 h 410"/>
                <a:gd name="T20" fmla="*/ 2059 w 2142"/>
                <a:gd name="T21" fmla="*/ 367 h 410"/>
                <a:gd name="T22" fmla="*/ 922 w 2142"/>
                <a:gd name="T23" fmla="*/ 69 h 410"/>
                <a:gd name="T24" fmla="*/ 662 w 2142"/>
                <a:gd name="T25" fmla="*/ 15 h 410"/>
                <a:gd name="T26" fmla="*/ 517 w 2142"/>
                <a:gd name="T27" fmla="*/ 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2" h="410">
                  <a:moveTo>
                    <a:pt x="517" y="0"/>
                  </a:moveTo>
                  <a:cubicBezTo>
                    <a:pt x="495" y="0"/>
                    <a:pt x="474" y="1"/>
                    <a:pt x="452" y="3"/>
                  </a:cubicBezTo>
                  <a:cubicBezTo>
                    <a:pt x="403" y="8"/>
                    <a:pt x="348" y="19"/>
                    <a:pt x="299" y="40"/>
                  </a:cubicBezTo>
                  <a:cubicBezTo>
                    <a:pt x="299" y="40"/>
                    <a:pt x="198" y="79"/>
                    <a:pt x="189" y="106"/>
                  </a:cubicBezTo>
                  <a:cubicBezTo>
                    <a:pt x="93" y="75"/>
                    <a:pt x="93" y="75"/>
                    <a:pt x="93" y="75"/>
                  </a:cubicBezTo>
                  <a:cubicBezTo>
                    <a:pt x="0" y="410"/>
                    <a:pt x="0" y="410"/>
                    <a:pt x="0" y="410"/>
                  </a:cubicBezTo>
                  <a:cubicBezTo>
                    <a:pt x="269" y="410"/>
                    <a:pt x="269" y="410"/>
                    <a:pt x="269" y="410"/>
                  </a:cubicBezTo>
                  <a:cubicBezTo>
                    <a:pt x="647" y="221"/>
                    <a:pt x="647" y="221"/>
                    <a:pt x="647" y="221"/>
                  </a:cubicBezTo>
                  <a:cubicBezTo>
                    <a:pt x="647" y="221"/>
                    <a:pt x="1063" y="293"/>
                    <a:pt x="1721" y="410"/>
                  </a:cubicBezTo>
                  <a:cubicBezTo>
                    <a:pt x="2142" y="410"/>
                    <a:pt x="2142" y="410"/>
                    <a:pt x="2142" y="410"/>
                  </a:cubicBezTo>
                  <a:cubicBezTo>
                    <a:pt x="2122" y="393"/>
                    <a:pt x="2095" y="378"/>
                    <a:pt x="2059" y="367"/>
                  </a:cubicBezTo>
                  <a:cubicBezTo>
                    <a:pt x="922" y="69"/>
                    <a:pt x="922" y="69"/>
                    <a:pt x="922" y="69"/>
                  </a:cubicBezTo>
                  <a:cubicBezTo>
                    <a:pt x="662" y="15"/>
                    <a:pt x="662" y="15"/>
                    <a:pt x="662" y="15"/>
                  </a:cubicBezTo>
                  <a:cubicBezTo>
                    <a:pt x="614" y="5"/>
                    <a:pt x="566" y="0"/>
                    <a:pt x="517" y="0"/>
                  </a:cubicBezTo>
                </a:path>
              </a:pathLst>
            </a:custGeom>
            <a:solidFill>
              <a:srgbClr val="B65D1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31">
              <a:extLst>
                <a:ext uri="{FF2B5EF4-FFF2-40B4-BE49-F238E27FC236}">
                  <a16:creationId xmlns:a16="http://schemas.microsoft.com/office/drawing/2014/main" id="{8A13E583-F8C0-44D4-94CC-A52C22C1D2A3}"/>
                </a:ext>
              </a:extLst>
            </p:cNvPr>
            <p:cNvSpPr>
              <a:spLocks/>
            </p:cNvSpPr>
            <p:nvPr/>
          </p:nvSpPr>
          <p:spPr bwMode="auto">
            <a:xfrm>
              <a:off x="3900488" y="2928938"/>
              <a:ext cx="1244600" cy="161925"/>
            </a:xfrm>
            <a:custGeom>
              <a:avLst/>
              <a:gdLst>
                <a:gd name="T0" fmla="*/ 378 w 1452"/>
                <a:gd name="T1" fmla="*/ 0 h 189"/>
                <a:gd name="T2" fmla="*/ 0 w 1452"/>
                <a:gd name="T3" fmla="*/ 189 h 189"/>
                <a:gd name="T4" fmla="*/ 1452 w 1452"/>
                <a:gd name="T5" fmla="*/ 189 h 189"/>
                <a:gd name="T6" fmla="*/ 378 w 1452"/>
                <a:gd name="T7" fmla="*/ 0 h 189"/>
              </a:gdLst>
              <a:ahLst/>
              <a:cxnLst>
                <a:cxn ang="0">
                  <a:pos x="T0" y="T1"/>
                </a:cxn>
                <a:cxn ang="0">
                  <a:pos x="T2" y="T3"/>
                </a:cxn>
                <a:cxn ang="0">
                  <a:pos x="T4" y="T5"/>
                </a:cxn>
                <a:cxn ang="0">
                  <a:pos x="T6" y="T7"/>
                </a:cxn>
              </a:cxnLst>
              <a:rect l="0" t="0" r="r" b="b"/>
              <a:pathLst>
                <a:path w="1452" h="189">
                  <a:moveTo>
                    <a:pt x="378" y="0"/>
                  </a:moveTo>
                  <a:cubicBezTo>
                    <a:pt x="0" y="189"/>
                    <a:pt x="0" y="189"/>
                    <a:pt x="0" y="189"/>
                  </a:cubicBezTo>
                  <a:cubicBezTo>
                    <a:pt x="1452" y="189"/>
                    <a:pt x="1452" y="189"/>
                    <a:pt x="1452" y="189"/>
                  </a:cubicBezTo>
                  <a:cubicBezTo>
                    <a:pt x="794" y="72"/>
                    <a:pt x="378" y="0"/>
                    <a:pt x="378" y="0"/>
                  </a:cubicBezTo>
                </a:path>
              </a:pathLst>
            </a:custGeom>
            <a:solidFill>
              <a:srgbClr val="353C4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232">
              <a:extLst>
                <a:ext uri="{FF2B5EF4-FFF2-40B4-BE49-F238E27FC236}">
                  <a16:creationId xmlns:a16="http://schemas.microsoft.com/office/drawing/2014/main" id="{E6A92DA8-4383-4B63-8963-8EFA9C05EBCF}"/>
                </a:ext>
              </a:extLst>
            </p:cNvPr>
            <p:cNvSpPr>
              <a:spLocks/>
            </p:cNvSpPr>
            <p:nvPr/>
          </p:nvSpPr>
          <p:spPr bwMode="auto">
            <a:xfrm>
              <a:off x="3533776" y="3090863"/>
              <a:ext cx="2038350" cy="1493838"/>
            </a:xfrm>
            <a:custGeom>
              <a:avLst/>
              <a:gdLst>
                <a:gd name="T0" fmla="*/ 2300 w 2377"/>
                <a:gd name="T1" fmla="*/ 0 h 1743"/>
                <a:gd name="T2" fmla="*/ 1879 w 2377"/>
                <a:gd name="T3" fmla="*/ 0 h 1743"/>
                <a:gd name="T4" fmla="*/ 427 w 2377"/>
                <a:gd name="T5" fmla="*/ 0 h 1743"/>
                <a:gd name="T6" fmla="*/ 158 w 2377"/>
                <a:gd name="T7" fmla="*/ 0 h 1743"/>
                <a:gd name="T8" fmla="*/ 0 w 2377"/>
                <a:gd name="T9" fmla="*/ 571 h 1743"/>
                <a:gd name="T10" fmla="*/ 75 w 2377"/>
                <a:gd name="T11" fmla="*/ 590 h 1743"/>
                <a:gd name="T12" fmla="*/ 156 w 2377"/>
                <a:gd name="T13" fmla="*/ 887 h 1743"/>
                <a:gd name="T14" fmla="*/ 995 w 2377"/>
                <a:gd name="T15" fmla="*/ 1737 h 1743"/>
                <a:gd name="T16" fmla="*/ 1048 w 2377"/>
                <a:gd name="T17" fmla="*/ 1743 h 1743"/>
                <a:gd name="T18" fmla="*/ 1205 w 2377"/>
                <a:gd name="T19" fmla="*/ 1539 h 1743"/>
                <a:gd name="T20" fmla="*/ 1163 w 2377"/>
                <a:gd name="T21" fmla="*/ 1426 h 1743"/>
                <a:gd name="T22" fmla="*/ 897 w 2377"/>
                <a:gd name="T23" fmla="*/ 1130 h 1743"/>
                <a:gd name="T24" fmla="*/ 1587 w 2377"/>
                <a:gd name="T25" fmla="*/ 1334 h 1743"/>
                <a:gd name="T26" fmla="*/ 1587 w 2377"/>
                <a:gd name="T27" fmla="*/ 953 h 1743"/>
                <a:gd name="T28" fmla="*/ 1262 w 2377"/>
                <a:gd name="T29" fmla="*/ 842 h 1743"/>
                <a:gd name="T30" fmla="*/ 1587 w 2377"/>
                <a:gd name="T31" fmla="*/ 932 h 1743"/>
                <a:gd name="T32" fmla="*/ 1587 w 2377"/>
                <a:gd name="T33" fmla="*/ 519 h 1743"/>
                <a:gd name="T34" fmla="*/ 1458 w 2377"/>
                <a:gd name="T35" fmla="*/ 479 h 1743"/>
                <a:gd name="T36" fmla="*/ 1587 w 2377"/>
                <a:gd name="T37" fmla="*/ 511 h 1743"/>
                <a:gd name="T38" fmla="*/ 1587 w 2377"/>
                <a:gd name="T39" fmla="*/ 482 h 1743"/>
                <a:gd name="T40" fmla="*/ 1699 w 2377"/>
                <a:gd name="T41" fmla="*/ 371 h 1743"/>
                <a:gd name="T42" fmla="*/ 2369 w 2377"/>
                <a:gd name="T43" fmla="*/ 371 h 1743"/>
                <a:gd name="T44" fmla="*/ 1503 w 2377"/>
                <a:gd name="T45" fmla="*/ 87 h 1743"/>
                <a:gd name="T46" fmla="*/ 2140 w 2377"/>
                <a:gd name="T47" fmla="*/ 252 h 1743"/>
                <a:gd name="T48" fmla="*/ 2217 w 2377"/>
                <a:gd name="T49" fmla="*/ 263 h 1743"/>
                <a:gd name="T50" fmla="*/ 2328 w 2377"/>
                <a:gd name="T51" fmla="*/ 216 h 1743"/>
                <a:gd name="T52" fmla="*/ 2356 w 2377"/>
                <a:gd name="T53" fmla="*/ 151 h 1743"/>
                <a:gd name="T54" fmla="*/ 2300 w 2377"/>
                <a:gd name="T55"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77" h="1743">
                  <a:moveTo>
                    <a:pt x="2300" y="0"/>
                  </a:moveTo>
                  <a:cubicBezTo>
                    <a:pt x="1879" y="0"/>
                    <a:pt x="1879" y="0"/>
                    <a:pt x="1879" y="0"/>
                  </a:cubicBezTo>
                  <a:cubicBezTo>
                    <a:pt x="427" y="0"/>
                    <a:pt x="427" y="0"/>
                    <a:pt x="427" y="0"/>
                  </a:cubicBezTo>
                  <a:cubicBezTo>
                    <a:pt x="158" y="0"/>
                    <a:pt x="158" y="0"/>
                    <a:pt x="158" y="0"/>
                  </a:cubicBezTo>
                  <a:cubicBezTo>
                    <a:pt x="0" y="571"/>
                    <a:pt x="0" y="571"/>
                    <a:pt x="0" y="571"/>
                  </a:cubicBezTo>
                  <a:cubicBezTo>
                    <a:pt x="75" y="590"/>
                    <a:pt x="75" y="590"/>
                    <a:pt x="75" y="590"/>
                  </a:cubicBezTo>
                  <a:cubicBezTo>
                    <a:pt x="75" y="590"/>
                    <a:pt x="69" y="800"/>
                    <a:pt x="156" y="887"/>
                  </a:cubicBezTo>
                  <a:cubicBezTo>
                    <a:pt x="156" y="887"/>
                    <a:pt x="867" y="1626"/>
                    <a:pt x="995" y="1737"/>
                  </a:cubicBezTo>
                  <a:cubicBezTo>
                    <a:pt x="995" y="1737"/>
                    <a:pt x="1017" y="1743"/>
                    <a:pt x="1048" y="1743"/>
                  </a:cubicBezTo>
                  <a:cubicBezTo>
                    <a:pt x="1118" y="1743"/>
                    <a:pt x="1229" y="1716"/>
                    <a:pt x="1205" y="1539"/>
                  </a:cubicBezTo>
                  <a:cubicBezTo>
                    <a:pt x="1205" y="1539"/>
                    <a:pt x="1216" y="1493"/>
                    <a:pt x="1163" y="1426"/>
                  </a:cubicBezTo>
                  <a:cubicBezTo>
                    <a:pt x="897" y="1130"/>
                    <a:pt x="897" y="1130"/>
                    <a:pt x="897" y="1130"/>
                  </a:cubicBezTo>
                  <a:cubicBezTo>
                    <a:pt x="1587" y="1334"/>
                    <a:pt x="1587" y="1334"/>
                    <a:pt x="1587" y="1334"/>
                  </a:cubicBezTo>
                  <a:cubicBezTo>
                    <a:pt x="1587" y="953"/>
                    <a:pt x="1587" y="953"/>
                    <a:pt x="1587" y="953"/>
                  </a:cubicBezTo>
                  <a:cubicBezTo>
                    <a:pt x="1262" y="842"/>
                    <a:pt x="1262" y="842"/>
                    <a:pt x="1262" y="842"/>
                  </a:cubicBezTo>
                  <a:cubicBezTo>
                    <a:pt x="1587" y="932"/>
                    <a:pt x="1587" y="932"/>
                    <a:pt x="1587" y="932"/>
                  </a:cubicBezTo>
                  <a:cubicBezTo>
                    <a:pt x="1587" y="519"/>
                    <a:pt x="1587" y="519"/>
                    <a:pt x="1587" y="519"/>
                  </a:cubicBezTo>
                  <a:cubicBezTo>
                    <a:pt x="1458" y="479"/>
                    <a:pt x="1458" y="479"/>
                    <a:pt x="1458" y="479"/>
                  </a:cubicBezTo>
                  <a:cubicBezTo>
                    <a:pt x="1587" y="511"/>
                    <a:pt x="1587" y="511"/>
                    <a:pt x="1587" y="511"/>
                  </a:cubicBezTo>
                  <a:cubicBezTo>
                    <a:pt x="1587" y="482"/>
                    <a:pt x="1587" y="482"/>
                    <a:pt x="1587" y="482"/>
                  </a:cubicBezTo>
                  <a:cubicBezTo>
                    <a:pt x="1587" y="421"/>
                    <a:pt x="1637" y="371"/>
                    <a:pt x="1699" y="371"/>
                  </a:cubicBezTo>
                  <a:cubicBezTo>
                    <a:pt x="2369" y="371"/>
                    <a:pt x="2369" y="371"/>
                    <a:pt x="2369" y="371"/>
                  </a:cubicBezTo>
                  <a:cubicBezTo>
                    <a:pt x="1503" y="87"/>
                    <a:pt x="1503" y="87"/>
                    <a:pt x="1503" y="87"/>
                  </a:cubicBezTo>
                  <a:cubicBezTo>
                    <a:pt x="2140" y="252"/>
                    <a:pt x="2140" y="252"/>
                    <a:pt x="2140" y="252"/>
                  </a:cubicBezTo>
                  <a:cubicBezTo>
                    <a:pt x="2165" y="259"/>
                    <a:pt x="2191" y="263"/>
                    <a:pt x="2217" y="263"/>
                  </a:cubicBezTo>
                  <a:cubicBezTo>
                    <a:pt x="2260" y="263"/>
                    <a:pt x="2302" y="251"/>
                    <a:pt x="2328" y="216"/>
                  </a:cubicBezTo>
                  <a:cubicBezTo>
                    <a:pt x="2342" y="198"/>
                    <a:pt x="2352" y="177"/>
                    <a:pt x="2356" y="151"/>
                  </a:cubicBezTo>
                  <a:cubicBezTo>
                    <a:pt x="2356" y="151"/>
                    <a:pt x="2377" y="64"/>
                    <a:pt x="2300" y="0"/>
                  </a:cubicBezTo>
                </a:path>
              </a:pathLst>
            </a:custGeom>
            <a:solidFill>
              <a:srgbClr val="AEAEA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233">
              <a:extLst>
                <a:ext uri="{FF2B5EF4-FFF2-40B4-BE49-F238E27FC236}">
                  <a16:creationId xmlns:a16="http://schemas.microsoft.com/office/drawing/2014/main" id="{C9EA033A-8EC1-49E3-8BC6-A5CB58FE1FFB}"/>
                </a:ext>
              </a:extLst>
            </p:cNvPr>
            <p:cNvSpPr>
              <a:spLocks noEditPoints="1"/>
            </p:cNvSpPr>
            <p:nvPr/>
          </p:nvSpPr>
          <p:spPr bwMode="auto">
            <a:xfrm>
              <a:off x="4894263" y="3408363"/>
              <a:ext cx="893763" cy="955675"/>
            </a:xfrm>
            <a:custGeom>
              <a:avLst/>
              <a:gdLst>
                <a:gd name="T0" fmla="*/ 0 w 1042"/>
                <a:gd name="T1" fmla="*/ 963 h 1113"/>
                <a:gd name="T2" fmla="*/ 116 w 1042"/>
                <a:gd name="T3" fmla="*/ 856 h 1113"/>
                <a:gd name="T4" fmla="*/ 445 w 1042"/>
                <a:gd name="T5" fmla="*/ 843 h 1113"/>
                <a:gd name="T6" fmla="*/ 459 w 1042"/>
                <a:gd name="T7" fmla="*/ 1099 h 1113"/>
                <a:gd name="T8" fmla="*/ 507 w 1042"/>
                <a:gd name="T9" fmla="*/ 948 h 1113"/>
                <a:gd name="T10" fmla="*/ 775 w 1042"/>
                <a:gd name="T11" fmla="*/ 935 h 1113"/>
                <a:gd name="T12" fmla="*/ 527 w 1042"/>
                <a:gd name="T13" fmla="*/ 880 h 1113"/>
                <a:gd name="T14" fmla="*/ 507 w 1042"/>
                <a:gd name="T15" fmla="*/ 755 h 1113"/>
                <a:gd name="T16" fmla="*/ 459 w 1042"/>
                <a:gd name="T17" fmla="*/ 774 h 1113"/>
                <a:gd name="T18" fmla="*/ 130 w 1042"/>
                <a:gd name="T19" fmla="*/ 788 h 1113"/>
                <a:gd name="T20" fmla="*/ 116 w 1042"/>
                <a:gd name="T21" fmla="*/ 621 h 1113"/>
                <a:gd name="T22" fmla="*/ 810 w 1042"/>
                <a:gd name="T23" fmla="*/ 400 h 1113"/>
                <a:gd name="T24" fmla="*/ 858 w 1042"/>
                <a:gd name="T25" fmla="*/ 791 h 1113"/>
                <a:gd name="T26" fmla="*/ 871 w 1042"/>
                <a:gd name="T27" fmla="*/ 746 h 1113"/>
                <a:gd name="T28" fmla="*/ 1042 w 1042"/>
                <a:gd name="T29" fmla="*/ 692 h 1113"/>
                <a:gd name="T30" fmla="*/ 858 w 1042"/>
                <a:gd name="T31" fmla="*/ 675 h 1113"/>
                <a:gd name="T32" fmla="*/ 810 w 1042"/>
                <a:gd name="T33" fmla="*/ 400 h 1113"/>
                <a:gd name="T34" fmla="*/ 0 w 1042"/>
                <a:gd name="T35" fmla="*/ 561 h 1113"/>
                <a:gd name="T36" fmla="*/ 116 w 1042"/>
                <a:gd name="T37" fmla="*/ 497 h 1113"/>
                <a:gd name="T38" fmla="*/ 445 w 1042"/>
                <a:gd name="T39" fmla="*/ 484 h 1113"/>
                <a:gd name="T40" fmla="*/ 459 w 1042"/>
                <a:gd name="T41" fmla="*/ 688 h 1113"/>
                <a:gd name="T42" fmla="*/ 507 w 1042"/>
                <a:gd name="T43" fmla="*/ 306 h 1113"/>
                <a:gd name="T44" fmla="*/ 459 w 1042"/>
                <a:gd name="T45" fmla="*/ 404 h 1113"/>
                <a:gd name="T46" fmla="*/ 130 w 1042"/>
                <a:gd name="T47" fmla="*/ 417 h 1113"/>
                <a:gd name="T48" fmla="*/ 116 w 1042"/>
                <a:gd name="T49" fmla="*/ 184 h 1113"/>
                <a:gd name="T50" fmla="*/ 782 w 1042"/>
                <a:gd name="T51" fmla="*/ 0 h 1113"/>
                <a:gd name="T52" fmla="*/ 0 w 1042"/>
                <a:gd name="T53" fmla="*/ 111 h 1113"/>
                <a:gd name="T54" fmla="*/ 116 w 1042"/>
                <a:gd name="T55" fmla="*/ 170 h 1113"/>
                <a:gd name="T56" fmla="*/ 130 w 1042"/>
                <a:gd name="T57" fmla="*/ 114 h 1113"/>
                <a:gd name="T58" fmla="*/ 459 w 1042"/>
                <a:gd name="T59" fmla="*/ 127 h 1113"/>
                <a:gd name="T60" fmla="*/ 507 w 1042"/>
                <a:gd name="T61" fmla="*/ 268 h 1113"/>
                <a:gd name="T62" fmla="*/ 527 w 1042"/>
                <a:gd name="T63" fmla="*/ 108 h 1113"/>
                <a:gd name="T64" fmla="*/ 810 w 1042"/>
                <a:gd name="T65" fmla="*/ 128 h 1113"/>
                <a:gd name="T66" fmla="*/ 858 w 1042"/>
                <a:gd name="T67" fmla="*/ 348 h 1113"/>
                <a:gd name="T68" fmla="*/ 876 w 1042"/>
                <a:gd name="T69" fmla="*/ 114 h 1113"/>
                <a:gd name="T70" fmla="*/ 956 w 1042"/>
                <a:gd name="T71" fmla="*/ 66 h 1113"/>
                <a:gd name="T72" fmla="*/ 782 w 1042"/>
                <a:gd name="T73"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2" h="1113">
                  <a:moveTo>
                    <a:pt x="0" y="582"/>
                  </a:moveTo>
                  <a:cubicBezTo>
                    <a:pt x="0" y="963"/>
                    <a:pt x="0" y="963"/>
                    <a:pt x="0" y="963"/>
                  </a:cubicBezTo>
                  <a:cubicBezTo>
                    <a:pt x="116" y="998"/>
                    <a:pt x="116" y="998"/>
                    <a:pt x="116" y="998"/>
                  </a:cubicBezTo>
                  <a:cubicBezTo>
                    <a:pt x="116" y="856"/>
                    <a:pt x="116" y="856"/>
                    <a:pt x="116" y="856"/>
                  </a:cubicBezTo>
                  <a:cubicBezTo>
                    <a:pt x="116" y="849"/>
                    <a:pt x="122" y="843"/>
                    <a:pt x="130" y="843"/>
                  </a:cubicBezTo>
                  <a:cubicBezTo>
                    <a:pt x="445" y="843"/>
                    <a:pt x="445" y="843"/>
                    <a:pt x="445" y="843"/>
                  </a:cubicBezTo>
                  <a:cubicBezTo>
                    <a:pt x="453" y="843"/>
                    <a:pt x="459" y="849"/>
                    <a:pt x="459" y="856"/>
                  </a:cubicBezTo>
                  <a:cubicBezTo>
                    <a:pt x="459" y="1099"/>
                    <a:pt x="459" y="1099"/>
                    <a:pt x="459" y="1099"/>
                  </a:cubicBezTo>
                  <a:cubicBezTo>
                    <a:pt x="507" y="1113"/>
                    <a:pt x="507" y="1113"/>
                    <a:pt x="507" y="1113"/>
                  </a:cubicBezTo>
                  <a:cubicBezTo>
                    <a:pt x="507" y="948"/>
                    <a:pt x="507" y="948"/>
                    <a:pt x="507" y="948"/>
                  </a:cubicBezTo>
                  <a:cubicBezTo>
                    <a:pt x="507" y="941"/>
                    <a:pt x="512" y="935"/>
                    <a:pt x="519" y="935"/>
                  </a:cubicBezTo>
                  <a:cubicBezTo>
                    <a:pt x="775" y="935"/>
                    <a:pt x="775" y="935"/>
                    <a:pt x="775" y="935"/>
                  </a:cubicBezTo>
                  <a:cubicBezTo>
                    <a:pt x="772" y="919"/>
                    <a:pt x="766" y="900"/>
                    <a:pt x="755" y="880"/>
                  </a:cubicBezTo>
                  <a:cubicBezTo>
                    <a:pt x="527" y="880"/>
                    <a:pt x="527" y="880"/>
                    <a:pt x="527" y="880"/>
                  </a:cubicBezTo>
                  <a:cubicBezTo>
                    <a:pt x="516" y="880"/>
                    <a:pt x="507" y="871"/>
                    <a:pt x="507" y="860"/>
                  </a:cubicBezTo>
                  <a:cubicBezTo>
                    <a:pt x="507" y="755"/>
                    <a:pt x="507" y="755"/>
                    <a:pt x="507" y="755"/>
                  </a:cubicBezTo>
                  <a:cubicBezTo>
                    <a:pt x="459" y="738"/>
                    <a:pt x="459" y="738"/>
                    <a:pt x="459" y="738"/>
                  </a:cubicBezTo>
                  <a:cubicBezTo>
                    <a:pt x="459" y="774"/>
                    <a:pt x="459" y="774"/>
                    <a:pt x="459" y="774"/>
                  </a:cubicBezTo>
                  <a:cubicBezTo>
                    <a:pt x="459" y="782"/>
                    <a:pt x="453" y="788"/>
                    <a:pt x="445" y="788"/>
                  </a:cubicBezTo>
                  <a:cubicBezTo>
                    <a:pt x="130" y="788"/>
                    <a:pt x="130" y="788"/>
                    <a:pt x="130" y="788"/>
                  </a:cubicBezTo>
                  <a:cubicBezTo>
                    <a:pt x="122" y="788"/>
                    <a:pt x="116" y="782"/>
                    <a:pt x="116" y="774"/>
                  </a:cubicBezTo>
                  <a:cubicBezTo>
                    <a:pt x="116" y="621"/>
                    <a:pt x="116" y="621"/>
                    <a:pt x="116" y="621"/>
                  </a:cubicBezTo>
                  <a:cubicBezTo>
                    <a:pt x="0" y="582"/>
                    <a:pt x="0" y="582"/>
                    <a:pt x="0" y="582"/>
                  </a:cubicBezTo>
                  <a:moveTo>
                    <a:pt x="810" y="400"/>
                  </a:moveTo>
                  <a:cubicBezTo>
                    <a:pt x="810" y="783"/>
                    <a:pt x="810" y="783"/>
                    <a:pt x="810" y="783"/>
                  </a:cubicBezTo>
                  <a:cubicBezTo>
                    <a:pt x="826" y="786"/>
                    <a:pt x="842" y="789"/>
                    <a:pt x="858" y="791"/>
                  </a:cubicBezTo>
                  <a:cubicBezTo>
                    <a:pt x="858" y="758"/>
                    <a:pt x="858" y="758"/>
                    <a:pt x="858" y="758"/>
                  </a:cubicBezTo>
                  <a:cubicBezTo>
                    <a:pt x="858" y="751"/>
                    <a:pt x="864" y="746"/>
                    <a:pt x="871" y="746"/>
                  </a:cubicBezTo>
                  <a:cubicBezTo>
                    <a:pt x="1010" y="746"/>
                    <a:pt x="1010" y="746"/>
                    <a:pt x="1010" y="746"/>
                  </a:cubicBezTo>
                  <a:cubicBezTo>
                    <a:pt x="1023" y="731"/>
                    <a:pt x="1034" y="712"/>
                    <a:pt x="1042" y="692"/>
                  </a:cubicBezTo>
                  <a:cubicBezTo>
                    <a:pt x="876" y="692"/>
                    <a:pt x="876" y="692"/>
                    <a:pt x="876" y="692"/>
                  </a:cubicBezTo>
                  <a:cubicBezTo>
                    <a:pt x="866" y="692"/>
                    <a:pt x="858" y="684"/>
                    <a:pt x="858" y="675"/>
                  </a:cubicBezTo>
                  <a:cubicBezTo>
                    <a:pt x="858" y="415"/>
                    <a:pt x="858" y="415"/>
                    <a:pt x="858" y="415"/>
                  </a:cubicBezTo>
                  <a:cubicBezTo>
                    <a:pt x="810" y="400"/>
                    <a:pt x="810" y="400"/>
                    <a:pt x="810" y="400"/>
                  </a:cubicBezTo>
                  <a:moveTo>
                    <a:pt x="0" y="148"/>
                  </a:moveTo>
                  <a:cubicBezTo>
                    <a:pt x="0" y="561"/>
                    <a:pt x="0" y="561"/>
                    <a:pt x="0" y="561"/>
                  </a:cubicBezTo>
                  <a:cubicBezTo>
                    <a:pt x="116" y="593"/>
                    <a:pt x="116" y="593"/>
                    <a:pt x="116" y="593"/>
                  </a:cubicBezTo>
                  <a:cubicBezTo>
                    <a:pt x="116" y="497"/>
                    <a:pt x="116" y="497"/>
                    <a:pt x="116" y="497"/>
                  </a:cubicBezTo>
                  <a:cubicBezTo>
                    <a:pt x="116" y="490"/>
                    <a:pt x="122" y="484"/>
                    <a:pt x="130" y="484"/>
                  </a:cubicBezTo>
                  <a:cubicBezTo>
                    <a:pt x="445" y="484"/>
                    <a:pt x="445" y="484"/>
                    <a:pt x="445" y="484"/>
                  </a:cubicBezTo>
                  <a:cubicBezTo>
                    <a:pt x="453" y="484"/>
                    <a:pt x="459" y="490"/>
                    <a:pt x="459" y="497"/>
                  </a:cubicBezTo>
                  <a:cubicBezTo>
                    <a:pt x="459" y="688"/>
                    <a:pt x="459" y="688"/>
                    <a:pt x="459" y="688"/>
                  </a:cubicBezTo>
                  <a:cubicBezTo>
                    <a:pt x="507" y="701"/>
                    <a:pt x="507" y="701"/>
                    <a:pt x="507" y="701"/>
                  </a:cubicBezTo>
                  <a:cubicBezTo>
                    <a:pt x="507" y="306"/>
                    <a:pt x="507" y="306"/>
                    <a:pt x="507" y="306"/>
                  </a:cubicBezTo>
                  <a:cubicBezTo>
                    <a:pt x="459" y="291"/>
                    <a:pt x="459" y="291"/>
                    <a:pt x="459" y="291"/>
                  </a:cubicBezTo>
                  <a:cubicBezTo>
                    <a:pt x="459" y="404"/>
                    <a:pt x="459" y="404"/>
                    <a:pt x="459" y="404"/>
                  </a:cubicBezTo>
                  <a:cubicBezTo>
                    <a:pt x="459" y="412"/>
                    <a:pt x="453" y="417"/>
                    <a:pt x="445" y="417"/>
                  </a:cubicBezTo>
                  <a:cubicBezTo>
                    <a:pt x="130" y="417"/>
                    <a:pt x="130" y="417"/>
                    <a:pt x="130" y="417"/>
                  </a:cubicBezTo>
                  <a:cubicBezTo>
                    <a:pt x="122" y="417"/>
                    <a:pt x="116" y="412"/>
                    <a:pt x="116" y="404"/>
                  </a:cubicBezTo>
                  <a:cubicBezTo>
                    <a:pt x="116" y="184"/>
                    <a:pt x="116" y="184"/>
                    <a:pt x="116" y="184"/>
                  </a:cubicBezTo>
                  <a:cubicBezTo>
                    <a:pt x="0" y="148"/>
                    <a:pt x="0" y="148"/>
                    <a:pt x="0" y="148"/>
                  </a:cubicBezTo>
                  <a:moveTo>
                    <a:pt x="782" y="0"/>
                  </a:moveTo>
                  <a:cubicBezTo>
                    <a:pt x="112" y="0"/>
                    <a:pt x="112" y="0"/>
                    <a:pt x="112" y="0"/>
                  </a:cubicBezTo>
                  <a:cubicBezTo>
                    <a:pt x="50" y="0"/>
                    <a:pt x="0" y="50"/>
                    <a:pt x="0" y="111"/>
                  </a:cubicBezTo>
                  <a:cubicBezTo>
                    <a:pt x="0" y="140"/>
                    <a:pt x="0" y="140"/>
                    <a:pt x="0" y="140"/>
                  </a:cubicBezTo>
                  <a:cubicBezTo>
                    <a:pt x="116" y="170"/>
                    <a:pt x="116" y="170"/>
                    <a:pt x="116" y="170"/>
                  </a:cubicBezTo>
                  <a:cubicBezTo>
                    <a:pt x="116" y="127"/>
                    <a:pt x="116" y="127"/>
                    <a:pt x="116" y="127"/>
                  </a:cubicBezTo>
                  <a:cubicBezTo>
                    <a:pt x="116" y="120"/>
                    <a:pt x="122" y="114"/>
                    <a:pt x="130" y="114"/>
                  </a:cubicBezTo>
                  <a:cubicBezTo>
                    <a:pt x="445" y="114"/>
                    <a:pt x="445" y="114"/>
                    <a:pt x="445" y="114"/>
                  </a:cubicBezTo>
                  <a:cubicBezTo>
                    <a:pt x="453" y="114"/>
                    <a:pt x="459" y="120"/>
                    <a:pt x="459" y="127"/>
                  </a:cubicBezTo>
                  <a:cubicBezTo>
                    <a:pt x="459" y="256"/>
                    <a:pt x="459" y="256"/>
                    <a:pt x="459" y="256"/>
                  </a:cubicBezTo>
                  <a:cubicBezTo>
                    <a:pt x="507" y="268"/>
                    <a:pt x="507" y="268"/>
                    <a:pt x="507" y="268"/>
                  </a:cubicBezTo>
                  <a:cubicBezTo>
                    <a:pt x="507" y="128"/>
                    <a:pt x="507" y="128"/>
                    <a:pt x="507" y="128"/>
                  </a:cubicBezTo>
                  <a:cubicBezTo>
                    <a:pt x="507" y="117"/>
                    <a:pt x="516" y="108"/>
                    <a:pt x="527" y="108"/>
                  </a:cubicBezTo>
                  <a:cubicBezTo>
                    <a:pt x="790" y="108"/>
                    <a:pt x="790" y="108"/>
                    <a:pt x="790" y="108"/>
                  </a:cubicBezTo>
                  <a:cubicBezTo>
                    <a:pt x="801" y="108"/>
                    <a:pt x="810" y="117"/>
                    <a:pt x="810" y="128"/>
                  </a:cubicBezTo>
                  <a:cubicBezTo>
                    <a:pt x="810" y="342"/>
                    <a:pt x="810" y="342"/>
                    <a:pt x="810" y="342"/>
                  </a:cubicBezTo>
                  <a:cubicBezTo>
                    <a:pt x="826" y="345"/>
                    <a:pt x="842" y="347"/>
                    <a:pt x="858" y="348"/>
                  </a:cubicBezTo>
                  <a:cubicBezTo>
                    <a:pt x="858" y="131"/>
                    <a:pt x="858" y="131"/>
                    <a:pt x="858" y="131"/>
                  </a:cubicBezTo>
                  <a:cubicBezTo>
                    <a:pt x="858" y="121"/>
                    <a:pt x="866" y="114"/>
                    <a:pt x="876" y="114"/>
                  </a:cubicBezTo>
                  <a:cubicBezTo>
                    <a:pt x="1011" y="114"/>
                    <a:pt x="1011" y="114"/>
                    <a:pt x="1011" y="114"/>
                  </a:cubicBezTo>
                  <a:cubicBezTo>
                    <a:pt x="998" y="98"/>
                    <a:pt x="980" y="82"/>
                    <a:pt x="956" y="66"/>
                  </a:cubicBezTo>
                  <a:cubicBezTo>
                    <a:pt x="934" y="52"/>
                    <a:pt x="870" y="28"/>
                    <a:pt x="845" y="20"/>
                  </a:cubicBezTo>
                  <a:cubicBezTo>
                    <a:pt x="782" y="0"/>
                    <a:pt x="782" y="0"/>
                    <a:pt x="782" y="0"/>
                  </a:cubicBezTo>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234">
              <a:extLst>
                <a:ext uri="{FF2B5EF4-FFF2-40B4-BE49-F238E27FC236}">
                  <a16:creationId xmlns:a16="http://schemas.microsoft.com/office/drawing/2014/main" id="{C0B75DA0-1870-4539-AB01-3610B59396C5}"/>
                </a:ext>
              </a:extLst>
            </p:cNvPr>
            <p:cNvSpPr>
              <a:spLocks/>
            </p:cNvSpPr>
            <p:nvPr/>
          </p:nvSpPr>
          <p:spPr bwMode="auto">
            <a:xfrm>
              <a:off x="5629276" y="4048125"/>
              <a:ext cx="130175" cy="41275"/>
            </a:xfrm>
            <a:custGeom>
              <a:avLst/>
              <a:gdLst>
                <a:gd name="T0" fmla="*/ 152 w 152"/>
                <a:gd name="T1" fmla="*/ 0 h 47"/>
                <a:gd name="T2" fmla="*/ 13 w 152"/>
                <a:gd name="T3" fmla="*/ 0 h 47"/>
                <a:gd name="T4" fmla="*/ 0 w 152"/>
                <a:gd name="T5" fmla="*/ 12 h 47"/>
                <a:gd name="T6" fmla="*/ 0 w 152"/>
                <a:gd name="T7" fmla="*/ 45 h 47"/>
                <a:gd name="T8" fmla="*/ 40 w 152"/>
                <a:gd name="T9" fmla="*/ 47 h 47"/>
                <a:gd name="T10" fmla="*/ 120 w 152"/>
                <a:gd name="T11" fmla="*/ 29 h 47"/>
                <a:gd name="T12" fmla="*/ 152 w 1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52" h="47">
                  <a:moveTo>
                    <a:pt x="152" y="0"/>
                  </a:moveTo>
                  <a:cubicBezTo>
                    <a:pt x="13" y="0"/>
                    <a:pt x="13" y="0"/>
                    <a:pt x="13" y="0"/>
                  </a:cubicBezTo>
                  <a:cubicBezTo>
                    <a:pt x="6" y="0"/>
                    <a:pt x="0" y="5"/>
                    <a:pt x="0" y="12"/>
                  </a:cubicBezTo>
                  <a:cubicBezTo>
                    <a:pt x="0" y="45"/>
                    <a:pt x="0" y="45"/>
                    <a:pt x="0" y="45"/>
                  </a:cubicBezTo>
                  <a:cubicBezTo>
                    <a:pt x="14" y="46"/>
                    <a:pt x="27" y="47"/>
                    <a:pt x="40" y="47"/>
                  </a:cubicBezTo>
                  <a:cubicBezTo>
                    <a:pt x="71" y="47"/>
                    <a:pt x="100" y="42"/>
                    <a:pt x="120" y="29"/>
                  </a:cubicBezTo>
                  <a:cubicBezTo>
                    <a:pt x="131" y="21"/>
                    <a:pt x="142" y="11"/>
                    <a:pt x="152"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235">
              <a:extLst>
                <a:ext uri="{FF2B5EF4-FFF2-40B4-BE49-F238E27FC236}">
                  <a16:creationId xmlns:a16="http://schemas.microsoft.com/office/drawing/2014/main" id="{C3558B3A-8BAB-4187-A3B5-55A38CB57A4B}"/>
                </a:ext>
              </a:extLst>
            </p:cNvPr>
            <p:cNvSpPr>
              <a:spLocks/>
            </p:cNvSpPr>
            <p:nvPr/>
          </p:nvSpPr>
          <p:spPr bwMode="auto">
            <a:xfrm>
              <a:off x="5329238" y="4210050"/>
              <a:ext cx="233363" cy="165100"/>
            </a:xfrm>
            <a:custGeom>
              <a:avLst/>
              <a:gdLst>
                <a:gd name="T0" fmla="*/ 268 w 273"/>
                <a:gd name="T1" fmla="*/ 0 h 192"/>
                <a:gd name="T2" fmla="*/ 12 w 273"/>
                <a:gd name="T3" fmla="*/ 0 h 192"/>
                <a:gd name="T4" fmla="*/ 0 w 273"/>
                <a:gd name="T5" fmla="*/ 13 h 192"/>
                <a:gd name="T6" fmla="*/ 0 w 273"/>
                <a:gd name="T7" fmla="*/ 178 h 192"/>
                <a:gd name="T8" fmla="*/ 14 w 273"/>
                <a:gd name="T9" fmla="*/ 183 h 192"/>
                <a:gd name="T10" fmla="*/ 80 w 273"/>
                <a:gd name="T11" fmla="*/ 192 h 192"/>
                <a:gd name="T12" fmla="*/ 134 w 273"/>
                <a:gd name="T13" fmla="*/ 186 h 192"/>
                <a:gd name="T14" fmla="*/ 267 w 273"/>
                <a:gd name="T15" fmla="*/ 51 h 192"/>
                <a:gd name="T16" fmla="*/ 268 w 27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 h="192">
                  <a:moveTo>
                    <a:pt x="268" y="0"/>
                  </a:moveTo>
                  <a:cubicBezTo>
                    <a:pt x="12" y="0"/>
                    <a:pt x="12" y="0"/>
                    <a:pt x="12" y="0"/>
                  </a:cubicBezTo>
                  <a:cubicBezTo>
                    <a:pt x="5" y="0"/>
                    <a:pt x="0" y="6"/>
                    <a:pt x="0" y="13"/>
                  </a:cubicBezTo>
                  <a:cubicBezTo>
                    <a:pt x="0" y="178"/>
                    <a:pt x="0" y="178"/>
                    <a:pt x="0" y="178"/>
                  </a:cubicBezTo>
                  <a:cubicBezTo>
                    <a:pt x="14" y="183"/>
                    <a:pt x="14" y="183"/>
                    <a:pt x="14" y="183"/>
                  </a:cubicBezTo>
                  <a:cubicBezTo>
                    <a:pt x="36" y="189"/>
                    <a:pt x="58" y="192"/>
                    <a:pt x="80" y="192"/>
                  </a:cubicBezTo>
                  <a:cubicBezTo>
                    <a:pt x="98" y="192"/>
                    <a:pt x="116" y="190"/>
                    <a:pt x="134" y="186"/>
                  </a:cubicBezTo>
                  <a:cubicBezTo>
                    <a:pt x="186" y="173"/>
                    <a:pt x="245" y="138"/>
                    <a:pt x="267" y="51"/>
                  </a:cubicBezTo>
                  <a:cubicBezTo>
                    <a:pt x="267" y="51"/>
                    <a:pt x="273" y="31"/>
                    <a:pt x="26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236">
              <a:extLst>
                <a:ext uri="{FF2B5EF4-FFF2-40B4-BE49-F238E27FC236}">
                  <a16:creationId xmlns:a16="http://schemas.microsoft.com/office/drawing/2014/main" id="{7CEE3D31-582E-4CD3-AC5D-E7CB2B239D54}"/>
                </a:ext>
              </a:extLst>
            </p:cNvPr>
            <p:cNvSpPr>
              <a:spLocks noEditPoints="1"/>
            </p:cNvSpPr>
            <p:nvPr/>
          </p:nvSpPr>
          <p:spPr bwMode="auto">
            <a:xfrm>
              <a:off x="4994276" y="3506788"/>
              <a:ext cx="293688" cy="260350"/>
            </a:xfrm>
            <a:custGeom>
              <a:avLst/>
              <a:gdLst>
                <a:gd name="T0" fmla="*/ 0 w 343"/>
                <a:gd name="T1" fmla="*/ 70 h 303"/>
                <a:gd name="T2" fmla="*/ 0 w 343"/>
                <a:gd name="T3" fmla="*/ 290 h 303"/>
                <a:gd name="T4" fmla="*/ 14 w 343"/>
                <a:gd name="T5" fmla="*/ 303 h 303"/>
                <a:gd name="T6" fmla="*/ 329 w 343"/>
                <a:gd name="T7" fmla="*/ 303 h 303"/>
                <a:gd name="T8" fmla="*/ 343 w 343"/>
                <a:gd name="T9" fmla="*/ 290 h 303"/>
                <a:gd name="T10" fmla="*/ 343 w 343"/>
                <a:gd name="T11" fmla="*/ 177 h 303"/>
                <a:gd name="T12" fmla="*/ 0 w 343"/>
                <a:gd name="T13" fmla="*/ 70 h 303"/>
                <a:gd name="T14" fmla="*/ 329 w 343"/>
                <a:gd name="T15" fmla="*/ 0 h 303"/>
                <a:gd name="T16" fmla="*/ 14 w 343"/>
                <a:gd name="T17" fmla="*/ 0 h 303"/>
                <a:gd name="T18" fmla="*/ 0 w 343"/>
                <a:gd name="T19" fmla="*/ 13 h 303"/>
                <a:gd name="T20" fmla="*/ 0 w 343"/>
                <a:gd name="T21" fmla="*/ 56 h 303"/>
                <a:gd name="T22" fmla="*/ 343 w 343"/>
                <a:gd name="T23" fmla="*/ 142 h 303"/>
                <a:gd name="T24" fmla="*/ 343 w 343"/>
                <a:gd name="T25" fmla="*/ 13 h 303"/>
                <a:gd name="T26" fmla="*/ 329 w 343"/>
                <a:gd name="T2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303">
                  <a:moveTo>
                    <a:pt x="0" y="70"/>
                  </a:moveTo>
                  <a:cubicBezTo>
                    <a:pt x="0" y="290"/>
                    <a:pt x="0" y="290"/>
                    <a:pt x="0" y="290"/>
                  </a:cubicBezTo>
                  <a:cubicBezTo>
                    <a:pt x="0" y="298"/>
                    <a:pt x="6" y="303"/>
                    <a:pt x="14" y="303"/>
                  </a:cubicBezTo>
                  <a:cubicBezTo>
                    <a:pt x="329" y="303"/>
                    <a:pt x="329" y="303"/>
                    <a:pt x="329" y="303"/>
                  </a:cubicBezTo>
                  <a:cubicBezTo>
                    <a:pt x="337" y="303"/>
                    <a:pt x="343" y="298"/>
                    <a:pt x="343" y="290"/>
                  </a:cubicBezTo>
                  <a:cubicBezTo>
                    <a:pt x="343" y="177"/>
                    <a:pt x="343" y="177"/>
                    <a:pt x="343" y="177"/>
                  </a:cubicBezTo>
                  <a:cubicBezTo>
                    <a:pt x="0" y="70"/>
                    <a:pt x="0" y="70"/>
                    <a:pt x="0" y="70"/>
                  </a:cubicBezTo>
                  <a:moveTo>
                    <a:pt x="329" y="0"/>
                  </a:moveTo>
                  <a:cubicBezTo>
                    <a:pt x="14" y="0"/>
                    <a:pt x="14" y="0"/>
                    <a:pt x="14" y="0"/>
                  </a:cubicBezTo>
                  <a:cubicBezTo>
                    <a:pt x="6" y="0"/>
                    <a:pt x="0" y="6"/>
                    <a:pt x="0" y="13"/>
                  </a:cubicBezTo>
                  <a:cubicBezTo>
                    <a:pt x="0" y="56"/>
                    <a:pt x="0" y="56"/>
                    <a:pt x="0" y="56"/>
                  </a:cubicBezTo>
                  <a:cubicBezTo>
                    <a:pt x="343" y="142"/>
                    <a:pt x="343" y="142"/>
                    <a:pt x="343" y="142"/>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237">
              <a:extLst>
                <a:ext uri="{FF2B5EF4-FFF2-40B4-BE49-F238E27FC236}">
                  <a16:creationId xmlns:a16="http://schemas.microsoft.com/office/drawing/2014/main" id="{1520B8D0-86D4-47AE-9637-1DA1504F2E85}"/>
                </a:ext>
              </a:extLst>
            </p:cNvPr>
            <p:cNvSpPr>
              <a:spLocks noEditPoints="1"/>
            </p:cNvSpPr>
            <p:nvPr/>
          </p:nvSpPr>
          <p:spPr bwMode="auto">
            <a:xfrm>
              <a:off x="4994276" y="3824288"/>
              <a:ext cx="293688" cy="260350"/>
            </a:xfrm>
            <a:custGeom>
              <a:avLst/>
              <a:gdLst>
                <a:gd name="T0" fmla="*/ 0 w 343"/>
                <a:gd name="T1" fmla="*/ 137 h 304"/>
                <a:gd name="T2" fmla="*/ 0 w 343"/>
                <a:gd name="T3" fmla="*/ 290 h 304"/>
                <a:gd name="T4" fmla="*/ 14 w 343"/>
                <a:gd name="T5" fmla="*/ 304 h 304"/>
                <a:gd name="T6" fmla="*/ 329 w 343"/>
                <a:gd name="T7" fmla="*/ 304 h 304"/>
                <a:gd name="T8" fmla="*/ 343 w 343"/>
                <a:gd name="T9" fmla="*/ 290 h 304"/>
                <a:gd name="T10" fmla="*/ 343 w 343"/>
                <a:gd name="T11" fmla="*/ 254 h 304"/>
                <a:gd name="T12" fmla="*/ 0 w 343"/>
                <a:gd name="T13" fmla="*/ 137 h 304"/>
                <a:gd name="T14" fmla="*/ 329 w 343"/>
                <a:gd name="T15" fmla="*/ 0 h 304"/>
                <a:gd name="T16" fmla="*/ 14 w 343"/>
                <a:gd name="T17" fmla="*/ 0 h 304"/>
                <a:gd name="T18" fmla="*/ 0 w 343"/>
                <a:gd name="T19" fmla="*/ 13 h 304"/>
                <a:gd name="T20" fmla="*/ 0 w 343"/>
                <a:gd name="T21" fmla="*/ 109 h 304"/>
                <a:gd name="T22" fmla="*/ 343 w 343"/>
                <a:gd name="T23" fmla="*/ 204 h 304"/>
                <a:gd name="T24" fmla="*/ 343 w 343"/>
                <a:gd name="T25" fmla="*/ 13 h 304"/>
                <a:gd name="T26" fmla="*/ 329 w 343"/>
                <a:gd name="T2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304">
                  <a:moveTo>
                    <a:pt x="0" y="137"/>
                  </a:moveTo>
                  <a:cubicBezTo>
                    <a:pt x="0" y="290"/>
                    <a:pt x="0" y="290"/>
                    <a:pt x="0" y="290"/>
                  </a:cubicBezTo>
                  <a:cubicBezTo>
                    <a:pt x="0" y="298"/>
                    <a:pt x="6" y="304"/>
                    <a:pt x="14" y="304"/>
                  </a:cubicBezTo>
                  <a:cubicBezTo>
                    <a:pt x="329" y="304"/>
                    <a:pt x="329" y="304"/>
                    <a:pt x="329" y="304"/>
                  </a:cubicBezTo>
                  <a:cubicBezTo>
                    <a:pt x="337" y="304"/>
                    <a:pt x="343" y="298"/>
                    <a:pt x="343" y="290"/>
                  </a:cubicBezTo>
                  <a:cubicBezTo>
                    <a:pt x="343" y="254"/>
                    <a:pt x="343" y="254"/>
                    <a:pt x="343" y="254"/>
                  </a:cubicBezTo>
                  <a:cubicBezTo>
                    <a:pt x="0" y="137"/>
                    <a:pt x="0" y="137"/>
                    <a:pt x="0" y="137"/>
                  </a:cubicBezTo>
                  <a:moveTo>
                    <a:pt x="329" y="0"/>
                  </a:moveTo>
                  <a:cubicBezTo>
                    <a:pt x="14" y="0"/>
                    <a:pt x="14" y="0"/>
                    <a:pt x="14" y="0"/>
                  </a:cubicBezTo>
                  <a:cubicBezTo>
                    <a:pt x="6" y="0"/>
                    <a:pt x="0" y="6"/>
                    <a:pt x="0" y="13"/>
                  </a:cubicBezTo>
                  <a:cubicBezTo>
                    <a:pt x="0" y="109"/>
                    <a:pt x="0" y="109"/>
                    <a:pt x="0" y="109"/>
                  </a:cubicBezTo>
                  <a:cubicBezTo>
                    <a:pt x="343" y="204"/>
                    <a:pt x="343" y="204"/>
                    <a:pt x="343" y="204"/>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238">
              <a:extLst>
                <a:ext uri="{FF2B5EF4-FFF2-40B4-BE49-F238E27FC236}">
                  <a16:creationId xmlns:a16="http://schemas.microsoft.com/office/drawing/2014/main" id="{01C25305-824D-4BC7-8F85-73A284F72688}"/>
                </a:ext>
              </a:extLst>
            </p:cNvPr>
            <p:cNvSpPr>
              <a:spLocks/>
            </p:cNvSpPr>
            <p:nvPr/>
          </p:nvSpPr>
          <p:spPr bwMode="auto">
            <a:xfrm>
              <a:off x="4994276" y="4132263"/>
              <a:ext cx="293688" cy="219075"/>
            </a:xfrm>
            <a:custGeom>
              <a:avLst/>
              <a:gdLst>
                <a:gd name="T0" fmla="*/ 329 w 343"/>
                <a:gd name="T1" fmla="*/ 0 h 256"/>
                <a:gd name="T2" fmla="*/ 14 w 343"/>
                <a:gd name="T3" fmla="*/ 0 h 256"/>
                <a:gd name="T4" fmla="*/ 0 w 343"/>
                <a:gd name="T5" fmla="*/ 13 h 256"/>
                <a:gd name="T6" fmla="*/ 0 w 343"/>
                <a:gd name="T7" fmla="*/ 155 h 256"/>
                <a:gd name="T8" fmla="*/ 343 w 343"/>
                <a:gd name="T9" fmla="*/ 256 h 256"/>
                <a:gd name="T10" fmla="*/ 343 w 343"/>
                <a:gd name="T11" fmla="*/ 13 h 256"/>
                <a:gd name="T12" fmla="*/ 329 w 343"/>
                <a:gd name="T13" fmla="*/ 0 h 256"/>
              </a:gdLst>
              <a:ahLst/>
              <a:cxnLst>
                <a:cxn ang="0">
                  <a:pos x="T0" y="T1"/>
                </a:cxn>
                <a:cxn ang="0">
                  <a:pos x="T2" y="T3"/>
                </a:cxn>
                <a:cxn ang="0">
                  <a:pos x="T4" y="T5"/>
                </a:cxn>
                <a:cxn ang="0">
                  <a:pos x="T6" y="T7"/>
                </a:cxn>
                <a:cxn ang="0">
                  <a:pos x="T8" y="T9"/>
                </a:cxn>
                <a:cxn ang="0">
                  <a:pos x="T10" y="T11"/>
                </a:cxn>
                <a:cxn ang="0">
                  <a:pos x="T12" y="T13"/>
                </a:cxn>
              </a:cxnLst>
              <a:rect l="0" t="0" r="r" b="b"/>
              <a:pathLst>
                <a:path w="343" h="256">
                  <a:moveTo>
                    <a:pt x="329" y="0"/>
                  </a:moveTo>
                  <a:cubicBezTo>
                    <a:pt x="14" y="0"/>
                    <a:pt x="14" y="0"/>
                    <a:pt x="14" y="0"/>
                  </a:cubicBezTo>
                  <a:cubicBezTo>
                    <a:pt x="6" y="0"/>
                    <a:pt x="0" y="6"/>
                    <a:pt x="0" y="13"/>
                  </a:cubicBezTo>
                  <a:cubicBezTo>
                    <a:pt x="0" y="155"/>
                    <a:pt x="0" y="155"/>
                    <a:pt x="0" y="155"/>
                  </a:cubicBezTo>
                  <a:cubicBezTo>
                    <a:pt x="343" y="256"/>
                    <a:pt x="343" y="256"/>
                    <a:pt x="343" y="256"/>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239">
              <a:extLst>
                <a:ext uri="{FF2B5EF4-FFF2-40B4-BE49-F238E27FC236}">
                  <a16:creationId xmlns:a16="http://schemas.microsoft.com/office/drawing/2014/main" id="{7B22EE1E-F06D-42A5-9CFB-4E10CEBEA926}"/>
                </a:ext>
              </a:extLst>
            </p:cNvPr>
            <p:cNvSpPr>
              <a:spLocks noEditPoints="1"/>
            </p:cNvSpPr>
            <p:nvPr/>
          </p:nvSpPr>
          <p:spPr bwMode="auto">
            <a:xfrm>
              <a:off x="5629276" y="3506788"/>
              <a:ext cx="177800" cy="495300"/>
            </a:xfrm>
            <a:custGeom>
              <a:avLst/>
              <a:gdLst>
                <a:gd name="T0" fmla="*/ 0 w 207"/>
                <a:gd name="T1" fmla="*/ 301 h 578"/>
                <a:gd name="T2" fmla="*/ 0 w 207"/>
                <a:gd name="T3" fmla="*/ 561 h 578"/>
                <a:gd name="T4" fmla="*/ 18 w 207"/>
                <a:gd name="T5" fmla="*/ 578 h 578"/>
                <a:gd name="T6" fmla="*/ 184 w 207"/>
                <a:gd name="T7" fmla="*/ 578 h 578"/>
                <a:gd name="T8" fmla="*/ 202 w 207"/>
                <a:gd name="T9" fmla="*/ 494 h 578"/>
                <a:gd name="T10" fmla="*/ 47 w 207"/>
                <a:gd name="T11" fmla="*/ 316 h 578"/>
                <a:gd name="T12" fmla="*/ 0 w 207"/>
                <a:gd name="T13" fmla="*/ 301 h 578"/>
                <a:gd name="T14" fmla="*/ 153 w 207"/>
                <a:gd name="T15" fmla="*/ 0 h 578"/>
                <a:gd name="T16" fmla="*/ 18 w 207"/>
                <a:gd name="T17" fmla="*/ 0 h 578"/>
                <a:gd name="T18" fmla="*/ 0 w 207"/>
                <a:gd name="T19" fmla="*/ 17 h 578"/>
                <a:gd name="T20" fmla="*/ 0 w 207"/>
                <a:gd name="T21" fmla="*/ 234 h 578"/>
                <a:gd name="T22" fmla="*/ 38 w 207"/>
                <a:gd name="T23" fmla="*/ 236 h 578"/>
                <a:gd name="T24" fmla="*/ 153 w 207"/>
                <a:gd name="T25" fmla="*/ 196 h 578"/>
                <a:gd name="T26" fmla="*/ 179 w 207"/>
                <a:gd name="T27" fmla="*/ 123 h 578"/>
                <a:gd name="T28" fmla="*/ 153 w 207"/>
                <a:gd name="T29"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578">
                  <a:moveTo>
                    <a:pt x="0" y="301"/>
                  </a:moveTo>
                  <a:cubicBezTo>
                    <a:pt x="0" y="561"/>
                    <a:pt x="0" y="561"/>
                    <a:pt x="0" y="561"/>
                  </a:cubicBezTo>
                  <a:cubicBezTo>
                    <a:pt x="0" y="570"/>
                    <a:pt x="8" y="578"/>
                    <a:pt x="18" y="578"/>
                  </a:cubicBezTo>
                  <a:cubicBezTo>
                    <a:pt x="184" y="578"/>
                    <a:pt x="184" y="578"/>
                    <a:pt x="184" y="578"/>
                  </a:cubicBezTo>
                  <a:cubicBezTo>
                    <a:pt x="195" y="552"/>
                    <a:pt x="202" y="523"/>
                    <a:pt x="202" y="494"/>
                  </a:cubicBezTo>
                  <a:cubicBezTo>
                    <a:pt x="202" y="494"/>
                    <a:pt x="193" y="373"/>
                    <a:pt x="47" y="316"/>
                  </a:cubicBezTo>
                  <a:cubicBezTo>
                    <a:pt x="0" y="301"/>
                    <a:pt x="0" y="301"/>
                    <a:pt x="0" y="301"/>
                  </a:cubicBezTo>
                  <a:moveTo>
                    <a:pt x="153" y="0"/>
                  </a:moveTo>
                  <a:cubicBezTo>
                    <a:pt x="18" y="0"/>
                    <a:pt x="18" y="0"/>
                    <a:pt x="18" y="0"/>
                  </a:cubicBezTo>
                  <a:cubicBezTo>
                    <a:pt x="8" y="0"/>
                    <a:pt x="0" y="7"/>
                    <a:pt x="0" y="17"/>
                  </a:cubicBezTo>
                  <a:cubicBezTo>
                    <a:pt x="0" y="234"/>
                    <a:pt x="0" y="234"/>
                    <a:pt x="0" y="234"/>
                  </a:cubicBezTo>
                  <a:cubicBezTo>
                    <a:pt x="13" y="235"/>
                    <a:pt x="26" y="236"/>
                    <a:pt x="38" y="236"/>
                  </a:cubicBezTo>
                  <a:cubicBezTo>
                    <a:pt x="86" y="236"/>
                    <a:pt x="131" y="226"/>
                    <a:pt x="153" y="196"/>
                  </a:cubicBezTo>
                  <a:cubicBezTo>
                    <a:pt x="166" y="177"/>
                    <a:pt x="174" y="150"/>
                    <a:pt x="179" y="123"/>
                  </a:cubicBezTo>
                  <a:cubicBezTo>
                    <a:pt x="179" y="123"/>
                    <a:pt x="207" y="64"/>
                    <a:pt x="153"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40">
              <a:extLst>
                <a:ext uri="{FF2B5EF4-FFF2-40B4-BE49-F238E27FC236}">
                  <a16:creationId xmlns:a16="http://schemas.microsoft.com/office/drawing/2014/main" id="{35DD4EE4-3997-4798-AAD2-C3919EA7F5BC}"/>
                </a:ext>
              </a:extLst>
            </p:cNvPr>
            <p:cNvSpPr>
              <a:spLocks noEditPoints="1"/>
            </p:cNvSpPr>
            <p:nvPr/>
          </p:nvSpPr>
          <p:spPr bwMode="auto">
            <a:xfrm>
              <a:off x="5329238" y="3502025"/>
              <a:ext cx="258763" cy="661988"/>
            </a:xfrm>
            <a:custGeom>
              <a:avLst/>
              <a:gdLst>
                <a:gd name="T0" fmla="*/ 0 w 303"/>
                <a:gd name="T1" fmla="*/ 647 h 772"/>
                <a:gd name="T2" fmla="*/ 0 w 303"/>
                <a:gd name="T3" fmla="*/ 752 h 772"/>
                <a:gd name="T4" fmla="*/ 20 w 303"/>
                <a:gd name="T5" fmla="*/ 772 h 772"/>
                <a:gd name="T6" fmla="*/ 248 w 303"/>
                <a:gd name="T7" fmla="*/ 772 h 772"/>
                <a:gd name="T8" fmla="*/ 248 w 303"/>
                <a:gd name="T9" fmla="*/ 771 h 772"/>
                <a:gd name="T10" fmla="*/ 115 w 303"/>
                <a:gd name="T11" fmla="*/ 686 h 772"/>
                <a:gd name="T12" fmla="*/ 0 w 303"/>
                <a:gd name="T13" fmla="*/ 647 h 772"/>
                <a:gd name="T14" fmla="*/ 0 w 303"/>
                <a:gd name="T15" fmla="*/ 198 h 772"/>
                <a:gd name="T16" fmla="*/ 0 w 303"/>
                <a:gd name="T17" fmla="*/ 593 h 772"/>
                <a:gd name="T18" fmla="*/ 249 w 303"/>
                <a:gd name="T19" fmla="*/ 662 h 772"/>
                <a:gd name="T20" fmla="*/ 303 w 303"/>
                <a:gd name="T21" fmla="*/ 675 h 772"/>
                <a:gd name="T22" fmla="*/ 303 w 303"/>
                <a:gd name="T23" fmla="*/ 292 h 772"/>
                <a:gd name="T24" fmla="*/ 0 w 303"/>
                <a:gd name="T25" fmla="*/ 198 h 772"/>
                <a:gd name="T26" fmla="*/ 283 w 303"/>
                <a:gd name="T27" fmla="*/ 0 h 772"/>
                <a:gd name="T28" fmla="*/ 20 w 303"/>
                <a:gd name="T29" fmla="*/ 0 h 772"/>
                <a:gd name="T30" fmla="*/ 0 w 303"/>
                <a:gd name="T31" fmla="*/ 20 h 772"/>
                <a:gd name="T32" fmla="*/ 0 w 303"/>
                <a:gd name="T33" fmla="*/ 160 h 772"/>
                <a:gd name="T34" fmla="*/ 219 w 303"/>
                <a:gd name="T35" fmla="*/ 215 h 772"/>
                <a:gd name="T36" fmla="*/ 303 w 303"/>
                <a:gd name="T37" fmla="*/ 234 h 772"/>
                <a:gd name="T38" fmla="*/ 303 w 303"/>
                <a:gd name="T39" fmla="*/ 20 h 772"/>
                <a:gd name="T40" fmla="*/ 283 w 303"/>
                <a:gd name="T4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772">
                  <a:moveTo>
                    <a:pt x="0" y="647"/>
                  </a:moveTo>
                  <a:cubicBezTo>
                    <a:pt x="0" y="752"/>
                    <a:pt x="0" y="752"/>
                    <a:pt x="0" y="752"/>
                  </a:cubicBezTo>
                  <a:cubicBezTo>
                    <a:pt x="0" y="763"/>
                    <a:pt x="9" y="772"/>
                    <a:pt x="20" y="772"/>
                  </a:cubicBezTo>
                  <a:cubicBezTo>
                    <a:pt x="248" y="772"/>
                    <a:pt x="248" y="772"/>
                    <a:pt x="248" y="772"/>
                  </a:cubicBezTo>
                  <a:cubicBezTo>
                    <a:pt x="248" y="772"/>
                    <a:pt x="248" y="772"/>
                    <a:pt x="248" y="771"/>
                  </a:cubicBezTo>
                  <a:cubicBezTo>
                    <a:pt x="220" y="720"/>
                    <a:pt x="171" y="703"/>
                    <a:pt x="115" y="686"/>
                  </a:cubicBezTo>
                  <a:cubicBezTo>
                    <a:pt x="0" y="647"/>
                    <a:pt x="0" y="647"/>
                    <a:pt x="0" y="647"/>
                  </a:cubicBezTo>
                  <a:moveTo>
                    <a:pt x="0" y="198"/>
                  </a:moveTo>
                  <a:cubicBezTo>
                    <a:pt x="0" y="593"/>
                    <a:pt x="0" y="593"/>
                    <a:pt x="0" y="593"/>
                  </a:cubicBezTo>
                  <a:cubicBezTo>
                    <a:pt x="249" y="662"/>
                    <a:pt x="249" y="662"/>
                    <a:pt x="249" y="662"/>
                  </a:cubicBezTo>
                  <a:cubicBezTo>
                    <a:pt x="264" y="666"/>
                    <a:pt x="283" y="671"/>
                    <a:pt x="303" y="675"/>
                  </a:cubicBezTo>
                  <a:cubicBezTo>
                    <a:pt x="303" y="292"/>
                    <a:pt x="303" y="292"/>
                    <a:pt x="303" y="292"/>
                  </a:cubicBezTo>
                  <a:cubicBezTo>
                    <a:pt x="0" y="198"/>
                    <a:pt x="0" y="198"/>
                    <a:pt x="0" y="198"/>
                  </a:cubicBezTo>
                  <a:moveTo>
                    <a:pt x="283" y="0"/>
                  </a:moveTo>
                  <a:cubicBezTo>
                    <a:pt x="20" y="0"/>
                    <a:pt x="20" y="0"/>
                    <a:pt x="20" y="0"/>
                  </a:cubicBezTo>
                  <a:cubicBezTo>
                    <a:pt x="9" y="0"/>
                    <a:pt x="0" y="9"/>
                    <a:pt x="0" y="20"/>
                  </a:cubicBezTo>
                  <a:cubicBezTo>
                    <a:pt x="0" y="160"/>
                    <a:pt x="0" y="160"/>
                    <a:pt x="0" y="160"/>
                  </a:cubicBezTo>
                  <a:cubicBezTo>
                    <a:pt x="219" y="215"/>
                    <a:pt x="219" y="215"/>
                    <a:pt x="219" y="215"/>
                  </a:cubicBezTo>
                  <a:cubicBezTo>
                    <a:pt x="240" y="221"/>
                    <a:pt x="270" y="228"/>
                    <a:pt x="303" y="234"/>
                  </a:cubicBezTo>
                  <a:cubicBezTo>
                    <a:pt x="303" y="20"/>
                    <a:pt x="303" y="20"/>
                    <a:pt x="303" y="20"/>
                  </a:cubicBezTo>
                  <a:cubicBezTo>
                    <a:pt x="303" y="9"/>
                    <a:pt x="294" y="0"/>
                    <a:pt x="283"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241">
              <a:extLst>
                <a:ext uri="{FF2B5EF4-FFF2-40B4-BE49-F238E27FC236}">
                  <a16:creationId xmlns:a16="http://schemas.microsoft.com/office/drawing/2014/main" id="{52E7FE56-D853-4EBD-A788-6DEEB5216DEC}"/>
                </a:ext>
              </a:extLst>
            </p:cNvPr>
            <p:cNvSpPr>
              <a:spLocks/>
            </p:cNvSpPr>
            <p:nvPr/>
          </p:nvSpPr>
          <p:spPr bwMode="auto">
            <a:xfrm>
              <a:off x="3563938" y="2719388"/>
              <a:ext cx="2284413" cy="1893888"/>
            </a:xfrm>
            <a:custGeom>
              <a:avLst/>
              <a:gdLst>
                <a:gd name="T0" fmla="*/ 0 w 2666"/>
                <a:gd name="T1" fmla="*/ 985 h 2208"/>
                <a:gd name="T2" fmla="*/ 74 w 2666"/>
                <a:gd name="T3" fmla="*/ 1005 h 2208"/>
                <a:gd name="T4" fmla="*/ 156 w 2666"/>
                <a:gd name="T5" fmla="*/ 1301 h 2208"/>
                <a:gd name="T6" fmla="*/ 994 w 2666"/>
                <a:gd name="T7" fmla="*/ 2152 h 2208"/>
                <a:gd name="T8" fmla="*/ 1205 w 2666"/>
                <a:gd name="T9" fmla="*/ 1953 h 2208"/>
                <a:gd name="T10" fmla="*/ 1162 w 2666"/>
                <a:gd name="T11" fmla="*/ 1841 h 2208"/>
                <a:gd name="T12" fmla="*/ 896 w 2666"/>
                <a:gd name="T13" fmla="*/ 1544 h 2208"/>
                <a:gd name="T14" fmla="*/ 2107 w 2666"/>
                <a:gd name="T15" fmla="*/ 1903 h 2208"/>
                <a:gd name="T16" fmla="*/ 2227 w 2666"/>
                <a:gd name="T17" fmla="*/ 1906 h 2208"/>
                <a:gd name="T18" fmla="*/ 2361 w 2666"/>
                <a:gd name="T19" fmla="*/ 1772 h 2208"/>
                <a:gd name="T20" fmla="*/ 2342 w 2666"/>
                <a:gd name="T21" fmla="*/ 1665 h 2208"/>
                <a:gd name="T22" fmla="*/ 2209 w 2666"/>
                <a:gd name="T23" fmla="*/ 1579 h 2208"/>
                <a:gd name="T24" fmla="*/ 1261 w 2666"/>
                <a:gd name="T25" fmla="*/ 1256 h 2208"/>
                <a:gd name="T26" fmla="*/ 2342 w 2666"/>
                <a:gd name="T27" fmla="*/ 1555 h 2208"/>
                <a:gd name="T28" fmla="*/ 2565 w 2666"/>
                <a:gd name="T29" fmla="*/ 1560 h 2208"/>
                <a:gd name="T30" fmla="*/ 2646 w 2666"/>
                <a:gd name="T31" fmla="*/ 1393 h 2208"/>
                <a:gd name="T32" fmla="*/ 2492 w 2666"/>
                <a:gd name="T33" fmla="*/ 1215 h 2208"/>
                <a:gd name="T34" fmla="*/ 1457 w 2666"/>
                <a:gd name="T35" fmla="*/ 893 h 2208"/>
                <a:gd name="T36" fmla="*/ 2313 w 2666"/>
                <a:gd name="T37" fmla="*/ 1108 h 2208"/>
                <a:gd name="T38" fmla="*/ 2597 w 2666"/>
                <a:gd name="T39" fmla="*/ 1095 h 2208"/>
                <a:gd name="T40" fmla="*/ 2624 w 2666"/>
                <a:gd name="T41" fmla="*/ 1022 h 2208"/>
                <a:gd name="T42" fmla="*/ 2542 w 2666"/>
                <a:gd name="T43" fmla="*/ 851 h 2208"/>
                <a:gd name="T44" fmla="*/ 2432 w 2666"/>
                <a:gd name="T45" fmla="*/ 806 h 2208"/>
                <a:gd name="T46" fmla="*/ 1502 w 2666"/>
                <a:gd name="T47" fmla="*/ 501 h 2208"/>
                <a:gd name="T48" fmla="*/ 2139 w 2666"/>
                <a:gd name="T49" fmla="*/ 666 h 2208"/>
                <a:gd name="T50" fmla="*/ 2327 w 2666"/>
                <a:gd name="T51" fmla="*/ 631 h 2208"/>
                <a:gd name="T52" fmla="*/ 2355 w 2666"/>
                <a:gd name="T53" fmla="*/ 565 h 2208"/>
                <a:gd name="T54" fmla="*/ 2217 w 2666"/>
                <a:gd name="T55" fmla="*/ 371 h 2208"/>
                <a:gd name="T56" fmla="*/ 1080 w 2666"/>
                <a:gd name="T57" fmla="*/ 73 h 2208"/>
                <a:gd name="T58" fmla="*/ 819 w 2666"/>
                <a:gd name="T59" fmla="*/ 19 h 2208"/>
                <a:gd name="T60" fmla="*/ 609 w 2666"/>
                <a:gd name="T61" fmla="*/ 7 h 2208"/>
                <a:gd name="T62" fmla="*/ 456 w 2666"/>
                <a:gd name="T63" fmla="*/ 44 h 2208"/>
                <a:gd name="T64" fmla="*/ 347 w 2666"/>
                <a:gd name="T65" fmla="*/ 110 h 2208"/>
                <a:gd name="T66" fmla="*/ 250 w 2666"/>
                <a:gd name="T67" fmla="*/ 79 h 2208"/>
                <a:gd name="T68" fmla="*/ 0 w 2666"/>
                <a:gd name="T69" fmla="*/ 985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66" h="2208">
                  <a:moveTo>
                    <a:pt x="0" y="985"/>
                  </a:moveTo>
                  <a:cubicBezTo>
                    <a:pt x="74" y="1005"/>
                    <a:pt x="74" y="1005"/>
                    <a:pt x="74" y="1005"/>
                  </a:cubicBezTo>
                  <a:cubicBezTo>
                    <a:pt x="74" y="1005"/>
                    <a:pt x="68" y="1214"/>
                    <a:pt x="156" y="1301"/>
                  </a:cubicBezTo>
                  <a:cubicBezTo>
                    <a:pt x="156" y="1301"/>
                    <a:pt x="866" y="2040"/>
                    <a:pt x="994" y="2152"/>
                  </a:cubicBezTo>
                  <a:cubicBezTo>
                    <a:pt x="994" y="2152"/>
                    <a:pt x="1238" y="2208"/>
                    <a:pt x="1205" y="1953"/>
                  </a:cubicBezTo>
                  <a:cubicBezTo>
                    <a:pt x="1205" y="1953"/>
                    <a:pt x="1216" y="1907"/>
                    <a:pt x="1162" y="1841"/>
                  </a:cubicBezTo>
                  <a:cubicBezTo>
                    <a:pt x="896" y="1544"/>
                    <a:pt x="896" y="1544"/>
                    <a:pt x="896" y="1544"/>
                  </a:cubicBezTo>
                  <a:cubicBezTo>
                    <a:pt x="2107" y="1903"/>
                    <a:pt x="2107" y="1903"/>
                    <a:pt x="2107" y="1903"/>
                  </a:cubicBezTo>
                  <a:cubicBezTo>
                    <a:pt x="2146" y="1914"/>
                    <a:pt x="2188" y="1916"/>
                    <a:pt x="2227" y="1906"/>
                  </a:cubicBezTo>
                  <a:cubicBezTo>
                    <a:pt x="2279" y="1893"/>
                    <a:pt x="2338" y="1858"/>
                    <a:pt x="2361" y="1772"/>
                  </a:cubicBezTo>
                  <a:cubicBezTo>
                    <a:pt x="2361" y="1772"/>
                    <a:pt x="2374" y="1724"/>
                    <a:pt x="2342" y="1665"/>
                  </a:cubicBezTo>
                  <a:cubicBezTo>
                    <a:pt x="2314" y="1613"/>
                    <a:pt x="2265" y="1596"/>
                    <a:pt x="2209" y="1579"/>
                  </a:cubicBezTo>
                  <a:cubicBezTo>
                    <a:pt x="1261" y="1256"/>
                    <a:pt x="1261" y="1256"/>
                    <a:pt x="1261" y="1256"/>
                  </a:cubicBezTo>
                  <a:cubicBezTo>
                    <a:pt x="2342" y="1555"/>
                    <a:pt x="2342" y="1555"/>
                    <a:pt x="2342" y="1555"/>
                  </a:cubicBezTo>
                  <a:cubicBezTo>
                    <a:pt x="2402" y="1573"/>
                    <a:pt x="2513" y="1595"/>
                    <a:pt x="2565" y="1560"/>
                  </a:cubicBezTo>
                  <a:cubicBezTo>
                    <a:pt x="2609" y="1530"/>
                    <a:pt x="2646" y="1463"/>
                    <a:pt x="2646" y="1393"/>
                  </a:cubicBezTo>
                  <a:cubicBezTo>
                    <a:pt x="2646" y="1393"/>
                    <a:pt x="2637" y="1272"/>
                    <a:pt x="2492" y="1215"/>
                  </a:cubicBezTo>
                  <a:cubicBezTo>
                    <a:pt x="1457" y="893"/>
                    <a:pt x="1457" y="893"/>
                    <a:pt x="1457" y="893"/>
                  </a:cubicBezTo>
                  <a:cubicBezTo>
                    <a:pt x="2313" y="1108"/>
                    <a:pt x="2313" y="1108"/>
                    <a:pt x="2313" y="1108"/>
                  </a:cubicBezTo>
                  <a:cubicBezTo>
                    <a:pt x="2381" y="1127"/>
                    <a:pt x="2547" y="1164"/>
                    <a:pt x="2597" y="1095"/>
                  </a:cubicBezTo>
                  <a:cubicBezTo>
                    <a:pt x="2611" y="1076"/>
                    <a:pt x="2618" y="1049"/>
                    <a:pt x="2624" y="1022"/>
                  </a:cubicBezTo>
                  <a:cubicBezTo>
                    <a:pt x="2624" y="1022"/>
                    <a:pt x="2666" y="931"/>
                    <a:pt x="2542" y="851"/>
                  </a:cubicBezTo>
                  <a:cubicBezTo>
                    <a:pt x="2521" y="837"/>
                    <a:pt x="2456" y="813"/>
                    <a:pt x="2432" y="806"/>
                  </a:cubicBezTo>
                  <a:cubicBezTo>
                    <a:pt x="1502" y="501"/>
                    <a:pt x="1502" y="501"/>
                    <a:pt x="1502" y="501"/>
                  </a:cubicBezTo>
                  <a:cubicBezTo>
                    <a:pt x="2139" y="666"/>
                    <a:pt x="2139" y="666"/>
                    <a:pt x="2139" y="666"/>
                  </a:cubicBezTo>
                  <a:cubicBezTo>
                    <a:pt x="2206" y="685"/>
                    <a:pt x="2285" y="685"/>
                    <a:pt x="2327" y="631"/>
                  </a:cubicBezTo>
                  <a:cubicBezTo>
                    <a:pt x="2341" y="612"/>
                    <a:pt x="2352" y="591"/>
                    <a:pt x="2355" y="565"/>
                  </a:cubicBezTo>
                  <a:cubicBezTo>
                    <a:pt x="2355" y="565"/>
                    <a:pt x="2389" y="427"/>
                    <a:pt x="2217" y="371"/>
                  </a:cubicBezTo>
                  <a:cubicBezTo>
                    <a:pt x="1080" y="73"/>
                    <a:pt x="1080" y="73"/>
                    <a:pt x="1080" y="73"/>
                  </a:cubicBezTo>
                  <a:cubicBezTo>
                    <a:pt x="819" y="19"/>
                    <a:pt x="819" y="19"/>
                    <a:pt x="819" y="19"/>
                  </a:cubicBezTo>
                  <a:cubicBezTo>
                    <a:pt x="750" y="5"/>
                    <a:pt x="679" y="0"/>
                    <a:pt x="609" y="7"/>
                  </a:cubicBezTo>
                  <a:cubicBezTo>
                    <a:pt x="560" y="12"/>
                    <a:pt x="506" y="23"/>
                    <a:pt x="456" y="44"/>
                  </a:cubicBezTo>
                  <a:cubicBezTo>
                    <a:pt x="456" y="44"/>
                    <a:pt x="356" y="83"/>
                    <a:pt x="347" y="110"/>
                  </a:cubicBezTo>
                  <a:cubicBezTo>
                    <a:pt x="250" y="79"/>
                    <a:pt x="250" y="79"/>
                    <a:pt x="250" y="79"/>
                  </a:cubicBezTo>
                  <a:lnTo>
                    <a:pt x="0" y="985"/>
                  </a:lnTo>
                  <a:close/>
                </a:path>
              </a:pathLst>
            </a:custGeom>
            <a:solidFill>
              <a:srgbClr val="EDBE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242">
              <a:extLst>
                <a:ext uri="{FF2B5EF4-FFF2-40B4-BE49-F238E27FC236}">
                  <a16:creationId xmlns:a16="http://schemas.microsoft.com/office/drawing/2014/main" id="{2473A892-804B-4B36-AA0F-CCF6B7B5AEE9}"/>
                </a:ext>
              </a:extLst>
            </p:cNvPr>
            <p:cNvSpPr>
              <a:spLocks/>
            </p:cNvSpPr>
            <p:nvPr/>
          </p:nvSpPr>
          <p:spPr bwMode="auto">
            <a:xfrm>
              <a:off x="3435351" y="2647950"/>
              <a:ext cx="411163" cy="1087438"/>
            </a:xfrm>
            <a:custGeom>
              <a:avLst/>
              <a:gdLst>
                <a:gd name="T0" fmla="*/ 186 w 259"/>
                <a:gd name="T1" fmla="*/ 0 h 685"/>
                <a:gd name="T2" fmla="*/ 259 w 259"/>
                <a:gd name="T3" fmla="*/ 20 h 685"/>
                <a:gd name="T4" fmla="*/ 73 w 259"/>
                <a:gd name="T5" fmla="*/ 685 h 685"/>
                <a:gd name="T6" fmla="*/ 0 w 259"/>
                <a:gd name="T7" fmla="*/ 664 h 685"/>
                <a:gd name="T8" fmla="*/ 186 w 259"/>
                <a:gd name="T9" fmla="*/ 0 h 685"/>
              </a:gdLst>
              <a:ahLst/>
              <a:cxnLst>
                <a:cxn ang="0">
                  <a:pos x="T0" y="T1"/>
                </a:cxn>
                <a:cxn ang="0">
                  <a:pos x="T2" y="T3"/>
                </a:cxn>
                <a:cxn ang="0">
                  <a:pos x="T4" y="T5"/>
                </a:cxn>
                <a:cxn ang="0">
                  <a:pos x="T6" y="T7"/>
                </a:cxn>
                <a:cxn ang="0">
                  <a:pos x="T8" y="T9"/>
                </a:cxn>
              </a:cxnLst>
              <a:rect l="0" t="0" r="r" b="b"/>
              <a:pathLst>
                <a:path w="259" h="685">
                  <a:moveTo>
                    <a:pt x="186" y="0"/>
                  </a:moveTo>
                  <a:lnTo>
                    <a:pt x="259" y="20"/>
                  </a:lnTo>
                  <a:lnTo>
                    <a:pt x="73" y="685"/>
                  </a:lnTo>
                  <a:lnTo>
                    <a:pt x="0" y="664"/>
                  </a:lnTo>
                  <a:lnTo>
                    <a:pt x="18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243">
              <a:extLst>
                <a:ext uri="{FF2B5EF4-FFF2-40B4-BE49-F238E27FC236}">
                  <a16:creationId xmlns:a16="http://schemas.microsoft.com/office/drawing/2014/main" id="{71EAACE1-CD3E-418A-8B1C-9AF05BC77A0B}"/>
                </a:ext>
              </a:extLst>
            </p:cNvPr>
            <p:cNvSpPr>
              <a:spLocks/>
            </p:cNvSpPr>
            <p:nvPr/>
          </p:nvSpPr>
          <p:spPr bwMode="auto">
            <a:xfrm>
              <a:off x="1588" y="1576388"/>
              <a:ext cx="3767138" cy="2138363"/>
            </a:xfrm>
            <a:custGeom>
              <a:avLst/>
              <a:gdLst>
                <a:gd name="T0" fmla="*/ 3995 w 4394"/>
                <a:gd name="T1" fmla="*/ 2494 h 2494"/>
                <a:gd name="T2" fmla="*/ 3709 w 4394"/>
                <a:gd name="T3" fmla="*/ 2421 h 2494"/>
                <a:gd name="T4" fmla="*/ 2730 w 4394"/>
                <a:gd name="T5" fmla="*/ 2172 h 2494"/>
                <a:gd name="T6" fmla="*/ 2730 w 4394"/>
                <a:gd name="T7" fmla="*/ 2170 h 2494"/>
                <a:gd name="T8" fmla="*/ 2580 w 4394"/>
                <a:gd name="T9" fmla="*/ 2136 h 2494"/>
                <a:gd name="T10" fmla="*/ 1 w 4394"/>
                <a:gd name="T11" fmla="*/ 1695 h 2494"/>
                <a:gd name="T12" fmla="*/ 0 w 4394"/>
                <a:gd name="T13" fmla="*/ 0 h 2494"/>
                <a:gd name="T14" fmla="*/ 934 w 4394"/>
                <a:gd name="T15" fmla="*/ 213 h 2494"/>
                <a:gd name="T16" fmla="*/ 3282 w 4394"/>
                <a:gd name="T17" fmla="*/ 918 h 2494"/>
                <a:gd name="T18" fmla="*/ 4394 w 4394"/>
                <a:gd name="T19" fmla="*/ 1200 h 2494"/>
                <a:gd name="T20" fmla="*/ 3995 w 4394"/>
                <a:gd name="T21" fmla="*/ 249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4" h="2494">
                  <a:moveTo>
                    <a:pt x="3995" y="2494"/>
                  </a:moveTo>
                  <a:cubicBezTo>
                    <a:pt x="3709" y="2421"/>
                    <a:pt x="3709" y="2421"/>
                    <a:pt x="3709" y="2421"/>
                  </a:cubicBezTo>
                  <a:cubicBezTo>
                    <a:pt x="2730" y="2172"/>
                    <a:pt x="2730" y="2172"/>
                    <a:pt x="2730" y="2172"/>
                  </a:cubicBezTo>
                  <a:cubicBezTo>
                    <a:pt x="2730" y="2170"/>
                    <a:pt x="2730" y="2170"/>
                    <a:pt x="2730" y="2170"/>
                  </a:cubicBezTo>
                  <a:cubicBezTo>
                    <a:pt x="2682" y="2159"/>
                    <a:pt x="2630" y="2148"/>
                    <a:pt x="2580" y="2136"/>
                  </a:cubicBezTo>
                  <a:cubicBezTo>
                    <a:pt x="1701" y="1940"/>
                    <a:pt x="613" y="1722"/>
                    <a:pt x="1" y="1695"/>
                  </a:cubicBezTo>
                  <a:cubicBezTo>
                    <a:pt x="0" y="0"/>
                    <a:pt x="0" y="0"/>
                    <a:pt x="0" y="0"/>
                  </a:cubicBezTo>
                  <a:cubicBezTo>
                    <a:pt x="187" y="36"/>
                    <a:pt x="536" y="109"/>
                    <a:pt x="934" y="213"/>
                  </a:cubicBezTo>
                  <a:cubicBezTo>
                    <a:pt x="1671" y="406"/>
                    <a:pt x="2586" y="719"/>
                    <a:pt x="3282" y="918"/>
                  </a:cubicBezTo>
                  <a:cubicBezTo>
                    <a:pt x="4394" y="1200"/>
                    <a:pt x="4394" y="1200"/>
                    <a:pt x="4394" y="1200"/>
                  </a:cubicBezTo>
                  <a:lnTo>
                    <a:pt x="3995" y="2494"/>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244">
              <a:extLst>
                <a:ext uri="{FF2B5EF4-FFF2-40B4-BE49-F238E27FC236}">
                  <a16:creationId xmlns:a16="http://schemas.microsoft.com/office/drawing/2014/main" id="{F830AC20-F9E5-4476-875C-153A38FB2EBF}"/>
                </a:ext>
              </a:extLst>
            </p:cNvPr>
            <p:cNvSpPr>
              <a:spLocks/>
            </p:cNvSpPr>
            <p:nvPr/>
          </p:nvSpPr>
          <p:spPr bwMode="auto">
            <a:xfrm>
              <a:off x="3295651" y="2668588"/>
              <a:ext cx="106363" cy="104775"/>
            </a:xfrm>
            <a:custGeom>
              <a:avLst/>
              <a:gdLst>
                <a:gd name="T0" fmla="*/ 103 w 123"/>
                <a:gd name="T1" fmla="*/ 96 h 122"/>
                <a:gd name="T2" fmla="*/ 96 w 123"/>
                <a:gd name="T3" fmla="*/ 19 h 122"/>
                <a:gd name="T4" fmla="*/ 20 w 123"/>
                <a:gd name="T5" fmla="*/ 26 h 122"/>
                <a:gd name="T6" fmla="*/ 26 w 123"/>
                <a:gd name="T7" fmla="*/ 103 h 122"/>
                <a:gd name="T8" fmla="*/ 103 w 123"/>
                <a:gd name="T9" fmla="*/ 96 h 122"/>
              </a:gdLst>
              <a:ahLst/>
              <a:cxnLst>
                <a:cxn ang="0">
                  <a:pos x="T0" y="T1"/>
                </a:cxn>
                <a:cxn ang="0">
                  <a:pos x="T2" y="T3"/>
                </a:cxn>
                <a:cxn ang="0">
                  <a:pos x="T4" y="T5"/>
                </a:cxn>
                <a:cxn ang="0">
                  <a:pos x="T6" y="T7"/>
                </a:cxn>
                <a:cxn ang="0">
                  <a:pos x="T8" y="T9"/>
                </a:cxn>
              </a:cxnLst>
              <a:rect l="0" t="0" r="r" b="b"/>
              <a:pathLst>
                <a:path w="123" h="122">
                  <a:moveTo>
                    <a:pt x="103" y="96"/>
                  </a:moveTo>
                  <a:cubicBezTo>
                    <a:pt x="123" y="73"/>
                    <a:pt x="119" y="39"/>
                    <a:pt x="96" y="19"/>
                  </a:cubicBezTo>
                  <a:cubicBezTo>
                    <a:pt x="73" y="0"/>
                    <a:pt x="39" y="3"/>
                    <a:pt x="20" y="26"/>
                  </a:cubicBezTo>
                  <a:cubicBezTo>
                    <a:pt x="0" y="49"/>
                    <a:pt x="3" y="83"/>
                    <a:pt x="26" y="103"/>
                  </a:cubicBezTo>
                  <a:cubicBezTo>
                    <a:pt x="49" y="122"/>
                    <a:pt x="84" y="119"/>
                    <a:pt x="103" y="9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245">
              <a:extLst>
                <a:ext uri="{FF2B5EF4-FFF2-40B4-BE49-F238E27FC236}">
                  <a16:creationId xmlns:a16="http://schemas.microsoft.com/office/drawing/2014/main" id="{4A23BC4D-BD9E-4A0D-9483-37B9DA002A11}"/>
                </a:ext>
              </a:extLst>
            </p:cNvPr>
            <p:cNvSpPr>
              <a:spLocks/>
            </p:cNvSpPr>
            <p:nvPr/>
          </p:nvSpPr>
          <p:spPr bwMode="auto">
            <a:xfrm>
              <a:off x="3151188" y="2625725"/>
              <a:ext cx="104775" cy="104775"/>
            </a:xfrm>
            <a:custGeom>
              <a:avLst/>
              <a:gdLst>
                <a:gd name="T0" fmla="*/ 102 w 122"/>
                <a:gd name="T1" fmla="*/ 96 h 122"/>
                <a:gd name="T2" fmla="*/ 96 w 122"/>
                <a:gd name="T3" fmla="*/ 19 h 122"/>
                <a:gd name="T4" fmla="*/ 19 w 122"/>
                <a:gd name="T5" fmla="*/ 26 h 122"/>
                <a:gd name="T6" fmla="*/ 26 w 122"/>
                <a:gd name="T7" fmla="*/ 103 h 122"/>
                <a:gd name="T8" fmla="*/ 102 w 122"/>
                <a:gd name="T9" fmla="*/ 96 h 122"/>
              </a:gdLst>
              <a:ahLst/>
              <a:cxnLst>
                <a:cxn ang="0">
                  <a:pos x="T0" y="T1"/>
                </a:cxn>
                <a:cxn ang="0">
                  <a:pos x="T2" y="T3"/>
                </a:cxn>
                <a:cxn ang="0">
                  <a:pos x="T4" y="T5"/>
                </a:cxn>
                <a:cxn ang="0">
                  <a:pos x="T6" y="T7"/>
                </a:cxn>
                <a:cxn ang="0">
                  <a:pos x="T8" y="T9"/>
                </a:cxn>
              </a:cxnLst>
              <a:rect l="0" t="0" r="r" b="b"/>
              <a:pathLst>
                <a:path w="122" h="122">
                  <a:moveTo>
                    <a:pt x="102" y="96"/>
                  </a:moveTo>
                  <a:cubicBezTo>
                    <a:pt x="122" y="73"/>
                    <a:pt x="119" y="39"/>
                    <a:pt x="96" y="19"/>
                  </a:cubicBezTo>
                  <a:cubicBezTo>
                    <a:pt x="73" y="0"/>
                    <a:pt x="38" y="3"/>
                    <a:pt x="19" y="26"/>
                  </a:cubicBezTo>
                  <a:cubicBezTo>
                    <a:pt x="0" y="49"/>
                    <a:pt x="3" y="83"/>
                    <a:pt x="26" y="103"/>
                  </a:cubicBezTo>
                  <a:cubicBezTo>
                    <a:pt x="49" y="122"/>
                    <a:pt x="83" y="119"/>
                    <a:pt x="102" y="9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246">
              <a:extLst>
                <a:ext uri="{FF2B5EF4-FFF2-40B4-BE49-F238E27FC236}">
                  <a16:creationId xmlns:a16="http://schemas.microsoft.com/office/drawing/2014/main" id="{A6545BAF-918A-44D5-BA37-2F2F40417E73}"/>
                </a:ext>
              </a:extLst>
            </p:cNvPr>
            <p:cNvSpPr>
              <a:spLocks/>
            </p:cNvSpPr>
            <p:nvPr/>
          </p:nvSpPr>
          <p:spPr bwMode="auto">
            <a:xfrm>
              <a:off x="3001963" y="2586038"/>
              <a:ext cx="104775" cy="104775"/>
            </a:xfrm>
            <a:custGeom>
              <a:avLst/>
              <a:gdLst>
                <a:gd name="T0" fmla="*/ 103 w 122"/>
                <a:gd name="T1" fmla="*/ 97 h 123"/>
                <a:gd name="T2" fmla="*/ 96 w 122"/>
                <a:gd name="T3" fmla="*/ 20 h 123"/>
                <a:gd name="T4" fmla="*/ 19 w 122"/>
                <a:gd name="T5" fmla="*/ 26 h 123"/>
                <a:gd name="T6" fmla="*/ 26 w 122"/>
                <a:gd name="T7" fmla="*/ 103 h 123"/>
                <a:gd name="T8" fmla="*/ 103 w 122"/>
                <a:gd name="T9" fmla="*/ 97 h 123"/>
              </a:gdLst>
              <a:ahLst/>
              <a:cxnLst>
                <a:cxn ang="0">
                  <a:pos x="T0" y="T1"/>
                </a:cxn>
                <a:cxn ang="0">
                  <a:pos x="T2" y="T3"/>
                </a:cxn>
                <a:cxn ang="0">
                  <a:pos x="T4" y="T5"/>
                </a:cxn>
                <a:cxn ang="0">
                  <a:pos x="T6" y="T7"/>
                </a:cxn>
                <a:cxn ang="0">
                  <a:pos x="T8" y="T9"/>
                </a:cxn>
              </a:cxnLst>
              <a:rect l="0" t="0" r="r" b="b"/>
              <a:pathLst>
                <a:path w="122" h="123">
                  <a:moveTo>
                    <a:pt x="103" y="97"/>
                  </a:moveTo>
                  <a:cubicBezTo>
                    <a:pt x="122" y="73"/>
                    <a:pt x="119" y="39"/>
                    <a:pt x="96" y="20"/>
                  </a:cubicBezTo>
                  <a:cubicBezTo>
                    <a:pt x="73" y="0"/>
                    <a:pt x="39" y="3"/>
                    <a:pt x="19" y="26"/>
                  </a:cubicBezTo>
                  <a:cubicBezTo>
                    <a:pt x="0" y="50"/>
                    <a:pt x="3" y="84"/>
                    <a:pt x="26" y="103"/>
                  </a:cubicBezTo>
                  <a:cubicBezTo>
                    <a:pt x="49" y="123"/>
                    <a:pt x="83" y="120"/>
                    <a:pt x="103" y="9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247">
              <a:extLst>
                <a:ext uri="{FF2B5EF4-FFF2-40B4-BE49-F238E27FC236}">
                  <a16:creationId xmlns:a16="http://schemas.microsoft.com/office/drawing/2014/main" id="{0CD03572-0132-4260-8343-CD5C76B4A43C}"/>
                </a:ext>
              </a:extLst>
            </p:cNvPr>
            <p:cNvSpPr>
              <a:spLocks/>
            </p:cNvSpPr>
            <p:nvPr/>
          </p:nvSpPr>
          <p:spPr bwMode="auto">
            <a:xfrm>
              <a:off x="5300663" y="4073525"/>
              <a:ext cx="247650" cy="250825"/>
            </a:xfrm>
            <a:custGeom>
              <a:avLst/>
              <a:gdLst>
                <a:gd name="T0" fmla="*/ 5 w 289"/>
                <a:gd name="T1" fmla="*/ 220 h 293"/>
                <a:gd name="T2" fmla="*/ 62 w 289"/>
                <a:gd name="T3" fmla="*/ 25 h 293"/>
                <a:gd name="T4" fmla="*/ 101 w 289"/>
                <a:gd name="T5" fmla="*/ 5 h 293"/>
                <a:gd name="T6" fmla="*/ 207 w 289"/>
                <a:gd name="T7" fmla="*/ 38 h 293"/>
                <a:gd name="T8" fmla="*/ 271 w 289"/>
                <a:gd name="T9" fmla="*/ 180 h 293"/>
                <a:gd name="T10" fmla="*/ 162 w 289"/>
                <a:gd name="T11" fmla="*/ 289 h 293"/>
                <a:gd name="T12" fmla="*/ 60 w 289"/>
                <a:gd name="T13" fmla="*/ 268 h 293"/>
                <a:gd name="T14" fmla="*/ 26 w 289"/>
                <a:gd name="T15" fmla="*/ 258 h 293"/>
                <a:gd name="T16" fmla="*/ 5 w 289"/>
                <a:gd name="T17" fmla="*/ 22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93">
                  <a:moveTo>
                    <a:pt x="5" y="220"/>
                  </a:moveTo>
                  <a:cubicBezTo>
                    <a:pt x="62" y="25"/>
                    <a:pt x="62" y="25"/>
                    <a:pt x="62" y="25"/>
                  </a:cubicBezTo>
                  <a:cubicBezTo>
                    <a:pt x="67" y="9"/>
                    <a:pt x="85" y="0"/>
                    <a:pt x="101" y="5"/>
                  </a:cubicBezTo>
                  <a:cubicBezTo>
                    <a:pt x="207" y="38"/>
                    <a:pt x="207" y="38"/>
                    <a:pt x="207" y="38"/>
                  </a:cubicBezTo>
                  <a:cubicBezTo>
                    <a:pt x="207" y="38"/>
                    <a:pt x="289" y="70"/>
                    <a:pt x="271" y="180"/>
                  </a:cubicBezTo>
                  <a:cubicBezTo>
                    <a:pt x="271" y="180"/>
                    <a:pt x="252" y="272"/>
                    <a:pt x="162" y="289"/>
                  </a:cubicBezTo>
                  <a:cubicBezTo>
                    <a:pt x="162" y="289"/>
                    <a:pt x="125" y="293"/>
                    <a:pt x="60" y="268"/>
                  </a:cubicBezTo>
                  <a:cubicBezTo>
                    <a:pt x="26" y="258"/>
                    <a:pt x="26" y="258"/>
                    <a:pt x="26" y="258"/>
                  </a:cubicBezTo>
                  <a:cubicBezTo>
                    <a:pt x="10" y="253"/>
                    <a:pt x="0" y="236"/>
                    <a:pt x="5" y="22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248">
              <a:extLst>
                <a:ext uri="{FF2B5EF4-FFF2-40B4-BE49-F238E27FC236}">
                  <a16:creationId xmlns:a16="http://schemas.microsoft.com/office/drawing/2014/main" id="{8117F7CA-3274-473C-92D7-BB519C174DF3}"/>
                </a:ext>
              </a:extLst>
            </p:cNvPr>
            <p:cNvSpPr>
              <a:spLocks/>
            </p:cNvSpPr>
            <p:nvPr/>
          </p:nvSpPr>
          <p:spPr bwMode="auto">
            <a:xfrm>
              <a:off x="5545138" y="3787775"/>
              <a:ext cx="238125" cy="241300"/>
            </a:xfrm>
            <a:custGeom>
              <a:avLst/>
              <a:gdLst>
                <a:gd name="T0" fmla="*/ 5 w 277"/>
                <a:gd name="T1" fmla="*/ 210 h 281"/>
                <a:gd name="T2" fmla="*/ 60 w 277"/>
                <a:gd name="T3" fmla="*/ 25 h 281"/>
                <a:gd name="T4" fmla="*/ 97 w 277"/>
                <a:gd name="T5" fmla="*/ 5 h 281"/>
                <a:gd name="T6" fmla="*/ 198 w 277"/>
                <a:gd name="T7" fmla="*/ 37 h 281"/>
                <a:gd name="T8" fmla="*/ 259 w 277"/>
                <a:gd name="T9" fmla="*/ 173 h 281"/>
                <a:gd name="T10" fmla="*/ 155 w 277"/>
                <a:gd name="T11" fmla="*/ 277 h 281"/>
                <a:gd name="T12" fmla="*/ 58 w 277"/>
                <a:gd name="T13" fmla="*/ 257 h 281"/>
                <a:gd name="T14" fmla="*/ 25 w 277"/>
                <a:gd name="T15" fmla="*/ 247 h 281"/>
                <a:gd name="T16" fmla="*/ 5 w 277"/>
                <a:gd name="T17" fmla="*/ 21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81">
                  <a:moveTo>
                    <a:pt x="5" y="210"/>
                  </a:moveTo>
                  <a:cubicBezTo>
                    <a:pt x="60" y="25"/>
                    <a:pt x="60" y="25"/>
                    <a:pt x="60" y="25"/>
                  </a:cubicBezTo>
                  <a:cubicBezTo>
                    <a:pt x="64" y="9"/>
                    <a:pt x="81" y="0"/>
                    <a:pt x="97" y="5"/>
                  </a:cubicBezTo>
                  <a:cubicBezTo>
                    <a:pt x="198" y="37"/>
                    <a:pt x="198" y="37"/>
                    <a:pt x="198" y="37"/>
                  </a:cubicBezTo>
                  <a:cubicBezTo>
                    <a:pt x="198" y="37"/>
                    <a:pt x="277" y="67"/>
                    <a:pt x="259" y="173"/>
                  </a:cubicBezTo>
                  <a:cubicBezTo>
                    <a:pt x="259" y="173"/>
                    <a:pt x="241" y="260"/>
                    <a:pt x="155" y="277"/>
                  </a:cubicBezTo>
                  <a:cubicBezTo>
                    <a:pt x="155" y="277"/>
                    <a:pt x="120" y="281"/>
                    <a:pt x="58" y="257"/>
                  </a:cubicBezTo>
                  <a:cubicBezTo>
                    <a:pt x="25" y="247"/>
                    <a:pt x="25" y="247"/>
                    <a:pt x="25" y="247"/>
                  </a:cubicBezTo>
                  <a:cubicBezTo>
                    <a:pt x="9" y="242"/>
                    <a:pt x="0" y="226"/>
                    <a:pt x="5" y="21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249">
              <a:extLst>
                <a:ext uri="{FF2B5EF4-FFF2-40B4-BE49-F238E27FC236}">
                  <a16:creationId xmlns:a16="http://schemas.microsoft.com/office/drawing/2014/main" id="{E51E26A8-4319-4A59-990A-49ACBF8F03EC}"/>
                </a:ext>
              </a:extLst>
            </p:cNvPr>
            <p:cNvSpPr>
              <a:spLocks/>
            </p:cNvSpPr>
            <p:nvPr/>
          </p:nvSpPr>
          <p:spPr bwMode="auto">
            <a:xfrm>
              <a:off x="5575301" y="3454400"/>
              <a:ext cx="198438" cy="204788"/>
            </a:xfrm>
            <a:custGeom>
              <a:avLst/>
              <a:gdLst>
                <a:gd name="T0" fmla="*/ 4 w 232"/>
                <a:gd name="T1" fmla="*/ 184 h 240"/>
                <a:gd name="T2" fmla="*/ 44 w 232"/>
                <a:gd name="T3" fmla="*/ 22 h 240"/>
                <a:gd name="T4" fmla="*/ 75 w 232"/>
                <a:gd name="T5" fmla="*/ 4 h 240"/>
                <a:gd name="T6" fmla="*/ 163 w 232"/>
                <a:gd name="T7" fmla="*/ 27 h 240"/>
                <a:gd name="T8" fmla="*/ 221 w 232"/>
                <a:gd name="T9" fmla="*/ 142 h 240"/>
                <a:gd name="T10" fmla="*/ 136 w 232"/>
                <a:gd name="T11" fmla="*/ 235 h 240"/>
                <a:gd name="T12" fmla="*/ 51 w 232"/>
                <a:gd name="T13" fmla="*/ 222 h 240"/>
                <a:gd name="T14" fmla="*/ 23 w 232"/>
                <a:gd name="T15" fmla="*/ 215 h 240"/>
                <a:gd name="T16" fmla="*/ 4 w 232"/>
                <a:gd name="T17" fmla="*/ 18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40">
                  <a:moveTo>
                    <a:pt x="4" y="184"/>
                  </a:moveTo>
                  <a:cubicBezTo>
                    <a:pt x="44" y="22"/>
                    <a:pt x="44" y="22"/>
                    <a:pt x="44" y="22"/>
                  </a:cubicBezTo>
                  <a:cubicBezTo>
                    <a:pt x="47" y="8"/>
                    <a:pt x="61" y="0"/>
                    <a:pt x="75" y="4"/>
                  </a:cubicBezTo>
                  <a:cubicBezTo>
                    <a:pt x="163" y="27"/>
                    <a:pt x="163" y="27"/>
                    <a:pt x="163" y="27"/>
                  </a:cubicBezTo>
                  <a:cubicBezTo>
                    <a:pt x="163" y="27"/>
                    <a:pt x="232" y="50"/>
                    <a:pt x="221" y="142"/>
                  </a:cubicBezTo>
                  <a:cubicBezTo>
                    <a:pt x="221" y="142"/>
                    <a:pt x="209" y="218"/>
                    <a:pt x="136" y="235"/>
                  </a:cubicBezTo>
                  <a:cubicBezTo>
                    <a:pt x="136" y="235"/>
                    <a:pt x="106" y="240"/>
                    <a:pt x="51" y="222"/>
                  </a:cubicBezTo>
                  <a:cubicBezTo>
                    <a:pt x="23" y="215"/>
                    <a:pt x="23" y="215"/>
                    <a:pt x="23" y="215"/>
                  </a:cubicBezTo>
                  <a:cubicBezTo>
                    <a:pt x="9" y="212"/>
                    <a:pt x="0" y="198"/>
                    <a:pt x="4" y="184"/>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250">
              <a:extLst>
                <a:ext uri="{FF2B5EF4-FFF2-40B4-BE49-F238E27FC236}">
                  <a16:creationId xmlns:a16="http://schemas.microsoft.com/office/drawing/2014/main" id="{D43BAA6D-2B86-4C29-96D0-3A8B0221AC59}"/>
                </a:ext>
              </a:extLst>
            </p:cNvPr>
            <p:cNvSpPr>
              <a:spLocks/>
            </p:cNvSpPr>
            <p:nvPr/>
          </p:nvSpPr>
          <p:spPr bwMode="auto">
            <a:xfrm>
              <a:off x="5349876" y="3062288"/>
              <a:ext cx="193675" cy="201613"/>
            </a:xfrm>
            <a:custGeom>
              <a:avLst/>
              <a:gdLst>
                <a:gd name="T0" fmla="*/ 3 w 226"/>
                <a:gd name="T1" fmla="*/ 180 h 235"/>
                <a:gd name="T2" fmla="*/ 42 w 226"/>
                <a:gd name="T3" fmla="*/ 22 h 235"/>
                <a:gd name="T4" fmla="*/ 73 w 226"/>
                <a:gd name="T5" fmla="*/ 4 h 235"/>
                <a:gd name="T6" fmla="*/ 159 w 226"/>
                <a:gd name="T7" fmla="*/ 27 h 235"/>
                <a:gd name="T8" fmla="*/ 216 w 226"/>
                <a:gd name="T9" fmla="*/ 139 h 235"/>
                <a:gd name="T10" fmla="*/ 132 w 226"/>
                <a:gd name="T11" fmla="*/ 230 h 235"/>
                <a:gd name="T12" fmla="*/ 49 w 226"/>
                <a:gd name="T13" fmla="*/ 217 h 235"/>
                <a:gd name="T14" fmla="*/ 21 w 226"/>
                <a:gd name="T15" fmla="*/ 210 h 235"/>
                <a:gd name="T16" fmla="*/ 3 w 226"/>
                <a:gd name="T17" fmla="*/ 18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35">
                  <a:moveTo>
                    <a:pt x="3" y="180"/>
                  </a:moveTo>
                  <a:cubicBezTo>
                    <a:pt x="42" y="22"/>
                    <a:pt x="42" y="22"/>
                    <a:pt x="42" y="22"/>
                  </a:cubicBezTo>
                  <a:cubicBezTo>
                    <a:pt x="46" y="8"/>
                    <a:pt x="59" y="0"/>
                    <a:pt x="73" y="4"/>
                  </a:cubicBezTo>
                  <a:cubicBezTo>
                    <a:pt x="159" y="27"/>
                    <a:pt x="159" y="27"/>
                    <a:pt x="159" y="27"/>
                  </a:cubicBezTo>
                  <a:cubicBezTo>
                    <a:pt x="159" y="27"/>
                    <a:pt x="226" y="50"/>
                    <a:pt x="216" y="139"/>
                  </a:cubicBezTo>
                  <a:cubicBezTo>
                    <a:pt x="216" y="139"/>
                    <a:pt x="204" y="213"/>
                    <a:pt x="132" y="230"/>
                  </a:cubicBezTo>
                  <a:cubicBezTo>
                    <a:pt x="132" y="230"/>
                    <a:pt x="103" y="235"/>
                    <a:pt x="49" y="217"/>
                  </a:cubicBezTo>
                  <a:cubicBezTo>
                    <a:pt x="21" y="210"/>
                    <a:pt x="21" y="210"/>
                    <a:pt x="21" y="210"/>
                  </a:cubicBezTo>
                  <a:cubicBezTo>
                    <a:pt x="8" y="207"/>
                    <a:pt x="0" y="194"/>
                    <a:pt x="3" y="18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251">
              <a:extLst>
                <a:ext uri="{FF2B5EF4-FFF2-40B4-BE49-F238E27FC236}">
                  <a16:creationId xmlns:a16="http://schemas.microsoft.com/office/drawing/2014/main" id="{841AB8CF-3B74-4D96-AAC1-7F6ACBBE44DC}"/>
                </a:ext>
              </a:extLst>
            </p:cNvPr>
            <p:cNvSpPr>
              <a:spLocks/>
            </p:cNvSpPr>
            <p:nvPr/>
          </p:nvSpPr>
          <p:spPr bwMode="auto">
            <a:xfrm>
              <a:off x="4346576" y="4367213"/>
              <a:ext cx="190500" cy="198438"/>
            </a:xfrm>
            <a:custGeom>
              <a:avLst/>
              <a:gdLst>
                <a:gd name="T0" fmla="*/ 8 w 223"/>
                <a:gd name="T1" fmla="*/ 90 h 231"/>
                <a:gd name="T2" fmla="*/ 99 w 223"/>
                <a:gd name="T3" fmla="*/ 7 h 231"/>
                <a:gd name="T4" fmla="*/ 129 w 223"/>
                <a:gd name="T5" fmla="*/ 13 h 231"/>
                <a:gd name="T6" fmla="*/ 183 w 223"/>
                <a:gd name="T7" fmla="*/ 80 h 231"/>
                <a:gd name="T8" fmla="*/ 180 w 223"/>
                <a:gd name="T9" fmla="*/ 189 h 231"/>
                <a:gd name="T10" fmla="*/ 82 w 223"/>
                <a:gd name="T11" fmla="*/ 200 h 231"/>
                <a:gd name="T12" fmla="*/ 27 w 223"/>
                <a:gd name="T13" fmla="*/ 142 h 231"/>
                <a:gd name="T14" fmla="*/ 9 w 223"/>
                <a:gd name="T15" fmla="*/ 121 h 231"/>
                <a:gd name="T16" fmla="*/ 8 w 223"/>
                <a:gd name="T17" fmla="*/ 9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231">
                  <a:moveTo>
                    <a:pt x="8" y="90"/>
                  </a:moveTo>
                  <a:cubicBezTo>
                    <a:pt x="99" y="7"/>
                    <a:pt x="99" y="7"/>
                    <a:pt x="99" y="7"/>
                  </a:cubicBezTo>
                  <a:cubicBezTo>
                    <a:pt x="107" y="0"/>
                    <a:pt x="121" y="3"/>
                    <a:pt x="129" y="13"/>
                  </a:cubicBezTo>
                  <a:cubicBezTo>
                    <a:pt x="183" y="80"/>
                    <a:pt x="183" y="80"/>
                    <a:pt x="183" y="80"/>
                  </a:cubicBezTo>
                  <a:cubicBezTo>
                    <a:pt x="183" y="80"/>
                    <a:pt x="223" y="135"/>
                    <a:pt x="180" y="189"/>
                  </a:cubicBezTo>
                  <a:cubicBezTo>
                    <a:pt x="180" y="189"/>
                    <a:pt x="142" y="231"/>
                    <a:pt x="82" y="200"/>
                  </a:cubicBezTo>
                  <a:cubicBezTo>
                    <a:pt x="82" y="200"/>
                    <a:pt x="59" y="185"/>
                    <a:pt x="27" y="142"/>
                  </a:cubicBezTo>
                  <a:cubicBezTo>
                    <a:pt x="9" y="121"/>
                    <a:pt x="9" y="121"/>
                    <a:pt x="9" y="121"/>
                  </a:cubicBezTo>
                  <a:cubicBezTo>
                    <a:pt x="1" y="110"/>
                    <a:pt x="0" y="96"/>
                    <a:pt x="8" y="9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252">
              <a:extLst>
                <a:ext uri="{FF2B5EF4-FFF2-40B4-BE49-F238E27FC236}">
                  <a16:creationId xmlns:a16="http://schemas.microsoft.com/office/drawing/2014/main" id="{21D91D28-E94F-49ED-853D-0665BDFFA32E}"/>
                </a:ext>
              </a:extLst>
            </p:cNvPr>
            <p:cNvSpPr>
              <a:spLocks/>
            </p:cNvSpPr>
            <p:nvPr/>
          </p:nvSpPr>
          <p:spPr bwMode="auto">
            <a:xfrm>
              <a:off x="3176" y="2552700"/>
              <a:ext cx="3621088" cy="1162050"/>
            </a:xfrm>
            <a:custGeom>
              <a:avLst/>
              <a:gdLst>
                <a:gd name="T0" fmla="*/ 3993 w 4224"/>
                <a:gd name="T1" fmla="*/ 1355 h 1355"/>
                <a:gd name="T2" fmla="*/ 3707 w 4224"/>
                <a:gd name="T3" fmla="*/ 1282 h 1355"/>
                <a:gd name="T4" fmla="*/ 2728 w 4224"/>
                <a:gd name="T5" fmla="*/ 1033 h 1355"/>
                <a:gd name="T6" fmla="*/ 2728 w 4224"/>
                <a:gd name="T7" fmla="*/ 1031 h 1355"/>
                <a:gd name="T8" fmla="*/ 2578 w 4224"/>
                <a:gd name="T9" fmla="*/ 997 h 1355"/>
                <a:gd name="T10" fmla="*/ 0 w 4224"/>
                <a:gd name="T11" fmla="*/ 556 h 1355"/>
                <a:gd name="T12" fmla="*/ 0 w 4224"/>
                <a:gd name="T13" fmla="*/ 0 h 1355"/>
                <a:gd name="T14" fmla="*/ 2939 w 4224"/>
                <a:gd name="T15" fmla="*/ 726 h 1355"/>
                <a:gd name="T16" fmla="*/ 3595 w 4224"/>
                <a:gd name="T17" fmla="*/ 864 h 1355"/>
                <a:gd name="T18" fmla="*/ 4224 w 4224"/>
                <a:gd name="T19" fmla="*/ 607 h 1355"/>
                <a:gd name="T20" fmla="*/ 3993 w 4224"/>
                <a:gd name="T21" fmla="*/ 1355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4" h="1355">
                  <a:moveTo>
                    <a:pt x="3993" y="1355"/>
                  </a:moveTo>
                  <a:cubicBezTo>
                    <a:pt x="3934" y="1334"/>
                    <a:pt x="3836" y="1309"/>
                    <a:pt x="3707" y="1282"/>
                  </a:cubicBezTo>
                  <a:cubicBezTo>
                    <a:pt x="2728" y="1033"/>
                    <a:pt x="2728" y="1033"/>
                    <a:pt x="2728" y="1033"/>
                  </a:cubicBezTo>
                  <a:cubicBezTo>
                    <a:pt x="2728" y="1031"/>
                    <a:pt x="2728" y="1031"/>
                    <a:pt x="2728" y="1031"/>
                  </a:cubicBezTo>
                  <a:cubicBezTo>
                    <a:pt x="2680" y="1020"/>
                    <a:pt x="2629" y="1009"/>
                    <a:pt x="2578" y="997"/>
                  </a:cubicBezTo>
                  <a:cubicBezTo>
                    <a:pt x="1700" y="801"/>
                    <a:pt x="612" y="583"/>
                    <a:pt x="0" y="556"/>
                  </a:cubicBezTo>
                  <a:cubicBezTo>
                    <a:pt x="0" y="0"/>
                    <a:pt x="0" y="0"/>
                    <a:pt x="0" y="0"/>
                  </a:cubicBezTo>
                  <a:cubicBezTo>
                    <a:pt x="2939" y="726"/>
                    <a:pt x="2939" y="726"/>
                    <a:pt x="2939" y="726"/>
                  </a:cubicBezTo>
                  <a:cubicBezTo>
                    <a:pt x="2939" y="726"/>
                    <a:pt x="3226" y="808"/>
                    <a:pt x="3595" y="864"/>
                  </a:cubicBezTo>
                  <a:cubicBezTo>
                    <a:pt x="3962" y="920"/>
                    <a:pt x="4224" y="607"/>
                    <a:pt x="4224" y="607"/>
                  </a:cubicBezTo>
                  <a:lnTo>
                    <a:pt x="3993" y="1355"/>
                  </a:ln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253">
              <a:extLst>
                <a:ext uri="{FF2B5EF4-FFF2-40B4-BE49-F238E27FC236}">
                  <a16:creationId xmlns:a16="http://schemas.microsoft.com/office/drawing/2014/main" id="{E3288F92-550A-4A8F-B5EF-EC4BD00199DA}"/>
                </a:ext>
              </a:extLst>
            </p:cNvPr>
            <p:cNvSpPr>
              <a:spLocks/>
            </p:cNvSpPr>
            <p:nvPr/>
          </p:nvSpPr>
          <p:spPr bwMode="auto">
            <a:xfrm>
              <a:off x="3176" y="7659688"/>
              <a:ext cx="3065463" cy="938213"/>
            </a:xfrm>
            <a:custGeom>
              <a:avLst/>
              <a:gdLst>
                <a:gd name="T0" fmla="*/ 3575 w 3575"/>
                <a:gd name="T1" fmla="*/ 582 h 1094"/>
                <a:gd name="T2" fmla="*/ 3177 w 3575"/>
                <a:gd name="T3" fmla="*/ 437 h 1094"/>
                <a:gd name="T4" fmla="*/ 2666 w 3575"/>
                <a:gd name="T5" fmla="*/ 471 h 1094"/>
                <a:gd name="T6" fmla="*/ 0 w 3575"/>
                <a:gd name="T7" fmla="*/ 1094 h 1094"/>
                <a:gd name="T8" fmla="*/ 0 w 3575"/>
                <a:gd name="T9" fmla="*/ 648 h 1094"/>
                <a:gd name="T10" fmla="*/ 2578 w 3575"/>
                <a:gd name="T11" fmla="*/ 207 h 1094"/>
                <a:gd name="T12" fmla="*/ 3393 w 3575"/>
                <a:gd name="T13" fmla="*/ 0 h 1094"/>
                <a:gd name="T14" fmla="*/ 3575 w 3575"/>
                <a:gd name="T15" fmla="*/ 582 h 10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75" h="1094">
                  <a:moveTo>
                    <a:pt x="3575" y="582"/>
                  </a:moveTo>
                  <a:cubicBezTo>
                    <a:pt x="3575" y="582"/>
                    <a:pt x="3411" y="465"/>
                    <a:pt x="3177" y="437"/>
                  </a:cubicBezTo>
                  <a:cubicBezTo>
                    <a:pt x="2943" y="408"/>
                    <a:pt x="2666" y="471"/>
                    <a:pt x="2666" y="471"/>
                  </a:cubicBezTo>
                  <a:cubicBezTo>
                    <a:pt x="0" y="1094"/>
                    <a:pt x="0" y="1094"/>
                    <a:pt x="0" y="1094"/>
                  </a:cubicBezTo>
                  <a:cubicBezTo>
                    <a:pt x="0" y="648"/>
                    <a:pt x="0" y="648"/>
                    <a:pt x="0" y="648"/>
                  </a:cubicBezTo>
                  <a:cubicBezTo>
                    <a:pt x="612" y="621"/>
                    <a:pt x="2578" y="207"/>
                    <a:pt x="2578" y="207"/>
                  </a:cubicBezTo>
                  <a:cubicBezTo>
                    <a:pt x="3393" y="0"/>
                    <a:pt x="3393" y="0"/>
                    <a:pt x="3393" y="0"/>
                  </a:cubicBezTo>
                  <a:lnTo>
                    <a:pt x="3575" y="582"/>
                  </a:ln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254">
              <a:extLst>
                <a:ext uri="{FF2B5EF4-FFF2-40B4-BE49-F238E27FC236}">
                  <a16:creationId xmlns:a16="http://schemas.microsoft.com/office/drawing/2014/main" id="{F60503DA-2998-4519-BA76-44B2DFD37FF3}"/>
                </a:ext>
              </a:extLst>
            </p:cNvPr>
            <p:cNvSpPr>
              <a:spLocks/>
            </p:cNvSpPr>
            <p:nvPr/>
          </p:nvSpPr>
          <p:spPr bwMode="auto">
            <a:xfrm>
              <a:off x="13290551" y="2527300"/>
              <a:ext cx="1171575" cy="1090613"/>
            </a:xfrm>
            <a:custGeom>
              <a:avLst/>
              <a:gdLst>
                <a:gd name="T0" fmla="*/ 0 w 1366"/>
                <a:gd name="T1" fmla="*/ 310 h 1272"/>
                <a:gd name="T2" fmla="*/ 211 w 1366"/>
                <a:gd name="T3" fmla="*/ 103 h 1272"/>
                <a:gd name="T4" fmla="*/ 530 w 1366"/>
                <a:gd name="T5" fmla="*/ 54 h 1272"/>
                <a:gd name="T6" fmla="*/ 1300 w 1366"/>
                <a:gd name="T7" fmla="*/ 761 h 1272"/>
                <a:gd name="T8" fmla="*/ 1203 w 1366"/>
                <a:gd name="T9" fmla="*/ 1132 h 1272"/>
                <a:gd name="T10" fmla="*/ 995 w 1366"/>
                <a:gd name="T11" fmla="*/ 1272 h 1272"/>
                <a:gd name="T12" fmla="*/ 0 w 1366"/>
                <a:gd name="T13" fmla="*/ 310 h 1272"/>
              </a:gdLst>
              <a:ahLst/>
              <a:cxnLst>
                <a:cxn ang="0">
                  <a:pos x="T0" y="T1"/>
                </a:cxn>
                <a:cxn ang="0">
                  <a:pos x="T2" y="T3"/>
                </a:cxn>
                <a:cxn ang="0">
                  <a:pos x="T4" y="T5"/>
                </a:cxn>
                <a:cxn ang="0">
                  <a:pos x="T6" y="T7"/>
                </a:cxn>
                <a:cxn ang="0">
                  <a:pos x="T8" y="T9"/>
                </a:cxn>
                <a:cxn ang="0">
                  <a:pos x="T10" y="T11"/>
                </a:cxn>
                <a:cxn ang="0">
                  <a:pos x="T12" y="T13"/>
                </a:cxn>
              </a:cxnLst>
              <a:rect l="0" t="0" r="r" b="b"/>
              <a:pathLst>
                <a:path w="1366" h="1272">
                  <a:moveTo>
                    <a:pt x="0" y="310"/>
                  </a:moveTo>
                  <a:cubicBezTo>
                    <a:pt x="211" y="103"/>
                    <a:pt x="211" y="103"/>
                    <a:pt x="211" y="103"/>
                  </a:cubicBezTo>
                  <a:cubicBezTo>
                    <a:pt x="296" y="20"/>
                    <a:pt x="424" y="0"/>
                    <a:pt x="530" y="54"/>
                  </a:cubicBezTo>
                  <a:cubicBezTo>
                    <a:pt x="751" y="165"/>
                    <a:pt x="1115" y="393"/>
                    <a:pt x="1300" y="761"/>
                  </a:cubicBezTo>
                  <a:cubicBezTo>
                    <a:pt x="1366" y="892"/>
                    <a:pt x="1324" y="1051"/>
                    <a:pt x="1203" y="1132"/>
                  </a:cubicBezTo>
                  <a:cubicBezTo>
                    <a:pt x="995" y="1272"/>
                    <a:pt x="995" y="1272"/>
                    <a:pt x="995" y="1272"/>
                  </a:cubicBezTo>
                  <a:cubicBezTo>
                    <a:pt x="995" y="1272"/>
                    <a:pt x="842" y="677"/>
                    <a:pt x="0" y="310"/>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255">
              <a:extLst>
                <a:ext uri="{FF2B5EF4-FFF2-40B4-BE49-F238E27FC236}">
                  <a16:creationId xmlns:a16="http://schemas.microsoft.com/office/drawing/2014/main" id="{1EA4BC51-F8C0-4B34-844C-C19BB95BA400}"/>
                </a:ext>
              </a:extLst>
            </p:cNvPr>
            <p:cNvSpPr>
              <a:spLocks/>
            </p:cNvSpPr>
            <p:nvPr/>
          </p:nvSpPr>
          <p:spPr bwMode="auto">
            <a:xfrm>
              <a:off x="15698788" y="5080000"/>
              <a:ext cx="3014663" cy="1971675"/>
            </a:xfrm>
            <a:custGeom>
              <a:avLst/>
              <a:gdLst>
                <a:gd name="T0" fmla="*/ 3511 w 3517"/>
                <a:gd name="T1" fmla="*/ 1307 h 2299"/>
                <a:gd name="T2" fmla="*/ 3428 w 3517"/>
                <a:gd name="T3" fmla="*/ 1601 h 2299"/>
                <a:gd name="T4" fmla="*/ 3424 w 3517"/>
                <a:gd name="T5" fmla="*/ 1609 h 2299"/>
                <a:gd name="T6" fmla="*/ 2493 w 3517"/>
                <a:gd name="T7" fmla="*/ 2077 h 2299"/>
                <a:gd name="T8" fmla="*/ 2354 w 3517"/>
                <a:gd name="T9" fmla="*/ 2089 h 2299"/>
                <a:gd name="T10" fmla="*/ 2318 w 3517"/>
                <a:gd name="T11" fmla="*/ 2092 h 2299"/>
                <a:gd name="T12" fmla="*/ 0 w 3517"/>
                <a:gd name="T13" fmla="*/ 2299 h 2299"/>
                <a:gd name="T14" fmla="*/ 30 w 3517"/>
                <a:gd name="T15" fmla="*/ 978 h 2299"/>
                <a:gd name="T16" fmla="*/ 682 w 3517"/>
                <a:gd name="T17" fmla="*/ 826 h 2299"/>
                <a:gd name="T18" fmla="*/ 1271 w 3517"/>
                <a:gd name="T19" fmla="*/ 600 h 2299"/>
                <a:gd name="T20" fmla="*/ 3197 w 3517"/>
                <a:gd name="T21" fmla="*/ 613 h 2299"/>
                <a:gd name="T22" fmla="*/ 3240 w 3517"/>
                <a:gd name="T23" fmla="*/ 657 h 2299"/>
                <a:gd name="T24" fmla="*/ 3471 w 3517"/>
                <a:gd name="T25" fmla="*/ 1022 h 2299"/>
                <a:gd name="T26" fmla="*/ 3511 w 3517"/>
                <a:gd name="T27" fmla="*/ 1307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7" h="2299">
                  <a:moveTo>
                    <a:pt x="3511" y="1307"/>
                  </a:moveTo>
                  <a:cubicBezTo>
                    <a:pt x="3504" y="1413"/>
                    <a:pt x="3473" y="1512"/>
                    <a:pt x="3428" y="1601"/>
                  </a:cubicBezTo>
                  <a:cubicBezTo>
                    <a:pt x="3427" y="1604"/>
                    <a:pt x="3426" y="1606"/>
                    <a:pt x="3424" y="1609"/>
                  </a:cubicBezTo>
                  <a:cubicBezTo>
                    <a:pt x="3272" y="1909"/>
                    <a:pt x="2829" y="2055"/>
                    <a:pt x="2493" y="2077"/>
                  </a:cubicBezTo>
                  <a:cubicBezTo>
                    <a:pt x="2354" y="2089"/>
                    <a:pt x="2354" y="2089"/>
                    <a:pt x="2354" y="2089"/>
                  </a:cubicBezTo>
                  <a:cubicBezTo>
                    <a:pt x="2318" y="2092"/>
                    <a:pt x="2318" y="2092"/>
                    <a:pt x="2318" y="2092"/>
                  </a:cubicBezTo>
                  <a:cubicBezTo>
                    <a:pt x="0" y="2299"/>
                    <a:pt x="0" y="2299"/>
                    <a:pt x="0" y="2299"/>
                  </a:cubicBezTo>
                  <a:cubicBezTo>
                    <a:pt x="586" y="1594"/>
                    <a:pt x="30" y="978"/>
                    <a:pt x="30" y="978"/>
                  </a:cubicBezTo>
                  <a:cubicBezTo>
                    <a:pt x="682" y="826"/>
                    <a:pt x="682" y="826"/>
                    <a:pt x="682" y="826"/>
                  </a:cubicBezTo>
                  <a:cubicBezTo>
                    <a:pt x="887" y="778"/>
                    <a:pt x="1085" y="701"/>
                    <a:pt x="1271" y="600"/>
                  </a:cubicBezTo>
                  <a:cubicBezTo>
                    <a:pt x="1691" y="369"/>
                    <a:pt x="2585" y="0"/>
                    <a:pt x="3197" y="613"/>
                  </a:cubicBezTo>
                  <a:cubicBezTo>
                    <a:pt x="3212" y="628"/>
                    <a:pt x="3226" y="643"/>
                    <a:pt x="3240" y="657"/>
                  </a:cubicBezTo>
                  <a:cubicBezTo>
                    <a:pt x="3357" y="783"/>
                    <a:pt x="3430" y="906"/>
                    <a:pt x="3471" y="1022"/>
                  </a:cubicBezTo>
                  <a:cubicBezTo>
                    <a:pt x="3506" y="1122"/>
                    <a:pt x="3517" y="1217"/>
                    <a:pt x="3511" y="130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56">
              <a:extLst>
                <a:ext uri="{FF2B5EF4-FFF2-40B4-BE49-F238E27FC236}">
                  <a16:creationId xmlns:a16="http://schemas.microsoft.com/office/drawing/2014/main" id="{2BC8EFD4-C9F7-46B5-A028-A58D41AD5999}"/>
                </a:ext>
              </a:extLst>
            </p:cNvPr>
            <p:cNvSpPr>
              <a:spLocks/>
            </p:cNvSpPr>
            <p:nvPr/>
          </p:nvSpPr>
          <p:spPr bwMode="auto">
            <a:xfrm>
              <a:off x="15449551" y="5859463"/>
              <a:ext cx="625475" cy="1250950"/>
            </a:xfrm>
            <a:custGeom>
              <a:avLst/>
              <a:gdLst>
                <a:gd name="T0" fmla="*/ 0 w 730"/>
                <a:gd name="T1" fmla="*/ 1460 h 1460"/>
                <a:gd name="T2" fmla="*/ 296 w 730"/>
                <a:gd name="T3" fmla="*/ 1456 h 1460"/>
                <a:gd name="T4" fmla="*/ 556 w 730"/>
                <a:gd name="T5" fmla="*/ 1266 h 1460"/>
                <a:gd name="T6" fmla="*/ 600 w 730"/>
                <a:gd name="T7" fmla="*/ 221 h 1460"/>
                <a:gd name="T8" fmla="*/ 269 w 730"/>
                <a:gd name="T9" fmla="*/ 28 h 1460"/>
                <a:gd name="T10" fmla="*/ 20 w 730"/>
                <a:gd name="T11" fmla="*/ 68 h 1460"/>
                <a:gd name="T12" fmla="*/ 0 w 730"/>
                <a:gd name="T13" fmla="*/ 1460 h 1460"/>
              </a:gdLst>
              <a:ahLst/>
              <a:cxnLst>
                <a:cxn ang="0">
                  <a:pos x="T0" y="T1"/>
                </a:cxn>
                <a:cxn ang="0">
                  <a:pos x="T2" y="T3"/>
                </a:cxn>
                <a:cxn ang="0">
                  <a:pos x="T4" y="T5"/>
                </a:cxn>
                <a:cxn ang="0">
                  <a:pos x="T6" y="T7"/>
                </a:cxn>
                <a:cxn ang="0">
                  <a:pos x="T8" y="T9"/>
                </a:cxn>
                <a:cxn ang="0">
                  <a:pos x="T10" y="T11"/>
                </a:cxn>
                <a:cxn ang="0">
                  <a:pos x="T12" y="T13"/>
                </a:cxn>
              </a:cxnLst>
              <a:rect l="0" t="0" r="r" b="b"/>
              <a:pathLst>
                <a:path w="730" h="1460">
                  <a:moveTo>
                    <a:pt x="0" y="1460"/>
                  </a:moveTo>
                  <a:cubicBezTo>
                    <a:pt x="296" y="1456"/>
                    <a:pt x="296" y="1456"/>
                    <a:pt x="296" y="1456"/>
                  </a:cubicBezTo>
                  <a:cubicBezTo>
                    <a:pt x="414" y="1455"/>
                    <a:pt x="519" y="1379"/>
                    <a:pt x="556" y="1266"/>
                  </a:cubicBezTo>
                  <a:cubicBezTo>
                    <a:pt x="634" y="1031"/>
                    <a:pt x="730" y="612"/>
                    <a:pt x="600" y="221"/>
                  </a:cubicBezTo>
                  <a:cubicBezTo>
                    <a:pt x="555" y="83"/>
                    <a:pt x="413" y="0"/>
                    <a:pt x="269" y="28"/>
                  </a:cubicBezTo>
                  <a:cubicBezTo>
                    <a:pt x="20" y="68"/>
                    <a:pt x="20" y="68"/>
                    <a:pt x="20" y="68"/>
                  </a:cubicBezTo>
                  <a:cubicBezTo>
                    <a:pt x="20" y="68"/>
                    <a:pt x="324" y="596"/>
                    <a:pt x="0" y="1460"/>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257">
              <a:extLst>
                <a:ext uri="{FF2B5EF4-FFF2-40B4-BE49-F238E27FC236}">
                  <a16:creationId xmlns:a16="http://schemas.microsoft.com/office/drawing/2014/main" id="{DBEB776F-FD98-438B-8912-217C1AF2E817}"/>
                </a:ext>
              </a:extLst>
            </p:cNvPr>
            <p:cNvSpPr>
              <a:spLocks/>
            </p:cNvSpPr>
            <p:nvPr/>
          </p:nvSpPr>
          <p:spPr bwMode="auto">
            <a:xfrm>
              <a:off x="14965363" y="1779588"/>
              <a:ext cx="647700" cy="704850"/>
            </a:xfrm>
            <a:custGeom>
              <a:avLst/>
              <a:gdLst>
                <a:gd name="T0" fmla="*/ 656 w 755"/>
                <a:gd name="T1" fmla="*/ 792 h 822"/>
                <a:gd name="T2" fmla="*/ 360 w 755"/>
                <a:gd name="T3" fmla="*/ 427 h 822"/>
                <a:gd name="T4" fmla="*/ 25 w 755"/>
                <a:gd name="T5" fmla="*/ 97 h 822"/>
                <a:gd name="T6" fmla="*/ 16 w 755"/>
                <a:gd name="T7" fmla="*/ 28 h 822"/>
                <a:gd name="T8" fmla="*/ 31 w 755"/>
                <a:gd name="T9" fmla="*/ 15 h 822"/>
                <a:gd name="T10" fmla="*/ 98 w 755"/>
                <a:gd name="T11" fmla="*/ 30 h 822"/>
                <a:gd name="T12" fmla="*/ 433 w 755"/>
                <a:gd name="T13" fmla="*/ 361 h 822"/>
                <a:gd name="T14" fmla="*/ 730 w 755"/>
                <a:gd name="T15" fmla="*/ 725 h 822"/>
                <a:gd name="T16" fmla="*/ 739 w 755"/>
                <a:gd name="T17" fmla="*/ 794 h 822"/>
                <a:gd name="T18" fmla="*/ 724 w 755"/>
                <a:gd name="T19" fmla="*/ 808 h 822"/>
                <a:gd name="T20" fmla="*/ 656 w 755"/>
                <a:gd name="T21" fmla="*/ 79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5" h="822">
                  <a:moveTo>
                    <a:pt x="656" y="792"/>
                  </a:moveTo>
                  <a:cubicBezTo>
                    <a:pt x="656" y="792"/>
                    <a:pt x="521" y="605"/>
                    <a:pt x="360" y="427"/>
                  </a:cubicBezTo>
                  <a:cubicBezTo>
                    <a:pt x="247" y="303"/>
                    <a:pt x="25" y="97"/>
                    <a:pt x="25" y="97"/>
                  </a:cubicBezTo>
                  <a:cubicBezTo>
                    <a:pt x="4" y="74"/>
                    <a:pt x="0" y="43"/>
                    <a:pt x="16" y="28"/>
                  </a:cubicBezTo>
                  <a:cubicBezTo>
                    <a:pt x="31" y="15"/>
                    <a:pt x="31" y="15"/>
                    <a:pt x="31" y="15"/>
                  </a:cubicBezTo>
                  <a:cubicBezTo>
                    <a:pt x="47" y="0"/>
                    <a:pt x="75" y="10"/>
                    <a:pt x="98" y="30"/>
                  </a:cubicBezTo>
                  <a:cubicBezTo>
                    <a:pt x="98" y="30"/>
                    <a:pt x="246" y="154"/>
                    <a:pt x="433" y="361"/>
                  </a:cubicBezTo>
                  <a:cubicBezTo>
                    <a:pt x="634" y="581"/>
                    <a:pt x="730" y="725"/>
                    <a:pt x="730" y="725"/>
                  </a:cubicBezTo>
                  <a:cubicBezTo>
                    <a:pt x="751" y="758"/>
                    <a:pt x="755" y="780"/>
                    <a:pt x="739" y="794"/>
                  </a:cubicBezTo>
                  <a:cubicBezTo>
                    <a:pt x="724" y="808"/>
                    <a:pt x="724" y="808"/>
                    <a:pt x="724" y="808"/>
                  </a:cubicBezTo>
                  <a:cubicBezTo>
                    <a:pt x="708" y="822"/>
                    <a:pt x="677" y="816"/>
                    <a:pt x="656" y="792"/>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258">
              <a:extLst>
                <a:ext uri="{FF2B5EF4-FFF2-40B4-BE49-F238E27FC236}">
                  <a16:creationId xmlns:a16="http://schemas.microsoft.com/office/drawing/2014/main" id="{490E2682-FAC7-44F2-ABD5-B65B8DC11CCD}"/>
                </a:ext>
              </a:extLst>
            </p:cNvPr>
            <p:cNvSpPr>
              <a:spLocks/>
            </p:cNvSpPr>
            <p:nvPr/>
          </p:nvSpPr>
          <p:spPr bwMode="auto">
            <a:xfrm>
              <a:off x="15127288" y="1636713"/>
              <a:ext cx="647700" cy="704850"/>
            </a:xfrm>
            <a:custGeom>
              <a:avLst/>
              <a:gdLst>
                <a:gd name="T0" fmla="*/ 656 w 755"/>
                <a:gd name="T1" fmla="*/ 792 h 822"/>
                <a:gd name="T2" fmla="*/ 360 w 755"/>
                <a:gd name="T3" fmla="*/ 427 h 822"/>
                <a:gd name="T4" fmla="*/ 25 w 755"/>
                <a:gd name="T5" fmla="*/ 97 h 822"/>
                <a:gd name="T6" fmla="*/ 16 w 755"/>
                <a:gd name="T7" fmla="*/ 28 h 822"/>
                <a:gd name="T8" fmla="*/ 31 w 755"/>
                <a:gd name="T9" fmla="*/ 15 h 822"/>
                <a:gd name="T10" fmla="*/ 98 w 755"/>
                <a:gd name="T11" fmla="*/ 30 h 822"/>
                <a:gd name="T12" fmla="*/ 433 w 755"/>
                <a:gd name="T13" fmla="*/ 361 h 822"/>
                <a:gd name="T14" fmla="*/ 730 w 755"/>
                <a:gd name="T15" fmla="*/ 725 h 822"/>
                <a:gd name="T16" fmla="*/ 739 w 755"/>
                <a:gd name="T17" fmla="*/ 794 h 822"/>
                <a:gd name="T18" fmla="*/ 724 w 755"/>
                <a:gd name="T19" fmla="*/ 808 h 822"/>
                <a:gd name="T20" fmla="*/ 656 w 755"/>
                <a:gd name="T21" fmla="*/ 79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5" h="822">
                  <a:moveTo>
                    <a:pt x="656" y="792"/>
                  </a:moveTo>
                  <a:cubicBezTo>
                    <a:pt x="656" y="792"/>
                    <a:pt x="521" y="605"/>
                    <a:pt x="360" y="427"/>
                  </a:cubicBezTo>
                  <a:cubicBezTo>
                    <a:pt x="247" y="303"/>
                    <a:pt x="25" y="97"/>
                    <a:pt x="25" y="97"/>
                  </a:cubicBezTo>
                  <a:cubicBezTo>
                    <a:pt x="4" y="74"/>
                    <a:pt x="0" y="43"/>
                    <a:pt x="16" y="28"/>
                  </a:cubicBezTo>
                  <a:cubicBezTo>
                    <a:pt x="31" y="15"/>
                    <a:pt x="31" y="15"/>
                    <a:pt x="31" y="15"/>
                  </a:cubicBezTo>
                  <a:cubicBezTo>
                    <a:pt x="47" y="0"/>
                    <a:pt x="75" y="10"/>
                    <a:pt x="98" y="30"/>
                  </a:cubicBezTo>
                  <a:cubicBezTo>
                    <a:pt x="98" y="30"/>
                    <a:pt x="246" y="154"/>
                    <a:pt x="433" y="361"/>
                  </a:cubicBezTo>
                  <a:cubicBezTo>
                    <a:pt x="634" y="582"/>
                    <a:pt x="730" y="725"/>
                    <a:pt x="730" y="725"/>
                  </a:cubicBezTo>
                  <a:cubicBezTo>
                    <a:pt x="751" y="758"/>
                    <a:pt x="755" y="780"/>
                    <a:pt x="739" y="794"/>
                  </a:cubicBezTo>
                  <a:cubicBezTo>
                    <a:pt x="724" y="808"/>
                    <a:pt x="724" y="808"/>
                    <a:pt x="724" y="808"/>
                  </a:cubicBezTo>
                  <a:cubicBezTo>
                    <a:pt x="708" y="822"/>
                    <a:pt x="677" y="816"/>
                    <a:pt x="656" y="792"/>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259">
              <a:extLst>
                <a:ext uri="{FF2B5EF4-FFF2-40B4-BE49-F238E27FC236}">
                  <a16:creationId xmlns:a16="http://schemas.microsoft.com/office/drawing/2014/main" id="{FF031D75-D27F-4DB4-9539-95E7F8A06FB2}"/>
                </a:ext>
              </a:extLst>
            </p:cNvPr>
            <p:cNvSpPr>
              <a:spLocks/>
            </p:cNvSpPr>
            <p:nvPr/>
          </p:nvSpPr>
          <p:spPr bwMode="auto">
            <a:xfrm>
              <a:off x="15293976" y="1501775"/>
              <a:ext cx="649288" cy="704850"/>
            </a:xfrm>
            <a:custGeom>
              <a:avLst/>
              <a:gdLst>
                <a:gd name="T0" fmla="*/ 657 w 756"/>
                <a:gd name="T1" fmla="*/ 793 h 823"/>
                <a:gd name="T2" fmla="*/ 360 w 756"/>
                <a:gd name="T3" fmla="*/ 427 h 823"/>
                <a:gd name="T4" fmla="*/ 25 w 756"/>
                <a:gd name="T5" fmla="*/ 97 h 823"/>
                <a:gd name="T6" fmla="*/ 16 w 756"/>
                <a:gd name="T7" fmla="*/ 28 h 823"/>
                <a:gd name="T8" fmla="*/ 31 w 756"/>
                <a:gd name="T9" fmla="*/ 15 h 823"/>
                <a:gd name="T10" fmla="*/ 99 w 756"/>
                <a:gd name="T11" fmla="*/ 30 h 823"/>
                <a:gd name="T12" fmla="*/ 434 w 756"/>
                <a:gd name="T13" fmla="*/ 361 h 823"/>
                <a:gd name="T14" fmla="*/ 731 w 756"/>
                <a:gd name="T15" fmla="*/ 726 h 823"/>
                <a:gd name="T16" fmla="*/ 740 w 756"/>
                <a:gd name="T17" fmla="*/ 794 h 823"/>
                <a:gd name="T18" fmla="*/ 725 w 756"/>
                <a:gd name="T19" fmla="*/ 808 h 823"/>
                <a:gd name="T20" fmla="*/ 657 w 756"/>
                <a:gd name="T21" fmla="*/ 793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6" h="823">
                  <a:moveTo>
                    <a:pt x="657" y="793"/>
                  </a:moveTo>
                  <a:cubicBezTo>
                    <a:pt x="657" y="793"/>
                    <a:pt x="522" y="605"/>
                    <a:pt x="360" y="427"/>
                  </a:cubicBezTo>
                  <a:cubicBezTo>
                    <a:pt x="248" y="304"/>
                    <a:pt x="25" y="97"/>
                    <a:pt x="25" y="97"/>
                  </a:cubicBezTo>
                  <a:cubicBezTo>
                    <a:pt x="4" y="74"/>
                    <a:pt x="0" y="43"/>
                    <a:pt x="16" y="28"/>
                  </a:cubicBezTo>
                  <a:cubicBezTo>
                    <a:pt x="31" y="15"/>
                    <a:pt x="31" y="15"/>
                    <a:pt x="31" y="15"/>
                  </a:cubicBezTo>
                  <a:cubicBezTo>
                    <a:pt x="47" y="0"/>
                    <a:pt x="75" y="10"/>
                    <a:pt x="99" y="30"/>
                  </a:cubicBezTo>
                  <a:cubicBezTo>
                    <a:pt x="99" y="30"/>
                    <a:pt x="246" y="154"/>
                    <a:pt x="434" y="361"/>
                  </a:cubicBezTo>
                  <a:cubicBezTo>
                    <a:pt x="634" y="582"/>
                    <a:pt x="731" y="726"/>
                    <a:pt x="731" y="726"/>
                  </a:cubicBezTo>
                  <a:cubicBezTo>
                    <a:pt x="752" y="758"/>
                    <a:pt x="756" y="780"/>
                    <a:pt x="740" y="794"/>
                  </a:cubicBezTo>
                  <a:cubicBezTo>
                    <a:pt x="725" y="808"/>
                    <a:pt x="725" y="808"/>
                    <a:pt x="725" y="808"/>
                  </a:cubicBezTo>
                  <a:cubicBezTo>
                    <a:pt x="709" y="823"/>
                    <a:pt x="678" y="816"/>
                    <a:pt x="657" y="793"/>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260">
              <a:extLst>
                <a:ext uri="{FF2B5EF4-FFF2-40B4-BE49-F238E27FC236}">
                  <a16:creationId xmlns:a16="http://schemas.microsoft.com/office/drawing/2014/main" id="{B7FC9CD5-96C3-4D91-B8D5-F8AE8D31391A}"/>
                </a:ext>
              </a:extLst>
            </p:cNvPr>
            <p:cNvSpPr>
              <a:spLocks/>
            </p:cNvSpPr>
            <p:nvPr/>
          </p:nvSpPr>
          <p:spPr bwMode="auto">
            <a:xfrm>
              <a:off x="17332326" y="5749925"/>
              <a:ext cx="188913" cy="903288"/>
            </a:xfrm>
            <a:custGeom>
              <a:avLst/>
              <a:gdLst>
                <a:gd name="T0" fmla="*/ 114 w 219"/>
                <a:gd name="T1" fmla="*/ 999 h 1053"/>
                <a:gd name="T2" fmla="*/ 85 w 219"/>
                <a:gd name="T3" fmla="*/ 529 h 1053"/>
                <a:gd name="T4" fmla="*/ 4 w 219"/>
                <a:gd name="T5" fmla="*/ 66 h 1053"/>
                <a:gd name="T6" fmla="*/ 36 w 219"/>
                <a:gd name="T7" fmla="*/ 5 h 1053"/>
                <a:gd name="T8" fmla="*/ 56 w 219"/>
                <a:gd name="T9" fmla="*/ 2 h 1053"/>
                <a:gd name="T10" fmla="*/ 103 w 219"/>
                <a:gd name="T11" fmla="*/ 54 h 1053"/>
                <a:gd name="T12" fmla="*/ 183 w 219"/>
                <a:gd name="T13" fmla="*/ 517 h 1053"/>
                <a:gd name="T14" fmla="*/ 213 w 219"/>
                <a:gd name="T15" fmla="*/ 987 h 1053"/>
                <a:gd name="T16" fmla="*/ 181 w 219"/>
                <a:gd name="T17" fmla="*/ 1048 h 1053"/>
                <a:gd name="T18" fmla="*/ 161 w 219"/>
                <a:gd name="T19" fmla="*/ 1050 h 1053"/>
                <a:gd name="T20" fmla="*/ 114 w 219"/>
                <a:gd name="T21" fmla="*/ 999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3">
                  <a:moveTo>
                    <a:pt x="114" y="999"/>
                  </a:moveTo>
                  <a:cubicBezTo>
                    <a:pt x="114" y="999"/>
                    <a:pt x="113" y="767"/>
                    <a:pt x="85" y="529"/>
                  </a:cubicBezTo>
                  <a:cubicBezTo>
                    <a:pt x="65" y="363"/>
                    <a:pt x="4" y="66"/>
                    <a:pt x="4" y="66"/>
                  </a:cubicBezTo>
                  <a:cubicBezTo>
                    <a:pt x="0" y="35"/>
                    <a:pt x="15" y="7"/>
                    <a:pt x="36" y="5"/>
                  </a:cubicBezTo>
                  <a:cubicBezTo>
                    <a:pt x="56" y="2"/>
                    <a:pt x="56" y="2"/>
                    <a:pt x="56" y="2"/>
                  </a:cubicBezTo>
                  <a:cubicBezTo>
                    <a:pt x="78" y="0"/>
                    <a:pt x="95" y="24"/>
                    <a:pt x="103" y="54"/>
                  </a:cubicBezTo>
                  <a:cubicBezTo>
                    <a:pt x="103" y="54"/>
                    <a:pt x="150" y="241"/>
                    <a:pt x="183" y="517"/>
                  </a:cubicBezTo>
                  <a:cubicBezTo>
                    <a:pt x="219" y="814"/>
                    <a:pt x="213" y="987"/>
                    <a:pt x="213" y="987"/>
                  </a:cubicBezTo>
                  <a:cubicBezTo>
                    <a:pt x="212" y="1026"/>
                    <a:pt x="202" y="1046"/>
                    <a:pt x="181" y="1048"/>
                  </a:cubicBezTo>
                  <a:cubicBezTo>
                    <a:pt x="161" y="1050"/>
                    <a:pt x="161" y="1050"/>
                    <a:pt x="161" y="1050"/>
                  </a:cubicBezTo>
                  <a:cubicBezTo>
                    <a:pt x="139" y="1053"/>
                    <a:pt x="118" y="1030"/>
                    <a:pt x="114"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261">
              <a:extLst>
                <a:ext uri="{FF2B5EF4-FFF2-40B4-BE49-F238E27FC236}">
                  <a16:creationId xmlns:a16="http://schemas.microsoft.com/office/drawing/2014/main" id="{57FF6297-56AF-45B7-80B1-00C89005B3C6}"/>
                </a:ext>
              </a:extLst>
            </p:cNvPr>
            <p:cNvSpPr>
              <a:spLocks/>
            </p:cNvSpPr>
            <p:nvPr/>
          </p:nvSpPr>
          <p:spPr bwMode="auto">
            <a:xfrm>
              <a:off x="17546638" y="5727700"/>
              <a:ext cx="188913" cy="904875"/>
            </a:xfrm>
            <a:custGeom>
              <a:avLst/>
              <a:gdLst>
                <a:gd name="T0" fmla="*/ 115 w 219"/>
                <a:gd name="T1" fmla="*/ 999 h 1054"/>
                <a:gd name="T2" fmla="*/ 85 w 219"/>
                <a:gd name="T3" fmla="*/ 530 h 1054"/>
                <a:gd name="T4" fmla="*/ 4 w 219"/>
                <a:gd name="T5" fmla="*/ 66 h 1054"/>
                <a:gd name="T6" fmla="*/ 37 w 219"/>
                <a:gd name="T7" fmla="*/ 5 h 1054"/>
                <a:gd name="T8" fmla="*/ 56 w 219"/>
                <a:gd name="T9" fmla="*/ 3 h 1054"/>
                <a:gd name="T10" fmla="*/ 103 w 219"/>
                <a:gd name="T11" fmla="*/ 55 h 1054"/>
                <a:gd name="T12" fmla="*/ 183 w 219"/>
                <a:gd name="T13" fmla="*/ 518 h 1054"/>
                <a:gd name="T14" fmla="*/ 214 w 219"/>
                <a:gd name="T15" fmla="*/ 987 h 1054"/>
                <a:gd name="T16" fmla="*/ 181 w 219"/>
                <a:gd name="T17" fmla="*/ 1049 h 1054"/>
                <a:gd name="T18" fmla="*/ 161 w 219"/>
                <a:gd name="T19" fmla="*/ 1051 h 1054"/>
                <a:gd name="T20" fmla="*/ 115 w 219"/>
                <a:gd name="T21" fmla="*/ 99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4">
                  <a:moveTo>
                    <a:pt x="115" y="999"/>
                  </a:moveTo>
                  <a:cubicBezTo>
                    <a:pt x="115" y="999"/>
                    <a:pt x="113" y="768"/>
                    <a:pt x="85" y="530"/>
                  </a:cubicBezTo>
                  <a:cubicBezTo>
                    <a:pt x="65" y="364"/>
                    <a:pt x="4" y="66"/>
                    <a:pt x="4" y="66"/>
                  </a:cubicBezTo>
                  <a:cubicBezTo>
                    <a:pt x="0" y="35"/>
                    <a:pt x="15" y="8"/>
                    <a:pt x="37" y="5"/>
                  </a:cubicBezTo>
                  <a:cubicBezTo>
                    <a:pt x="56" y="3"/>
                    <a:pt x="56" y="3"/>
                    <a:pt x="56" y="3"/>
                  </a:cubicBezTo>
                  <a:cubicBezTo>
                    <a:pt x="78" y="0"/>
                    <a:pt x="95" y="24"/>
                    <a:pt x="103" y="55"/>
                  </a:cubicBezTo>
                  <a:cubicBezTo>
                    <a:pt x="103" y="55"/>
                    <a:pt x="151" y="241"/>
                    <a:pt x="183" y="518"/>
                  </a:cubicBezTo>
                  <a:cubicBezTo>
                    <a:pt x="219" y="814"/>
                    <a:pt x="214" y="987"/>
                    <a:pt x="214" y="987"/>
                  </a:cubicBezTo>
                  <a:cubicBezTo>
                    <a:pt x="212" y="1026"/>
                    <a:pt x="203" y="1046"/>
                    <a:pt x="181" y="1049"/>
                  </a:cubicBezTo>
                  <a:cubicBezTo>
                    <a:pt x="161" y="1051"/>
                    <a:pt x="161" y="1051"/>
                    <a:pt x="161" y="1051"/>
                  </a:cubicBezTo>
                  <a:cubicBezTo>
                    <a:pt x="139" y="1054"/>
                    <a:pt x="118" y="1030"/>
                    <a:pt x="115"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262">
              <a:extLst>
                <a:ext uri="{FF2B5EF4-FFF2-40B4-BE49-F238E27FC236}">
                  <a16:creationId xmlns:a16="http://schemas.microsoft.com/office/drawing/2014/main" id="{231CDAC6-2E70-4884-A234-B3AF5E63426B}"/>
                </a:ext>
              </a:extLst>
            </p:cNvPr>
            <p:cNvSpPr>
              <a:spLocks/>
            </p:cNvSpPr>
            <p:nvPr/>
          </p:nvSpPr>
          <p:spPr bwMode="auto">
            <a:xfrm>
              <a:off x="17762538" y="5715000"/>
              <a:ext cx="187325" cy="904875"/>
            </a:xfrm>
            <a:custGeom>
              <a:avLst/>
              <a:gdLst>
                <a:gd name="T0" fmla="*/ 115 w 219"/>
                <a:gd name="T1" fmla="*/ 999 h 1054"/>
                <a:gd name="T2" fmla="*/ 85 w 219"/>
                <a:gd name="T3" fmla="*/ 530 h 1054"/>
                <a:gd name="T4" fmla="*/ 4 w 219"/>
                <a:gd name="T5" fmla="*/ 66 h 1054"/>
                <a:gd name="T6" fmla="*/ 37 w 219"/>
                <a:gd name="T7" fmla="*/ 5 h 1054"/>
                <a:gd name="T8" fmla="*/ 56 w 219"/>
                <a:gd name="T9" fmla="*/ 3 h 1054"/>
                <a:gd name="T10" fmla="*/ 103 w 219"/>
                <a:gd name="T11" fmla="*/ 55 h 1054"/>
                <a:gd name="T12" fmla="*/ 183 w 219"/>
                <a:gd name="T13" fmla="*/ 518 h 1054"/>
                <a:gd name="T14" fmla="*/ 214 w 219"/>
                <a:gd name="T15" fmla="*/ 987 h 1054"/>
                <a:gd name="T16" fmla="*/ 181 w 219"/>
                <a:gd name="T17" fmla="*/ 1049 h 1054"/>
                <a:gd name="T18" fmla="*/ 161 w 219"/>
                <a:gd name="T19" fmla="*/ 1051 h 1054"/>
                <a:gd name="T20" fmla="*/ 115 w 219"/>
                <a:gd name="T21" fmla="*/ 99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4">
                  <a:moveTo>
                    <a:pt x="115" y="999"/>
                  </a:moveTo>
                  <a:cubicBezTo>
                    <a:pt x="115" y="999"/>
                    <a:pt x="113" y="768"/>
                    <a:pt x="85" y="530"/>
                  </a:cubicBezTo>
                  <a:cubicBezTo>
                    <a:pt x="65" y="364"/>
                    <a:pt x="4" y="66"/>
                    <a:pt x="4" y="66"/>
                  </a:cubicBezTo>
                  <a:cubicBezTo>
                    <a:pt x="0" y="35"/>
                    <a:pt x="15" y="8"/>
                    <a:pt x="37" y="5"/>
                  </a:cubicBezTo>
                  <a:cubicBezTo>
                    <a:pt x="56" y="3"/>
                    <a:pt x="56" y="3"/>
                    <a:pt x="56" y="3"/>
                  </a:cubicBezTo>
                  <a:cubicBezTo>
                    <a:pt x="78" y="0"/>
                    <a:pt x="95" y="24"/>
                    <a:pt x="103" y="55"/>
                  </a:cubicBezTo>
                  <a:cubicBezTo>
                    <a:pt x="103" y="55"/>
                    <a:pt x="150" y="241"/>
                    <a:pt x="183" y="518"/>
                  </a:cubicBezTo>
                  <a:cubicBezTo>
                    <a:pt x="219" y="814"/>
                    <a:pt x="214" y="987"/>
                    <a:pt x="214" y="987"/>
                  </a:cubicBezTo>
                  <a:cubicBezTo>
                    <a:pt x="212" y="1026"/>
                    <a:pt x="202" y="1046"/>
                    <a:pt x="181" y="1049"/>
                  </a:cubicBezTo>
                  <a:cubicBezTo>
                    <a:pt x="161" y="1051"/>
                    <a:pt x="161" y="1051"/>
                    <a:pt x="161" y="1051"/>
                  </a:cubicBezTo>
                  <a:cubicBezTo>
                    <a:pt x="139" y="1054"/>
                    <a:pt x="118" y="1030"/>
                    <a:pt x="115"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263">
              <a:extLst>
                <a:ext uri="{FF2B5EF4-FFF2-40B4-BE49-F238E27FC236}">
                  <a16:creationId xmlns:a16="http://schemas.microsoft.com/office/drawing/2014/main" id="{11C752F3-92AE-4546-B47C-D27AB6661044}"/>
                </a:ext>
              </a:extLst>
            </p:cNvPr>
            <p:cNvSpPr>
              <a:spLocks/>
            </p:cNvSpPr>
            <p:nvPr/>
          </p:nvSpPr>
          <p:spPr bwMode="auto">
            <a:xfrm>
              <a:off x="14857413" y="911225"/>
              <a:ext cx="1487488" cy="619125"/>
            </a:xfrm>
            <a:custGeom>
              <a:avLst/>
              <a:gdLst>
                <a:gd name="T0" fmla="*/ 1734 w 1734"/>
                <a:gd name="T1" fmla="*/ 398 h 721"/>
                <a:gd name="T2" fmla="*/ 1734 w 1734"/>
                <a:gd name="T3" fmla="*/ 398 h 721"/>
                <a:gd name="T4" fmla="*/ 0 w 1734"/>
                <a:gd name="T5" fmla="*/ 721 h 721"/>
                <a:gd name="T6" fmla="*/ 346 w 1734"/>
                <a:gd name="T7" fmla="*/ 432 h 721"/>
                <a:gd name="T8" fmla="*/ 1336 w 1734"/>
                <a:gd name="T9" fmla="*/ 104 h 721"/>
                <a:gd name="T10" fmla="*/ 1734 w 1734"/>
                <a:gd name="T11" fmla="*/ 398 h 721"/>
              </a:gdLst>
              <a:ahLst/>
              <a:cxnLst>
                <a:cxn ang="0">
                  <a:pos x="T0" y="T1"/>
                </a:cxn>
                <a:cxn ang="0">
                  <a:pos x="T2" y="T3"/>
                </a:cxn>
                <a:cxn ang="0">
                  <a:pos x="T4" y="T5"/>
                </a:cxn>
                <a:cxn ang="0">
                  <a:pos x="T6" y="T7"/>
                </a:cxn>
                <a:cxn ang="0">
                  <a:pos x="T8" y="T9"/>
                </a:cxn>
                <a:cxn ang="0">
                  <a:pos x="T10" y="T11"/>
                </a:cxn>
              </a:cxnLst>
              <a:rect l="0" t="0" r="r" b="b"/>
              <a:pathLst>
                <a:path w="1734" h="721">
                  <a:moveTo>
                    <a:pt x="1734" y="398"/>
                  </a:moveTo>
                  <a:cubicBezTo>
                    <a:pt x="1734" y="398"/>
                    <a:pt x="1734" y="398"/>
                    <a:pt x="1734" y="398"/>
                  </a:cubicBezTo>
                  <a:cubicBezTo>
                    <a:pt x="1186" y="138"/>
                    <a:pt x="0" y="721"/>
                    <a:pt x="0" y="721"/>
                  </a:cubicBezTo>
                  <a:cubicBezTo>
                    <a:pt x="346" y="432"/>
                    <a:pt x="346" y="432"/>
                    <a:pt x="346" y="432"/>
                  </a:cubicBezTo>
                  <a:cubicBezTo>
                    <a:pt x="600" y="210"/>
                    <a:pt x="1016" y="0"/>
                    <a:pt x="1336" y="104"/>
                  </a:cubicBezTo>
                  <a:cubicBezTo>
                    <a:pt x="1486" y="153"/>
                    <a:pt x="1630" y="242"/>
                    <a:pt x="1734" y="398"/>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264">
              <a:extLst>
                <a:ext uri="{FF2B5EF4-FFF2-40B4-BE49-F238E27FC236}">
                  <a16:creationId xmlns:a16="http://schemas.microsoft.com/office/drawing/2014/main" id="{2D466CE4-3EF4-4E84-BAE7-E636123CDC36}"/>
                </a:ext>
              </a:extLst>
            </p:cNvPr>
            <p:cNvSpPr>
              <a:spLocks/>
            </p:cNvSpPr>
            <p:nvPr/>
          </p:nvSpPr>
          <p:spPr bwMode="auto">
            <a:xfrm>
              <a:off x="17684751" y="6870700"/>
              <a:ext cx="31750" cy="3175"/>
            </a:xfrm>
            <a:custGeom>
              <a:avLst/>
              <a:gdLst>
                <a:gd name="T0" fmla="*/ 0 w 36"/>
                <a:gd name="T1" fmla="*/ 3 h 3"/>
                <a:gd name="T2" fmla="*/ 36 w 36"/>
                <a:gd name="T3" fmla="*/ 0 h 3"/>
                <a:gd name="T4" fmla="*/ 0 w 36"/>
                <a:gd name="T5" fmla="*/ 3 h 3"/>
              </a:gdLst>
              <a:ahLst/>
              <a:cxnLst>
                <a:cxn ang="0">
                  <a:pos x="T0" y="T1"/>
                </a:cxn>
                <a:cxn ang="0">
                  <a:pos x="T2" y="T3"/>
                </a:cxn>
                <a:cxn ang="0">
                  <a:pos x="T4" y="T5"/>
                </a:cxn>
              </a:cxnLst>
              <a:rect l="0" t="0" r="r" b="b"/>
              <a:pathLst>
                <a:path w="36" h="3">
                  <a:moveTo>
                    <a:pt x="0" y="3"/>
                  </a:moveTo>
                  <a:cubicBezTo>
                    <a:pt x="36" y="0"/>
                    <a:pt x="36" y="0"/>
                    <a:pt x="36" y="0"/>
                  </a:cubicBezTo>
                  <a:cubicBezTo>
                    <a:pt x="24" y="2"/>
                    <a:pt x="12" y="3"/>
                    <a:pt x="0" y="3"/>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265">
              <a:extLst>
                <a:ext uri="{FF2B5EF4-FFF2-40B4-BE49-F238E27FC236}">
                  <a16:creationId xmlns:a16="http://schemas.microsoft.com/office/drawing/2014/main" id="{75DF2CAE-AFDC-4CF4-A0F2-BE7E2D06D87A}"/>
                </a:ext>
              </a:extLst>
            </p:cNvPr>
            <p:cNvSpPr>
              <a:spLocks/>
            </p:cNvSpPr>
            <p:nvPr/>
          </p:nvSpPr>
          <p:spPr bwMode="auto">
            <a:xfrm>
              <a:off x="17716501" y="5643563"/>
              <a:ext cx="996950" cy="1227138"/>
            </a:xfrm>
            <a:custGeom>
              <a:avLst/>
              <a:gdLst>
                <a:gd name="T0" fmla="*/ 1157 w 1163"/>
                <a:gd name="T1" fmla="*/ 650 h 1432"/>
                <a:gd name="T2" fmla="*/ 1074 w 1163"/>
                <a:gd name="T3" fmla="*/ 944 h 1432"/>
                <a:gd name="T4" fmla="*/ 1070 w 1163"/>
                <a:gd name="T5" fmla="*/ 952 h 1432"/>
                <a:gd name="T6" fmla="*/ 139 w 1163"/>
                <a:gd name="T7" fmla="*/ 1420 h 1432"/>
                <a:gd name="T8" fmla="*/ 0 w 1163"/>
                <a:gd name="T9" fmla="*/ 1432 h 1432"/>
                <a:gd name="T10" fmla="*/ 886 w 1163"/>
                <a:gd name="T11" fmla="*/ 0 h 1432"/>
                <a:gd name="T12" fmla="*/ 1117 w 1163"/>
                <a:gd name="T13" fmla="*/ 365 h 1432"/>
                <a:gd name="T14" fmla="*/ 1157 w 1163"/>
                <a:gd name="T15" fmla="*/ 650 h 14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3" h="1432">
                  <a:moveTo>
                    <a:pt x="1157" y="650"/>
                  </a:moveTo>
                  <a:cubicBezTo>
                    <a:pt x="1147" y="785"/>
                    <a:pt x="1103" y="883"/>
                    <a:pt x="1074" y="944"/>
                  </a:cubicBezTo>
                  <a:cubicBezTo>
                    <a:pt x="1073" y="947"/>
                    <a:pt x="1072" y="949"/>
                    <a:pt x="1070" y="952"/>
                  </a:cubicBezTo>
                  <a:cubicBezTo>
                    <a:pt x="918" y="1252"/>
                    <a:pt x="475" y="1398"/>
                    <a:pt x="139" y="1420"/>
                  </a:cubicBezTo>
                  <a:cubicBezTo>
                    <a:pt x="0" y="1432"/>
                    <a:pt x="0" y="1432"/>
                    <a:pt x="0" y="1432"/>
                  </a:cubicBezTo>
                  <a:cubicBezTo>
                    <a:pt x="760" y="1345"/>
                    <a:pt x="874" y="28"/>
                    <a:pt x="886" y="0"/>
                  </a:cubicBezTo>
                  <a:cubicBezTo>
                    <a:pt x="1003" y="126"/>
                    <a:pt x="1076" y="249"/>
                    <a:pt x="1117" y="365"/>
                  </a:cubicBezTo>
                  <a:cubicBezTo>
                    <a:pt x="1152" y="465"/>
                    <a:pt x="1163" y="560"/>
                    <a:pt x="1157" y="650"/>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92" name="Textbox 1">
            <a:extLst>
              <a:ext uri="{FF2B5EF4-FFF2-40B4-BE49-F238E27FC236}">
                <a16:creationId xmlns:a16="http://schemas.microsoft.com/office/drawing/2014/main" id="{A47CB87F-54CE-48A0-9892-9E87A2CC40EF}"/>
              </a:ext>
            </a:extLst>
          </p:cNvPr>
          <p:cNvSpPr/>
          <p:nvPr/>
        </p:nvSpPr>
        <p:spPr>
          <a:xfrm>
            <a:off x="14614663" y="8895755"/>
            <a:ext cx="9324435" cy="2090738"/>
          </a:xfrm>
          <a:prstGeom prst="rect">
            <a:avLst/>
          </a:prstGeom>
        </p:spPr>
        <p:txBody>
          <a:bodyPr wrap="square" lIns="241719" tIns="120859" rIns="241719" bIns="120859">
            <a:spAutoFit/>
          </a:bodyPr>
          <a:lstStyle/>
          <a:p>
            <a:r>
              <a:rPr lang="en-US" sz="6000" dirty="0">
                <a:solidFill>
                  <a:schemeClr val="bg1"/>
                </a:solidFill>
                <a:latin typeface="Oswald" panose="020B0604020202020204" charset="0"/>
                <a:ea typeface="Roboto Light" panose="02000000000000000000" pitchFamily="2" charset="0"/>
                <a:cs typeface="Roboto Light" panose="02000000000000000000" pitchFamily="2" charset="0"/>
              </a:rPr>
              <a:t>Demo: Create an Azure Function from Visual Studio</a:t>
            </a:r>
          </a:p>
        </p:txBody>
      </p:sp>
    </p:spTree>
    <p:extLst>
      <p:ext uri="{BB962C8B-B14F-4D97-AF65-F5344CB8AC3E}">
        <p14:creationId xmlns:p14="http://schemas.microsoft.com/office/powerpoint/2010/main" val="1666928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92"/>
                                        </p:tgtEl>
                                        <p:attrNameLst>
                                          <p:attrName>style.visibility</p:attrName>
                                        </p:attrNameLst>
                                      </p:cBhvr>
                                      <p:to>
                                        <p:strVal val="visible"/>
                                      </p:to>
                                    </p:set>
                                    <p:anim calcmode="lin" valueType="num">
                                      <p:cBhvr additive="base">
                                        <p:cTn id="7" dur="1000" fill="hold"/>
                                        <p:tgtEl>
                                          <p:spTgt spid="592"/>
                                        </p:tgtEl>
                                        <p:attrNameLst>
                                          <p:attrName>ppt_x</p:attrName>
                                        </p:attrNameLst>
                                      </p:cBhvr>
                                      <p:tavLst>
                                        <p:tav tm="0">
                                          <p:val>
                                            <p:strVal val="1+#ppt_w/2"/>
                                          </p:val>
                                        </p:tav>
                                        <p:tav tm="100000">
                                          <p:val>
                                            <p:strVal val="#ppt_x"/>
                                          </p:val>
                                        </p:tav>
                                      </p:tavLst>
                                    </p:anim>
                                    <p:anim calcmode="lin" valueType="num">
                                      <p:cBhvr additive="base">
                                        <p:cTn id="8" dur="1000" fill="hold"/>
                                        <p:tgtEl>
                                          <p:spTgt spid="5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C66E56-7691-48EF-BF33-234F714F3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8" y="121529"/>
            <a:ext cx="24254152" cy="13474529"/>
          </a:xfrm>
          <a:prstGeom prst="rect">
            <a:avLst/>
          </a:prstGeom>
        </p:spPr>
      </p:pic>
      <p:sp>
        <p:nvSpPr>
          <p:cNvPr id="3" name="Rectangle 2">
            <a:extLst>
              <a:ext uri="{FF2B5EF4-FFF2-40B4-BE49-F238E27FC236}">
                <a16:creationId xmlns:a16="http://schemas.microsoft.com/office/drawing/2014/main" id="{93C29EDA-A351-4DB4-91DB-B854EAD902C8}"/>
              </a:ext>
            </a:extLst>
          </p:cNvPr>
          <p:cNvSpPr/>
          <p:nvPr/>
        </p:nvSpPr>
        <p:spPr bwMode="auto">
          <a:xfrm>
            <a:off x="2021663" y="7173828"/>
            <a:ext cx="1755195" cy="675075"/>
          </a:xfrm>
          <a:prstGeom prst="rect">
            <a:avLst/>
          </a:prstGeom>
          <a:noFill/>
          <a:ln w="60325">
            <a:solidFill>
              <a:srgbClr val="FF0000"/>
            </a:solidFill>
          </a:ln>
          <a:extLst/>
        </p:spPr>
        <p:txBody>
          <a:bodyPr lIns="0" tIns="0" rIns="0" bIns="0" rtlCol="0" anchor="ctr"/>
          <a:lstStyle/>
          <a:p>
            <a:pPr algn="ctr"/>
            <a:endParaRPr lang="en-US"/>
          </a:p>
        </p:txBody>
      </p:sp>
      <p:sp>
        <p:nvSpPr>
          <p:cNvPr id="4" name="Rectangle 3">
            <a:extLst>
              <a:ext uri="{FF2B5EF4-FFF2-40B4-BE49-F238E27FC236}">
                <a16:creationId xmlns:a16="http://schemas.microsoft.com/office/drawing/2014/main" id="{60E025FB-597F-4B20-87A6-462064693504}"/>
              </a:ext>
            </a:extLst>
          </p:cNvPr>
          <p:cNvSpPr/>
          <p:nvPr/>
        </p:nvSpPr>
        <p:spPr bwMode="auto">
          <a:xfrm>
            <a:off x="2021663" y="5058594"/>
            <a:ext cx="1080122" cy="585065"/>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2918600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D21C5A-C06E-4394-BB1D-566FCD9B2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827"/>
            <a:ext cx="24378262" cy="13595933"/>
          </a:xfrm>
          <a:prstGeom prst="rect">
            <a:avLst/>
          </a:prstGeom>
        </p:spPr>
      </p:pic>
      <p:sp>
        <p:nvSpPr>
          <p:cNvPr id="3" name="Rectangle 2">
            <a:extLst>
              <a:ext uri="{FF2B5EF4-FFF2-40B4-BE49-F238E27FC236}">
                <a16:creationId xmlns:a16="http://schemas.microsoft.com/office/drawing/2014/main" id="{071516AF-FFE9-4465-A569-8EDFE4CACB99}"/>
              </a:ext>
            </a:extLst>
          </p:cNvPr>
          <p:cNvSpPr/>
          <p:nvPr/>
        </p:nvSpPr>
        <p:spPr bwMode="auto">
          <a:xfrm>
            <a:off x="8457379" y="6993808"/>
            <a:ext cx="7920880" cy="1845205"/>
          </a:xfrm>
          <a:prstGeom prst="rect">
            <a:avLst/>
          </a:prstGeom>
          <a:noFill/>
          <a:ln w="60325">
            <a:solidFill>
              <a:srgbClr val="FF0000"/>
            </a:solidFill>
          </a:ln>
          <a:extLst/>
        </p:spPr>
        <p:txBody>
          <a:bodyPr lIns="0" tIns="0" rIns="0" bIns="0" rtlCol="0" anchor="ctr"/>
          <a:lstStyle/>
          <a:p>
            <a:pPr algn="ctr"/>
            <a:endParaRPr lang="en-US"/>
          </a:p>
        </p:txBody>
      </p:sp>
    </p:spTree>
    <p:extLst>
      <p:ext uri="{BB962C8B-B14F-4D97-AF65-F5344CB8AC3E}">
        <p14:creationId xmlns:p14="http://schemas.microsoft.com/office/powerpoint/2010/main" val="1774838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Marcador de posición de imagen 22">
            <a:extLst>
              <a:ext uri="{FF2B5EF4-FFF2-40B4-BE49-F238E27FC236}">
                <a16:creationId xmlns:a16="http://schemas.microsoft.com/office/drawing/2014/main" id="{133D384B-F1A2-41FF-8BA3-020A7548154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820" y="0"/>
            <a:ext cx="24387407" cy="13717588"/>
          </a:xfrm>
        </p:spPr>
      </p:pic>
      <p:sp>
        <p:nvSpPr>
          <p:cNvPr id="6" name="18 Rectángulo"/>
          <p:cNvSpPr/>
          <p:nvPr/>
        </p:nvSpPr>
        <p:spPr bwMode="auto">
          <a:xfrm>
            <a:off x="0" y="-1"/>
            <a:ext cx="24387407" cy="13717589"/>
          </a:xfrm>
          <a:prstGeom prst="rect">
            <a:avLst/>
          </a:prstGeom>
          <a:solidFill>
            <a:schemeClr val="tx1">
              <a:lumMod val="95000"/>
              <a:lumOff val="5000"/>
              <a:alpha val="84000"/>
            </a:schemeClr>
          </a:solidFill>
          <a:ln>
            <a:noFill/>
          </a:ln>
          <a:extLst/>
        </p:spPr>
        <p:txBody>
          <a:bodyPr lIns="0" tIns="0" rIns="0" bIns="0" rtlCol="0" anchor="ctr"/>
          <a:lstStyle/>
          <a:p>
            <a:pPr algn="ctr"/>
            <a:endParaRPr lang="es-SV" sz="2900" dirty="0">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24" name="Textbox 1">
            <a:extLst>
              <a:ext uri="{FF2B5EF4-FFF2-40B4-BE49-F238E27FC236}">
                <a16:creationId xmlns:a16="http://schemas.microsoft.com/office/drawing/2014/main" id="{76A13EC0-1DAE-43EA-A55B-929B21512444}"/>
              </a:ext>
            </a:extLst>
          </p:cNvPr>
          <p:cNvSpPr/>
          <p:nvPr/>
        </p:nvSpPr>
        <p:spPr>
          <a:xfrm>
            <a:off x="1" y="6479707"/>
            <a:ext cx="24385588" cy="1352074"/>
          </a:xfrm>
          <a:prstGeom prst="rect">
            <a:avLst/>
          </a:prstGeom>
        </p:spPr>
        <p:txBody>
          <a:bodyPr wrap="square" lIns="241719" tIns="120859" rIns="241719" bIns="120859">
            <a:spAutoFit/>
          </a:bodyPr>
          <a:lstStyle/>
          <a:p>
            <a:pPr algn="ctr"/>
            <a:r>
              <a:rPr lang="en-US" sz="7200" spc="300" dirty="0">
                <a:solidFill>
                  <a:schemeClr val="bg1"/>
                </a:solidFill>
                <a:latin typeface="Oswald bold" panose="02000803000000000000" pitchFamily="2" charset="0"/>
                <a:ea typeface="Roboto Light" panose="02000000000000000000" pitchFamily="2" charset="0"/>
                <a:cs typeface="Roboto Light" panose="02000000000000000000" pitchFamily="2" charset="0"/>
              </a:rPr>
              <a:t>What is Serverless Computing</a:t>
            </a:r>
          </a:p>
        </p:txBody>
      </p:sp>
      <p:sp>
        <p:nvSpPr>
          <p:cNvPr id="25" name="Textbox 1">
            <a:extLst>
              <a:ext uri="{FF2B5EF4-FFF2-40B4-BE49-F238E27FC236}">
                <a16:creationId xmlns:a16="http://schemas.microsoft.com/office/drawing/2014/main" id="{CC416B4A-0742-4993-B692-327D1A874071}"/>
              </a:ext>
            </a:extLst>
          </p:cNvPr>
          <p:cNvSpPr/>
          <p:nvPr/>
        </p:nvSpPr>
        <p:spPr>
          <a:xfrm>
            <a:off x="4699462" y="8425678"/>
            <a:ext cx="14986665" cy="903105"/>
          </a:xfrm>
          <a:prstGeom prst="rect">
            <a:avLst/>
          </a:prstGeom>
        </p:spPr>
        <p:txBody>
          <a:bodyPr wrap="square" lIns="241719" tIns="120859" rIns="241719" bIns="120859">
            <a:spAutoFit/>
          </a:bodyPr>
          <a:lstStyle/>
          <a:p>
            <a:pPr algn="ctr">
              <a:lnSpc>
                <a:spcPct val="150000"/>
              </a:lnSpc>
            </a:pPr>
            <a:r>
              <a:rPr lang="en-US" sz="3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p>
        </p:txBody>
      </p:sp>
      <p:cxnSp>
        <p:nvCxnSpPr>
          <p:cNvPr id="26" name="2 Conector recto">
            <a:extLst>
              <a:ext uri="{FF2B5EF4-FFF2-40B4-BE49-F238E27FC236}">
                <a16:creationId xmlns:a16="http://schemas.microsoft.com/office/drawing/2014/main" id="{16E05DC8-E265-492B-B9B0-1CFF80388497}"/>
              </a:ext>
            </a:extLst>
          </p:cNvPr>
          <p:cNvCxnSpPr>
            <a:cxnSpLocks/>
          </p:cNvCxnSpPr>
          <p:nvPr/>
        </p:nvCxnSpPr>
        <p:spPr>
          <a:xfrm>
            <a:off x="6117119" y="8128729"/>
            <a:ext cx="121063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66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1250" fill="hold"/>
                                        <p:tgtEl>
                                          <p:spTgt spid="24"/>
                                        </p:tgtEl>
                                        <p:attrNameLst>
                                          <p:attrName>ppt_x</p:attrName>
                                        </p:attrNameLst>
                                      </p:cBhvr>
                                      <p:tavLst>
                                        <p:tav tm="0">
                                          <p:val>
                                            <p:strVal val="#ppt_x"/>
                                          </p:val>
                                        </p:tav>
                                        <p:tav tm="100000">
                                          <p:val>
                                            <p:strVal val="#ppt_x"/>
                                          </p:val>
                                        </p:tav>
                                      </p:tavLst>
                                    </p:anim>
                                    <p:anim calcmode="lin" valueType="num">
                                      <p:cBhvr additive="base">
                                        <p:cTn id="11" dur="1250" fill="hold"/>
                                        <p:tgtEl>
                                          <p:spTgt spid="24"/>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22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1250" fill="hold"/>
                                        <p:tgtEl>
                                          <p:spTgt spid="25"/>
                                        </p:tgtEl>
                                        <p:attrNameLst>
                                          <p:attrName>ppt_x</p:attrName>
                                        </p:attrNameLst>
                                      </p:cBhvr>
                                      <p:tavLst>
                                        <p:tav tm="0">
                                          <p:val>
                                            <p:strVal val="#ppt_x"/>
                                          </p:val>
                                        </p:tav>
                                        <p:tav tm="100000">
                                          <p:val>
                                            <p:strVal val="#ppt_x"/>
                                          </p:val>
                                        </p:tav>
                                      </p:tavLst>
                                    </p:anim>
                                    <p:anim calcmode="lin" valueType="num">
                                      <p:cBhvr additive="base">
                                        <p:cTn id="15" dur="1250" fill="hold"/>
                                        <p:tgtEl>
                                          <p:spTgt spid="25"/>
                                        </p:tgtEl>
                                        <p:attrNameLst>
                                          <p:attrName>ppt_y</p:attrName>
                                        </p:attrNameLst>
                                      </p:cBhvr>
                                      <p:tavLst>
                                        <p:tav tm="0">
                                          <p:val>
                                            <p:strVal val="1+#ppt_h/2"/>
                                          </p:val>
                                        </p:tav>
                                        <p:tav tm="100000">
                                          <p:val>
                                            <p:strVal val="#ppt_y"/>
                                          </p:val>
                                        </p:tav>
                                      </p:tavLst>
                                    </p:anim>
                                  </p:childTnLst>
                                </p:cTn>
                              </p:par>
                              <p:par>
                                <p:cTn id="16" presetID="2" presetClass="entr" presetSubtype="4" decel="100000" fill="hold" nodeType="withEffect">
                                  <p:stCondLst>
                                    <p:cond delay="22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1250" fill="hold"/>
                                        <p:tgtEl>
                                          <p:spTgt spid="26"/>
                                        </p:tgtEl>
                                        <p:attrNameLst>
                                          <p:attrName>ppt_x</p:attrName>
                                        </p:attrNameLst>
                                      </p:cBhvr>
                                      <p:tavLst>
                                        <p:tav tm="0">
                                          <p:val>
                                            <p:strVal val="#ppt_x"/>
                                          </p:val>
                                        </p:tav>
                                        <p:tav tm="100000">
                                          <p:val>
                                            <p:strVal val="#ppt_x"/>
                                          </p:val>
                                        </p:tav>
                                      </p:tavLst>
                                    </p:anim>
                                    <p:anim calcmode="lin" valueType="num">
                                      <p:cBhvr additive="base">
                                        <p:cTn id="19" dur="12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P spid="25"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Proxies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40</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3416320"/>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Provide more control over all functions or just select methods</a:t>
            </a:r>
          </a:p>
          <a:p>
            <a:pPr marL="685800" indent="-685800">
              <a:buFont typeface="Arial" panose="020B0604020202020204" pitchFamily="34" charset="0"/>
              <a:buChar char="•"/>
            </a:pPr>
            <a:r>
              <a:rPr lang="en-US" sz="7200" dirty="0">
                <a:solidFill>
                  <a:schemeClr val="tx2"/>
                </a:solidFill>
              </a:rPr>
              <a:t>Can point to any HTTP resource</a:t>
            </a:r>
          </a:p>
        </p:txBody>
      </p:sp>
      <p:sp>
        <p:nvSpPr>
          <p:cNvPr id="5" name="TextBox 4">
            <a:extLst>
              <a:ext uri="{FF2B5EF4-FFF2-40B4-BE49-F238E27FC236}">
                <a16:creationId xmlns:a16="http://schemas.microsoft.com/office/drawing/2014/main" id="{E0387AC2-4F86-4089-88FE-E45CC36F0611}"/>
              </a:ext>
            </a:extLst>
          </p:cNvPr>
          <p:cNvSpPr txBox="1"/>
          <p:nvPr/>
        </p:nvSpPr>
        <p:spPr>
          <a:xfrm>
            <a:off x="964046" y="6858794"/>
            <a:ext cx="22097455" cy="2492990"/>
          </a:xfrm>
          <a:prstGeom prst="rect">
            <a:avLst/>
          </a:prstGeom>
          <a:noFill/>
        </p:spPr>
        <p:txBody>
          <a:bodyPr wrap="square" rtlCol="0">
            <a:spAutoFit/>
          </a:bodyPr>
          <a:lstStyle/>
          <a:p>
            <a:r>
              <a:rPr lang="en-US" sz="6000" dirty="0">
                <a:solidFill>
                  <a:schemeClr val="bg1"/>
                </a:solidFill>
              </a:rPr>
              <a:t>Take our current function url:</a:t>
            </a:r>
          </a:p>
          <a:p>
            <a:r>
              <a:rPr lang="en-US" dirty="0">
                <a:solidFill>
                  <a:srgbClr val="FF6600"/>
                </a:solidFill>
              </a:rPr>
              <a:t>https://codemash.azurewebsites.net/api/HttpTriggerCSharp1?code=k9as3MKuDEAOyj3GbniZgJjWrn1cMqTAcDhbzqgAldUcYk67EX8QVg==&amp;name={name}</a:t>
            </a:r>
          </a:p>
        </p:txBody>
      </p:sp>
      <p:sp>
        <p:nvSpPr>
          <p:cNvPr id="7" name="TextBox 6">
            <a:extLst>
              <a:ext uri="{FF2B5EF4-FFF2-40B4-BE49-F238E27FC236}">
                <a16:creationId xmlns:a16="http://schemas.microsoft.com/office/drawing/2014/main" id="{D22AD7A9-A794-41BD-8636-110AA1A5E5CC}"/>
              </a:ext>
            </a:extLst>
          </p:cNvPr>
          <p:cNvSpPr txBox="1"/>
          <p:nvPr/>
        </p:nvSpPr>
        <p:spPr>
          <a:xfrm>
            <a:off x="964046" y="10054149"/>
            <a:ext cx="15313936" cy="1754326"/>
          </a:xfrm>
          <a:prstGeom prst="rect">
            <a:avLst/>
          </a:prstGeom>
          <a:noFill/>
        </p:spPr>
        <p:txBody>
          <a:bodyPr wrap="none" rtlCol="0">
            <a:spAutoFit/>
          </a:bodyPr>
          <a:lstStyle/>
          <a:p>
            <a:r>
              <a:rPr lang="en-US" sz="6000" dirty="0">
                <a:solidFill>
                  <a:schemeClr val="bg1"/>
                </a:solidFill>
              </a:rPr>
              <a:t>Our function URL would then be like this:</a:t>
            </a:r>
          </a:p>
          <a:p>
            <a:r>
              <a:rPr lang="en-US" dirty="0">
                <a:solidFill>
                  <a:srgbClr val="FF6600"/>
                </a:solidFill>
              </a:rPr>
              <a:t>https://codemash.azurewebsites.net/HelloWorld/{name}</a:t>
            </a:r>
          </a:p>
        </p:txBody>
      </p:sp>
    </p:spTree>
    <p:extLst>
      <p:ext uri="{BB962C8B-B14F-4D97-AF65-F5344CB8AC3E}">
        <p14:creationId xmlns:p14="http://schemas.microsoft.com/office/powerpoint/2010/main" val="36099844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gradFill>
          <a:gsLst>
            <a:gs pos="85000">
              <a:schemeClr val="accent1">
                <a:lumMod val="75000"/>
              </a:schemeClr>
            </a:gs>
            <a:gs pos="0">
              <a:schemeClr val="accent1"/>
            </a:gs>
          </a:gsLst>
          <a:path path="circle">
            <a:fillToRect l="50000" t="50000" r="50000" b="50000"/>
          </a:path>
        </a:gradFill>
        <a:effectLst/>
      </p:bgPr>
    </p:bg>
    <p:spTree>
      <p:nvGrpSpPr>
        <p:cNvPr id="1" name=""/>
        <p:cNvGrpSpPr/>
        <p:nvPr/>
      </p:nvGrpSpPr>
      <p:grpSpPr>
        <a:xfrm>
          <a:off x="0" y="0"/>
          <a:ext cx="0" cy="0"/>
          <a:chOff x="0" y="0"/>
          <a:chExt cx="0" cy="0"/>
        </a:xfrm>
      </p:grpSpPr>
      <p:grpSp>
        <p:nvGrpSpPr>
          <p:cNvPr id="591" name="Grupo 590">
            <a:extLst>
              <a:ext uri="{FF2B5EF4-FFF2-40B4-BE49-F238E27FC236}">
                <a16:creationId xmlns:a16="http://schemas.microsoft.com/office/drawing/2014/main" id="{4246C2AC-5DE0-440C-9C12-C9C616C027CE}"/>
              </a:ext>
            </a:extLst>
          </p:cNvPr>
          <p:cNvGrpSpPr/>
          <p:nvPr/>
        </p:nvGrpSpPr>
        <p:grpSpPr>
          <a:xfrm>
            <a:off x="1588" y="812800"/>
            <a:ext cx="18711863" cy="12091988"/>
            <a:chOff x="1588" y="420688"/>
            <a:chExt cx="18711863" cy="12091988"/>
          </a:xfrm>
        </p:grpSpPr>
        <p:sp>
          <p:nvSpPr>
            <p:cNvPr id="393" name="Freeform 7">
              <a:extLst>
                <a:ext uri="{FF2B5EF4-FFF2-40B4-BE49-F238E27FC236}">
                  <a16:creationId xmlns:a16="http://schemas.microsoft.com/office/drawing/2014/main" id="{8BC158E8-1605-4AE0-A38C-36B252355B92}"/>
                </a:ext>
              </a:extLst>
            </p:cNvPr>
            <p:cNvSpPr>
              <a:spLocks/>
            </p:cNvSpPr>
            <p:nvPr/>
          </p:nvSpPr>
          <p:spPr bwMode="auto">
            <a:xfrm>
              <a:off x="3806825" y="9798051"/>
              <a:ext cx="555625" cy="257175"/>
            </a:xfrm>
            <a:custGeom>
              <a:avLst/>
              <a:gdLst>
                <a:gd name="T0" fmla="*/ 339 w 350"/>
                <a:gd name="T1" fmla="*/ 162 h 162"/>
                <a:gd name="T2" fmla="*/ 350 w 350"/>
                <a:gd name="T3" fmla="*/ 134 h 162"/>
                <a:gd name="T4" fmla="*/ 12 w 350"/>
                <a:gd name="T5" fmla="*/ 0 h 162"/>
                <a:gd name="T6" fmla="*/ 0 w 350"/>
                <a:gd name="T7" fmla="*/ 28 h 162"/>
                <a:gd name="T8" fmla="*/ 339 w 350"/>
                <a:gd name="T9" fmla="*/ 162 h 162"/>
              </a:gdLst>
              <a:ahLst/>
              <a:cxnLst>
                <a:cxn ang="0">
                  <a:pos x="T0" y="T1"/>
                </a:cxn>
                <a:cxn ang="0">
                  <a:pos x="T2" y="T3"/>
                </a:cxn>
                <a:cxn ang="0">
                  <a:pos x="T4" y="T5"/>
                </a:cxn>
                <a:cxn ang="0">
                  <a:pos x="T6" y="T7"/>
                </a:cxn>
                <a:cxn ang="0">
                  <a:pos x="T8" y="T9"/>
                </a:cxn>
              </a:cxnLst>
              <a:rect l="0" t="0" r="r" b="b"/>
              <a:pathLst>
                <a:path w="350" h="162">
                  <a:moveTo>
                    <a:pt x="339" y="162"/>
                  </a:moveTo>
                  <a:lnTo>
                    <a:pt x="350" y="134"/>
                  </a:lnTo>
                  <a:lnTo>
                    <a:pt x="12" y="0"/>
                  </a:lnTo>
                  <a:lnTo>
                    <a:pt x="0" y="28"/>
                  </a:lnTo>
                  <a:lnTo>
                    <a:pt x="339" y="16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8">
              <a:extLst>
                <a:ext uri="{FF2B5EF4-FFF2-40B4-BE49-F238E27FC236}">
                  <a16:creationId xmlns:a16="http://schemas.microsoft.com/office/drawing/2014/main" id="{8B40D980-DB74-42AB-9E89-A6DB5A2DC4A7}"/>
                </a:ext>
              </a:extLst>
            </p:cNvPr>
            <p:cNvSpPr>
              <a:spLocks/>
            </p:cNvSpPr>
            <p:nvPr/>
          </p:nvSpPr>
          <p:spPr bwMode="auto">
            <a:xfrm>
              <a:off x="3806825" y="9796463"/>
              <a:ext cx="46038" cy="55563"/>
            </a:xfrm>
            <a:custGeom>
              <a:avLst/>
              <a:gdLst>
                <a:gd name="T0" fmla="*/ 11 w 29"/>
                <a:gd name="T1" fmla="*/ 0 h 35"/>
                <a:gd name="T2" fmla="*/ 0 w 29"/>
                <a:gd name="T3" fmla="*/ 28 h 35"/>
                <a:gd name="T4" fmla="*/ 18 w 29"/>
                <a:gd name="T5" fmla="*/ 35 h 35"/>
                <a:gd name="T6" fmla="*/ 29 w 29"/>
                <a:gd name="T7" fmla="*/ 7 h 35"/>
                <a:gd name="T8" fmla="*/ 11 w 29"/>
                <a:gd name="T9" fmla="*/ 0 h 35"/>
              </a:gdLst>
              <a:ahLst/>
              <a:cxnLst>
                <a:cxn ang="0">
                  <a:pos x="T0" y="T1"/>
                </a:cxn>
                <a:cxn ang="0">
                  <a:pos x="T2" y="T3"/>
                </a:cxn>
                <a:cxn ang="0">
                  <a:pos x="T4" y="T5"/>
                </a:cxn>
                <a:cxn ang="0">
                  <a:pos x="T6" y="T7"/>
                </a:cxn>
                <a:cxn ang="0">
                  <a:pos x="T8" y="T9"/>
                </a:cxn>
              </a:cxnLst>
              <a:rect l="0" t="0" r="r" b="b"/>
              <a:pathLst>
                <a:path w="29" h="35">
                  <a:moveTo>
                    <a:pt x="11" y="0"/>
                  </a:moveTo>
                  <a:lnTo>
                    <a:pt x="0" y="28"/>
                  </a:lnTo>
                  <a:lnTo>
                    <a:pt x="18" y="35"/>
                  </a:lnTo>
                  <a:lnTo>
                    <a:pt x="29" y="7"/>
                  </a:lnTo>
                  <a:lnTo>
                    <a:pt x="11"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9">
              <a:extLst>
                <a:ext uri="{FF2B5EF4-FFF2-40B4-BE49-F238E27FC236}">
                  <a16:creationId xmlns:a16="http://schemas.microsoft.com/office/drawing/2014/main" id="{561362F2-8A25-4733-9F83-9FE8718AB170}"/>
                </a:ext>
              </a:extLst>
            </p:cNvPr>
            <p:cNvSpPr>
              <a:spLocks/>
            </p:cNvSpPr>
            <p:nvPr/>
          </p:nvSpPr>
          <p:spPr bwMode="auto">
            <a:xfrm>
              <a:off x="3640138" y="9691688"/>
              <a:ext cx="214313" cy="201613"/>
            </a:xfrm>
            <a:custGeom>
              <a:avLst/>
              <a:gdLst>
                <a:gd name="T0" fmla="*/ 191 w 251"/>
                <a:gd name="T1" fmla="*/ 228 h 234"/>
                <a:gd name="T2" fmla="*/ 249 w 251"/>
                <a:gd name="T3" fmla="*/ 81 h 234"/>
                <a:gd name="T4" fmla="*/ 245 w 251"/>
                <a:gd name="T5" fmla="*/ 71 h 234"/>
                <a:gd name="T6" fmla="*/ 70 w 251"/>
                <a:gd name="T7" fmla="*/ 1 h 234"/>
                <a:gd name="T8" fmla="*/ 60 w 251"/>
                <a:gd name="T9" fmla="*/ 5 h 234"/>
                <a:gd name="T10" fmla="*/ 1 w 251"/>
                <a:gd name="T11" fmla="*/ 153 h 234"/>
                <a:gd name="T12" fmla="*/ 6 w 251"/>
                <a:gd name="T13" fmla="*/ 163 h 234"/>
                <a:gd name="T14" fmla="*/ 181 w 251"/>
                <a:gd name="T15" fmla="*/ 232 h 234"/>
                <a:gd name="T16" fmla="*/ 191 w 251"/>
                <a:gd name="T17"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34">
                  <a:moveTo>
                    <a:pt x="191" y="228"/>
                  </a:moveTo>
                  <a:cubicBezTo>
                    <a:pt x="249" y="81"/>
                    <a:pt x="249" y="81"/>
                    <a:pt x="249" y="81"/>
                  </a:cubicBezTo>
                  <a:cubicBezTo>
                    <a:pt x="251" y="77"/>
                    <a:pt x="249" y="72"/>
                    <a:pt x="245" y="71"/>
                  </a:cubicBezTo>
                  <a:cubicBezTo>
                    <a:pt x="70" y="1"/>
                    <a:pt x="70" y="1"/>
                    <a:pt x="70" y="1"/>
                  </a:cubicBezTo>
                  <a:cubicBezTo>
                    <a:pt x="66" y="0"/>
                    <a:pt x="62" y="2"/>
                    <a:pt x="60" y="5"/>
                  </a:cubicBezTo>
                  <a:cubicBezTo>
                    <a:pt x="1" y="153"/>
                    <a:pt x="1" y="153"/>
                    <a:pt x="1" y="153"/>
                  </a:cubicBezTo>
                  <a:cubicBezTo>
                    <a:pt x="0" y="157"/>
                    <a:pt x="2" y="161"/>
                    <a:pt x="6" y="163"/>
                  </a:cubicBezTo>
                  <a:cubicBezTo>
                    <a:pt x="181" y="232"/>
                    <a:pt x="181" y="232"/>
                    <a:pt x="181" y="232"/>
                  </a:cubicBezTo>
                  <a:cubicBezTo>
                    <a:pt x="185" y="234"/>
                    <a:pt x="189" y="232"/>
                    <a:pt x="191" y="2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10">
              <a:extLst>
                <a:ext uri="{FF2B5EF4-FFF2-40B4-BE49-F238E27FC236}">
                  <a16:creationId xmlns:a16="http://schemas.microsoft.com/office/drawing/2014/main" id="{4CAF5963-71FD-43C0-AEA1-D315169356D4}"/>
                </a:ext>
              </a:extLst>
            </p:cNvPr>
            <p:cNvSpPr>
              <a:spLocks/>
            </p:cNvSpPr>
            <p:nvPr/>
          </p:nvSpPr>
          <p:spPr bwMode="auto">
            <a:xfrm>
              <a:off x="3271838" y="9507538"/>
              <a:ext cx="452438" cy="374650"/>
            </a:xfrm>
            <a:custGeom>
              <a:avLst/>
              <a:gdLst>
                <a:gd name="T0" fmla="*/ 439 w 527"/>
                <a:gd name="T1" fmla="*/ 404 h 437"/>
                <a:gd name="T2" fmla="*/ 519 w 527"/>
                <a:gd name="T3" fmla="*/ 203 h 437"/>
                <a:gd name="T4" fmla="*/ 495 w 527"/>
                <a:gd name="T5" fmla="*/ 149 h 437"/>
                <a:gd name="T6" fmla="*/ 143 w 527"/>
                <a:gd name="T7" fmla="*/ 9 h 437"/>
                <a:gd name="T8" fmla="*/ 88 w 527"/>
                <a:gd name="T9" fmla="*/ 32 h 437"/>
                <a:gd name="T10" fmla="*/ 8 w 527"/>
                <a:gd name="T11" fmla="*/ 233 h 437"/>
                <a:gd name="T12" fmla="*/ 32 w 527"/>
                <a:gd name="T13" fmla="*/ 288 h 437"/>
                <a:gd name="T14" fmla="*/ 384 w 527"/>
                <a:gd name="T15" fmla="*/ 428 h 437"/>
                <a:gd name="T16" fmla="*/ 439 w 527"/>
                <a:gd name="T17" fmla="*/ 404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437">
                  <a:moveTo>
                    <a:pt x="439" y="404"/>
                  </a:moveTo>
                  <a:cubicBezTo>
                    <a:pt x="519" y="203"/>
                    <a:pt x="519" y="203"/>
                    <a:pt x="519" y="203"/>
                  </a:cubicBezTo>
                  <a:cubicBezTo>
                    <a:pt x="527" y="182"/>
                    <a:pt x="517" y="157"/>
                    <a:pt x="495" y="149"/>
                  </a:cubicBezTo>
                  <a:cubicBezTo>
                    <a:pt x="143" y="9"/>
                    <a:pt x="143" y="9"/>
                    <a:pt x="143" y="9"/>
                  </a:cubicBezTo>
                  <a:cubicBezTo>
                    <a:pt x="121" y="0"/>
                    <a:pt x="97" y="11"/>
                    <a:pt x="88" y="32"/>
                  </a:cubicBezTo>
                  <a:cubicBezTo>
                    <a:pt x="8" y="233"/>
                    <a:pt x="8" y="233"/>
                    <a:pt x="8" y="233"/>
                  </a:cubicBezTo>
                  <a:cubicBezTo>
                    <a:pt x="0" y="255"/>
                    <a:pt x="10" y="279"/>
                    <a:pt x="32" y="288"/>
                  </a:cubicBezTo>
                  <a:cubicBezTo>
                    <a:pt x="384" y="428"/>
                    <a:pt x="384" y="428"/>
                    <a:pt x="384" y="428"/>
                  </a:cubicBezTo>
                  <a:cubicBezTo>
                    <a:pt x="406" y="437"/>
                    <a:pt x="430" y="426"/>
                    <a:pt x="439" y="404"/>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11">
              <a:extLst>
                <a:ext uri="{FF2B5EF4-FFF2-40B4-BE49-F238E27FC236}">
                  <a16:creationId xmlns:a16="http://schemas.microsoft.com/office/drawing/2014/main" id="{094515E2-A8F5-45CC-8FFF-DAC15BC2DB02}"/>
                </a:ext>
              </a:extLst>
            </p:cNvPr>
            <p:cNvSpPr>
              <a:spLocks noEditPoints="1"/>
            </p:cNvSpPr>
            <p:nvPr/>
          </p:nvSpPr>
          <p:spPr bwMode="auto">
            <a:xfrm>
              <a:off x="3268663" y="9502776"/>
              <a:ext cx="461963" cy="381000"/>
            </a:xfrm>
            <a:custGeom>
              <a:avLst/>
              <a:gdLst>
                <a:gd name="T0" fmla="*/ 404 w 540"/>
                <a:gd name="T1" fmla="*/ 443 h 443"/>
                <a:gd name="T2" fmla="*/ 385 w 540"/>
                <a:gd name="T3" fmla="*/ 439 h 443"/>
                <a:gd name="T4" fmla="*/ 33 w 540"/>
                <a:gd name="T5" fmla="*/ 299 h 443"/>
                <a:gd name="T6" fmla="*/ 5 w 540"/>
                <a:gd name="T7" fmla="*/ 273 h 443"/>
                <a:gd name="T8" fmla="*/ 5 w 540"/>
                <a:gd name="T9" fmla="*/ 234 h 443"/>
                <a:gd name="T10" fmla="*/ 85 w 540"/>
                <a:gd name="T11" fmla="*/ 33 h 443"/>
                <a:gd name="T12" fmla="*/ 111 w 540"/>
                <a:gd name="T13" fmla="*/ 6 h 443"/>
                <a:gd name="T14" fmla="*/ 150 w 540"/>
                <a:gd name="T15" fmla="*/ 5 h 443"/>
                <a:gd name="T16" fmla="*/ 502 w 540"/>
                <a:gd name="T17" fmla="*/ 145 h 443"/>
                <a:gd name="T18" fmla="*/ 530 w 540"/>
                <a:gd name="T19" fmla="*/ 210 h 443"/>
                <a:gd name="T20" fmla="*/ 450 w 540"/>
                <a:gd name="T21" fmla="*/ 411 h 443"/>
                <a:gd name="T22" fmla="*/ 404 w 540"/>
                <a:gd name="T23" fmla="*/ 443 h 443"/>
                <a:gd name="T24" fmla="*/ 131 w 540"/>
                <a:gd name="T25" fmla="*/ 18 h 443"/>
                <a:gd name="T26" fmla="*/ 118 w 540"/>
                <a:gd name="T27" fmla="*/ 20 h 443"/>
                <a:gd name="T28" fmla="*/ 100 w 540"/>
                <a:gd name="T29" fmla="*/ 39 h 443"/>
                <a:gd name="T30" fmla="*/ 20 w 540"/>
                <a:gd name="T31" fmla="*/ 240 h 443"/>
                <a:gd name="T32" fmla="*/ 20 w 540"/>
                <a:gd name="T33" fmla="*/ 266 h 443"/>
                <a:gd name="T34" fmla="*/ 39 w 540"/>
                <a:gd name="T35" fmla="*/ 284 h 443"/>
                <a:gd name="T36" fmla="*/ 391 w 540"/>
                <a:gd name="T37" fmla="*/ 425 h 443"/>
                <a:gd name="T38" fmla="*/ 435 w 540"/>
                <a:gd name="T39" fmla="*/ 406 h 443"/>
                <a:gd name="T40" fmla="*/ 515 w 540"/>
                <a:gd name="T41" fmla="*/ 204 h 443"/>
                <a:gd name="T42" fmla="*/ 496 w 540"/>
                <a:gd name="T43" fmla="*/ 160 h 443"/>
                <a:gd name="T44" fmla="*/ 144 w 540"/>
                <a:gd name="T45" fmla="*/ 20 h 443"/>
                <a:gd name="T46" fmla="*/ 131 w 540"/>
                <a:gd name="T47" fmla="*/ 18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0" h="443">
                  <a:moveTo>
                    <a:pt x="404" y="443"/>
                  </a:moveTo>
                  <a:cubicBezTo>
                    <a:pt x="397" y="443"/>
                    <a:pt x="391" y="442"/>
                    <a:pt x="385" y="439"/>
                  </a:cubicBezTo>
                  <a:cubicBezTo>
                    <a:pt x="33" y="299"/>
                    <a:pt x="33" y="299"/>
                    <a:pt x="33" y="299"/>
                  </a:cubicBezTo>
                  <a:cubicBezTo>
                    <a:pt x="20" y="294"/>
                    <a:pt x="11" y="285"/>
                    <a:pt x="5" y="273"/>
                  </a:cubicBezTo>
                  <a:cubicBezTo>
                    <a:pt x="0" y="260"/>
                    <a:pt x="0" y="247"/>
                    <a:pt x="5" y="234"/>
                  </a:cubicBezTo>
                  <a:cubicBezTo>
                    <a:pt x="85" y="33"/>
                    <a:pt x="85" y="33"/>
                    <a:pt x="85" y="33"/>
                  </a:cubicBezTo>
                  <a:cubicBezTo>
                    <a:pt x="90" y="21"/>
                    <a:pt x="99" y="11"/>
                    <a:pt x="111" y="6"/>
                  </a:cubicBezTo>
                  <a:cubicBezTo>
                    <a:pt x="124" y="0"/>
                    <a:pt x="137" y="0"/>
                    <a:pt x="150" y="5"/>
                  </a:cubicBezTo>
                  <a:cubicBezTo>
                    <a:pt x="502" y="145"/>
                    <a:pt x="502" y="145"/>
                    <a:pt x="502" y="145"/>
                  </a:cubicBezTo>
                  <a:cubicBezTo>
                    <a:pt x="528" y="155"/>
                    <a:pt x="540" y="185"/>
                    <a:pt x="530" y="210"/>
                  </a:cubicBezTo>
                  <a:cubicBezTo>
                    <a:pt x="450" y="411"/>
                    <a:pt x="450" y="411"/>
                    <a:pt x="450" y="411"/>
                  </a:cubicBezTo>
                  <a:cubicBezTo>
                    <a:pt x="442" y="431"/>
                    <a:pt x="424" y="443"/>
                    <a:pt x="404" y="443"/>
                  </a:cubicBezTo>
                  <a:moveTo>
                    <a:pt x="131" y="18"/>
                  </a:moveTo>
                  <a:cubicBezTo>
                    <a:pt x="127" y="18"/>
                    <a:pt x="122" y="18"/>
                    <a:pt x="118" y="20"/>
                  </a:cubicBezTo>
                  <a:cubicBezTo>
                    <a:pt x="109" y="24"/>
                    <a:pt x="103" y="31"/>
                    <a:pt x="100" y="39"/>
                  </a:cubicBezTo>
                  <a:cubicBezTo>
                    <a:pt x="20" y="240"/>
                    <a:pt x="20" y="240"/>
                    <a:pt x="20" y="240"/>
                  </a:cubicBezTo>
                  <a:cubicBezTo>
                    <a:pt x="16" y="249"/>
                    <a:pt x="16" y="258"/>
                    <a:pt x="20" y="266"/>
                  </a:cubicBezTo>
                  <a:cubicBezTo>
                    <a:pt x="24" y="275"/>
                    <a:pt x="30" y="281"/>
                    <a:pt x="39" y="284"/>
                  </a:cubicBezTo>
                  <a:cubicBezTo>
                    <a:pt x="391" y="425"/>
                    <a:pt x="391" y="425"/>
                    <a:pt x="391" y="425"/>
                  </a:cubicBezTo>
                  <a:cubicBezTo>
                    <a:pt x="409" y="431"/>
                    <a:pt x="428" y="423"/>
                    <a:pt x="435" y="406"/>
                  </a:cubicBezTo>
                  <a:cubicBezTo>
                    <a:pt x="515" y="204"/>
                    <a:pt x="515" y="204"/>
                    <a:pt x="515" y="204"/>
                  </a:cubicBezTo>
                  <a:cubicBezTo>
                    <a:pt x="522" y="187"/>
                    <a:pt x="514" y="167"/>
                    <a:pt x="496" y="160"/>
                  </a:cubicBezTo>
                  <a:cubicBezTo>
                    <a:pt x="144" y="20"/>
                    <a:pt x="144" y="20"/>
                    <a:pt x="144" y="20"/>
                  </a:cubicBezTo>
                  <a:cubicBezTo>
                    <a:pt x="140" y="18"/>
                    <a:pt x="136" y="18"/>
                    <a:pt x="131" y="18"/>
                  </a:cubicBezTo>
                </a:path>
              </a:pathLst>
            </a:custGeom>
            <a:solidFill>
              <a:srgbClr val="E0E0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12">
              <a:extLst>
                <a:ext uri="{FF2B5EF4-FFF2-40B4-BE49-F238E27FC236}">
                  <a16:creationId xmlns:a16="http://schemas.microsoft.com/office/drawing/2014/main" id="{F820CD6D-751D-458D-AA3A-060FD18A292B}"/>
                </a:ext>
              </a:extLst>
            </p:cNvPr>
            <p:cNvSpPr>
              <a:spLocks/>
            </p:cNvSpPr>
            <p:nvPr/>
          </p:nvSpPr>
          <p:spPr bwMode="auto">
            <a:xfrm>
              <a:off x="563563" y="7937501"/>
              <a:ext cx="3060700" cy="2397125"/>
            </a:xfrm>
            <a:custGeom>
              <a:avLst/>
              <a:gdLst>
                <a:gd name="T0" fmla="*/ 567 w 3571"/>
                <a:gd name="T1" fmla="*/ 145 h 2796"/>
                <a:gd name="T2" fmla="*/ 39 w 3571"/>
                <a:gd name="T3" fmla="*/ 1472 h 2796"/>
                <a:gd name="T4" fmla="*/ 145 w 3571"/>
                <a:gd name="T5" fmla="*/ 1719 h 2796"/>
                <a:gd name="T6" fmla="*/ 2758 w 3571"/>
                <a:gd name="T7" fmla="*/ 2758 h 2796"/>
                <a:gd name="T8" fmla="*/ 3004 w 3571"/>
                <a:gd name="T9" fmla="*/ 2652 h 2796"/>
                <a:gd name="T10" fmla="*/ 3532 w 3571"/>
                <a:gd name="T11" fmla="*/ 1324 h 2796"/>
                <a:gd name="T12" fmla="*/ 3426 w 3571"/>
                <a:gd name="T13" fmla="*/ 1078 h 2796"/>
                <a:gd name="T14" fmla="*/ 813 w 3571"/>
                <a:gd name="T15" fmla="*/ 39 h 2796"/>
                <a:gd name="T16" fmla="*/ 567 w 3571"/>
                <a:gd name="T17" fmla="*/ 145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1" h="2796">
                  <a:moveTo>
                    <a:pt x="567" y="145"/>
                  </a:moveTo>
                  <a:cubicBezTo>
                    <a:pt x="39" y="1472"/>
                    <a:pt x="39" y="1472"/>
                    <a:pt x="39" y="1472"/>
                  </a:cubicBezTo>
                  <a:cubicBezTo>
                    <a:pt x="0" y="1570"/>
                    <a:pt x="48" y="1680"/>
                    <a:pt x="145" y="1719"/>
                  </a:cubicBezTo>
                  <a:cubicBezTo>
                    <a:pt x="2758" y="2758"/>
                    <a:pt x="2758" y="2758"/>
                    <a:pt x="2758" y="2758"/>
                  </a:cubicBezTo>
                  <a:cubicBezTo>
                    <a:pt x="2855" y="2796"/>
                    <a:pt x="2965" y="2749"/>
                    <a:pt x="3004" y="2652"/>
                  </a:cubicBezTo>
                  <a:cubicBezTo>
                    <a:pt x="3532" y="1324"/>
                    <a:pt x="3532" y="1324"/>
                    <a:pt x="3532" y="1324"/>
                  </a:cubicBezTo>
                  <a:cubicBezTo>
                    <a:pt x="3571" y="1227"/>
                    <a:pt x="3523" y="1116"/>
                    <a:pt x="3426" y="1078"/>
                  </a:cubicBezTo>
                  <a:cubicBezTo>
                    <a:pt x="813" y="39"/>
                    <a:pt x="813" y="39"/>
                    <a:pt x="813" y="39"/>
                  </a:cubicBezTo>
                  <a:cubicBezTo>
                    <a:pt x="716" y="0"/>
                    <a:pt x="606" y="48"/>
                    <a:pt x="567" y="145"/>
                  </a:cubicBezTo>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13">
              <a:extLst>
                <a:ext uri="{FF2B5EF4-FFF2-40B4-BE49-F238E27FC236}">
                  <a16:creationId xmlns:a16="http://schemas.microsoft.com/office/drawing/2014/main" id="{1D65317B-E638-4A02-9B3A-1DFD6F23242F}"/>
                </a:ext>
              </a:extLst>
            </p:cNvPr>
            <p:cNvSpPr>
              <a:spLocks/>
            </p:cNvSpPr>
            <p:nvPr/>
          </p:nvSpPr>
          <p:spPr bwMode="auto">
            <a:xfrm>
              <a:off x="839788" y="8064501"/>
              <a:ext cx="2519363" cy="2146300"/>
            </a:xfrm>
            <a:custGeom>
              <a:avLst/>
              <a:gdLst>
                <a:gd name="T0" fmla="*/ 340 w 1587"/>
                <a:gd name="T1" fmla="*/ 0 h 1352"/>
                <a:gd name="T2" fmla="*/ 0 w 1587"/>
                <a:gd name="T3" fmla="*/ 856 h 1352"/>
                <a:gd name="T4" fmla="*/ 1246 w 1587"/>
                <a:gd name="T5" fmla="*/ 1352 h 1352"/>
                <a:gd name="T6" fmla="*/ 1587 w 1587"/>
                <a:gd name="T7" fmla="*/ 495 h 1352"/>
                <a:gd name="T8" fmla="*/ 340 w 1587"/>
                <a:gd name="T9" fmla="*/ 0 h 1352"/>
              </a:gdLst>
              <a:ahLst/>
              <a:cxnLst>
                <a:cxn ang="0">
                  <a:pos x="T0" y="T1"/>
                </a:cxn>
                <a:cxn ang="0">
                  <a:pos x="T2" y="T3"/>
                </a:cxn>
                <a:cxn ang="0">
                  <a:pos x="T4" y="T5"/>
                </a:cxn>
                <a:cxn ang="0">
                  <a:pos x="T6" y="T7"/>
                </a:cxn>
                <a:cxn ang="0">
                  <a:pos x="T8" y="T9"/>
                </a:cxn>
              </a:cxnLst>
              <a:rect l="0" t="0" r="r" b="b"/>
              <a:pathLst>
                <a:path w="1587" h="1352">
                  <a:moveTo>
                    <a:pt x="340" y="0"/>
                  </a:moveTo>
                  <a:lnTo>
                    <a:pt x="0" y="856"/>
                  </a:lnTo>
                  <a:lnTo>
                    <a:pt x="1246" y="1352"/>
                  </a:lnTo>
                  <a:lnTo>
                    <a:pt x="1587" y="495"/>
                  </a:lnTo>
                  <a:lnTo>
                    <a:pt x="34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14">
              <a:extLst>
                <a:ext uri="{FF2B5EF4-FFF2-40B4-BE49-F238E27FC236}">
                  <a16:creationId xmlns:a16="http://schemas.microsoft.com/office/drawing/2014/main" id="{DB70B2A6-007A-4DA0-8CEB-94F89FC26F58}"/>
                </a:ext>
              </a:extLst>
            </p:cNvPr>
            <p:cNvSpPr>
              <a:spLocks/>
            </p:cNvSpPr>
            <p:nvPr/>
          </p:nvSpPr>
          <p:spPr bwMode="auto">
            <a:xfrm>
              <a:off x="839788" y="8064501"/>
              <a:ext cx="2519363" cy="2146300"/>
            </a:xfrm>
            <a:custGeom>
              <a:avLst/>
              <a:gdLst>
                <a:gd name="T0" fmla="*/ 340 w 1587"/>
                <a:gd name="T1" fmla="*/ 0 h 1352"/>
                <a:gd name="T2" fmla="*/ 0 w 1587"/>
                <a:gd name="T3" fmla="*/ 856 h 1352"/>
                <a:gd name="T4" fmla="*/ 1246 w 1587"/>
                <a:gd name="T5" fmla="*/ 1352 h 1352"/>
                <a:gd name="T6" fmla="*/ 1587 w 1587"/>
                <a:gd name="T7" fmla="*/ 495 h 1352"/>
                <a:gd name="T8" fmla="*/ 340 w 1587"/>
                <a:gd name="T9" fmla="*/ 0 h 1352"/>
              </a:gdLst>
              <a:ahLst/>
              <a:cxnLst>
                <a:cxn ang="0">
                  <a:pos x="T0" y="T1"/>
                </a:cxn>
                <a:cxn ang="0">
                  <a:pos x="T2" y="T3"/>
                </a:cxn>
                <a:cxn ang="0">
                  <a:pos x="T4" y="T5"/>
                </a:cxn>
                <a:cxn ang="0">
                  <a:pos x="T6" y="T7"/>
                </a:cxn>
                <a:cxn ang="0">
                  <a:pos x="T8" y="T9"/>
                </a:cxn>
              </a:cxnLst>
              <a:rect l="0" t="0" r="r" b="b"/>
              <a:pathLst>
                <a:path w="1587" h="1352">
                  <a:moveTo>
                    <a:pt x="340" y="0"/>
                  </a:moveTo>
                  <a:lnTo>
                    <a:pt x="0" y="856"/>
                  </a:lnTo>
                  <a:lnTo>
                    <a:pt x="1246" y="1352"/>
                  </a:lnTo>
                  <a:lnTo>
                    <a:pt x="1587" y="495"/>
                  </a:lnTo>
                  <a:lnTo>
                    <a:pt x="34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 name="Freeform 15">
              <a:extLst>
                <a:ext uri="{FF2B5EF4-FFF2-40B4-BE49-F238E27FC236}">
                  <a16:creationId xmlns:a16="http://schemas.microsoft.com/office/drawing/2014/main" id="{4EBD161F-C9CB-4492-A867-F9462C3790D1}"/>
                </a:ext>
              </a:extLst>
            </p:cNvPr>
            <p:cNvSpPr>
              <a:spLocks/>
            </p:cNvSpPr>
            <p:nvPr/>
          </p:nvSpPr>
          <p:spPr bwMode="auto">
            <a:xfrm>
              <a:off x="3122613" y="9367838"/>
              <a:ext cx="201613" cy="430213"/>
            </a:xfrm>
            <a:custGeom>
              <a:avLst/>
              <a:gdLst>
                <a:gd name="T0" fmla="*/ 181 w 236"/>
                <a:gd name="T1" fmla="*/ 20 h 502"/>
                <a:gd name="T2" fmla="*/ 5 w 236"/>
                <a:gd name="T3" fmla="*/ 462 h 502"/>
                <a:gd name="T4" fmla="*/ 20 w 236"/>
                <a:gd name="T5" fmla="*/ 497 h 502"/>
                <a:gd name="T6" fmla="*/ 55 w 236"/>
                <a:gd name="T7" fmla="*/ 482 h 502"/>
                <a:gd name="T8" fmla="*/ 231 w 236"/>
                <a:gd name="T9" fmla="*/ 40 h 502"/>
                <a:gd name="T10" fmla="*/ 216 w 236"/>
                <a:gd name="T11" fmla="*/ 5 h 502"/>
                <a:gd name="T12" fmla="*/ 181 w 236"/>
                <a:gd name="T13" fmla="*/ 20 h 502"/>
              </a:gdLst>
              <a:ahLst/>
              <a:cxnLst>
                <a:cxn ang="0">
                  <a:pos x="T0" y="T1"/>
                </a:cxn>
                <a:cxn ang="0">
                  <a:pos x="T2" y="T3"/>
                </a:cxn>
                <a:cxn ang="0">
                  <a:pos x="T4" y="T5"/>
                </a:cxn>
                <a:cxn ang="0">
                  <a:pos x="T6" y="T7"/>
                </a:cxn>
                <a:cxn ang="0">
                  <a:pos x="T8" y="T9"/>
                </a:cxn>
                <a:cxn ang="0">
                  <a:pos x="T10" y="T11"/>
                </a:cxn>
                <a:cxn ang="0">
                  <a:pos x="T12" y="T13"/>
                </a:cxn>
              </a:cxnLst>
              <a:rect l="0" t="0" r="r" b="b"/>
              <a:pathLst>
                <a:path w="236" h="502">
                  <a:moveTo>
                    <a:pt x="181" y="20"/>
                  </a:moveTo>
                  <a:cubicBezTo>
                    <a:pt x="5" y="462"/>
                    <a:pt x="5" y="462"/>
                    <a:pt x="5" y="462"/>
                  </a:cubicBezTo>
                  <a:cubicBezTo>
                    <a:pt x="0" y="476"/>
                    <a:pt x="6" y="491"/>
                    <a:pt x="20" y="497"/>
                  </a:cubicBezTo>
                  <a:cubicBezTo>
                    <a:pt x="34" y="502"/>
                    <a:pt x="49" y="495"/>
                    <a:pt x="55" y="482"/>
                  </a:cubicBezTo>
                  <a:cubicBezTo>
                    <a:pt x="231" y="40"/>
                    <a:pt x="231" y="40"/>
                    <a:pt x="231" y="40"/>
                  </a:cubicBezTo>
                  <a:cubicBezTo>
                    <a:pt x="236" y="26"/>
                    <a:pt x="229" y="11"/>
                    <a:pt x="216" y="5"/>
                  </a:cubicBezTo>
                  <a:cubicBezTo>
                    <a:pt x="202" y="0"/>
                    <a:pt x="186" y="7"/>
                    <a:pt x="181" y="20"/>
                  </a:cubicBezTo>
                </a:path>
              </a:pathLst>
            </a:custGeom>
            <a:solidFill>
              <a:srgbClr val="9E9E9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16">
              <a:extLst>
                <a:ext uri="{FF2B5EF4-FFF2-40B4-BE49-F238E27FC236}">
                  <a16:creationId xmlns:a16="http://schemas.microsoft.com/office/drawing/2014/main" id="{D70BCF92-87AC-474D-BD6B-E4D26041E4DE}"/>
                </a:ext>
              </a:extLst>
            </p:cNvPr>
            <p:cNvSpPr>
              <a:spLocks noEditPoints="1"/>
            </p:cNvSpPr>
            <p:nvPr/>
          </p:nvSpPr>
          <p:spPr bwMode="auto">
            <a:xfrm>
              <a:off x="1149350" y="7958138"/>
              <a:ext cx="2452688" cy="1038225"/>
            </a:xfrm>
            <a:custGeom>
              <a:avLst/>
              <a:gdLst>
                <a:gd name="T0" fmla="*/ 1701 w 2861"/>
                <a:gd name="T1" fmla="*/ 639 h 1210"/>
                <a:gd name="T2" fmla="*/ 2743 w 2861"/>
                <a:gd name="T3" fmla="*/ 1053 h 1210"/>
                <a:gd name="T4" fmla="*/ 2861 w 2861"/>
                <a:gd name="T5" fmla="*/ 1210 h 1210"/>
                <a:gd name="T6" fmla="*/ 2743 w 2861"/>
                <a:gd name="T7" fmla="*/ 1052 h 1210"/>
                <a:gd name="T8" fmla="*/ 1703 w 2861"/>
                <a:gd name="T9" fmla="*/ 639 h 1210"/>
                <a:gd name="T10" fmla="*/ 1701 w 2861"/>
                <a:gd name="T11" fmla="*/ 639 h 1210"/>
                <a:gd name="T12" fmla="*/ 61 w 2861"/>
                <a:gd name="T13" fmla="*/ 0 h 1210"/>
                <a:gd name="T14" fmla="*/ 0 w 2861"/>
                <a:gd name="T15" fmla="*/ 10 h 1210"/>
                <a:gd name="T16" fmla="*/ 60 w 2861"/>
                <a:gd name="T17" fmla="*/ 0 h 1210"/>
                <a:gd name="T18" fmla="*/ 130 w 2861"/>
                <a:gd name="T19" fmla="*/ 14 h 1210"/>
                <a:gd name="T20" fmla="*/ 1696 w 2861"/>
                <a:gd name="T21" fmla="*/ 637 h 1210"/>
                <a:gd name="T22" fmla="*/ 1696 w 2861"/>
                <a:gd name="T23" fmla="*/ 636 h 1210"/>
                <a:gd name="T24" fmla="*/ 131 w 2861"/>
                <a:gd name="T25" fmla="*/ 13 h 1210"/>
                <a:gd name="T26" fmla="*/ 61 w 2861"/>
                <a:gd name="T27" fmla="*/ 0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1" h="1210">
                  <a:moveTo>
                    <a:pt x="1701" y="639"/>
                  </a:moveTo>
                  <a:cubicBezTo>
                    <a:pt x="2743" y="1053"/>
                    <a:pt x="2743" y="1053"/>
                    <a:pt x="2743" y="1053"/>
                  </a:cubicBezTo>
                  <a:cubicBezTo>
                    <a:pt x="2811" y="1080"/>
                    <a:pt x="2854" y="1142"/>
                    <a:pt x="2861" y="1210"/>
                  </a:cubicBezTo>
                  <a:cubicBezTo>
                    <a:pt x="2854" y="1141"/>
                    <a:pt x="2811" y="1079"/>
                    <a:pt x="2743" y="1052"/>
                  </a:cubicBezTo>
                  <a:cubicBezTo>
                    <a:pt x="1703" y="639"/>
                    <a:pt x="1703" y="639"/>
                    <a:pt x="1703" y="639"/>
                  </a:cubicBezTo>
                  <a:cubicBezTo>
                    <a:pt x="1701" y="639"/>
                    <a:pt x="1701" y="639"/>
                    <a:pt x="1701" y="639"/>
                  </a:cubicBezTo>
                  <a:moveTo>
                    <a:pt x="61" y="0"/>
                  </a:moveTo>
                  <a:cubicBezTo>
                    <a:pt x="40" y="0"/>
                    <a:pt x="20" y="3"/>
                    <a:pt x="0" y="10"/>
                  </a:cubicBezTo>
                  <a:cubicBezTo>
                    <a:pt x="19" y="4"/>
                    <a:pt x="40" y="0"/>
                    <a:pt x="60" y="0"/>
                  </a:cubicBezTo>
                  <a:cubicBezTo>
                    <a:pt x="83" y="0"/>
                    <a:pt x="107" y="5"/>
                    <a:pt x="130" y="14"/>
                  </a:cubicBezTo>
                  <a:cubicBezTo>
                    <a:pt x="1696" y="637"/>
                    <a:pt x="1696" y="637"/>
                    <a:pt x="1696" y="637"/>
                  </a:cubicBezTo>
                  <a:cubicBezTo>
                    <a:pt x="1696" y="636"/>
                    <a:pt x="1696" y="636"/>
                    <a:pt x="1696" y="636"/>
                  </a:cubicBezTo>
                  <a:cubicBezTo>
                    <a:pt x="131" y="13"/>
                    <a:pt x="131" y="13"/>
                    <a:pt x="131" y="13"/>
                  </a:cubicBezTo>
                  <a:cubicBezTo>
                    <a:pt x="108" y="4"/>
                    <a:pt x="84" y="0"/>
                    <a:pt x="61" y="0"/>
                  </a:cubicBezTo>
                </a:path>
              </a:pathLst>
            </a:custGeom>
            <a:solidFill>
              <a:srgbClr val="E2731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17">
              <a:extLst>
                <a:ext uri="{FF2B5EF4-FFF2-40B4-BE49-F238E27FC236}">
                  <a16:creationId xmlns:a16="http://schemas.microsoft.com/office/drawing/2014/main" id="{D2BBC319-2D9A-4B12-9C2C-CB0A9F6FD7A7}"/>
                </a:ext>
              </a:extLst>
            </p:cNvPr>
            <p:cNvSpPr>
              <a:spLocks/>
            </p:cNvSpPr>
            <p:nvPr/>
          </p:nvSpPr>
          <p:spPr bwMode="auto">
            <a:xfrm>
              <a:off x="3324225" y="9740901"/>
              <a:ext cx="1588" cy="3175"/>
            </a:xfrm>
            <a:custGeom>
              <a:avLst/>
              <a:gdLst>
                <a:gd name="T0" fmla="*/ 1 w 1"/>
                <a:gd name="T1" fmla="*/ 0 h 2"/>
                <a:gd name="T2" fmla="*/ 0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0" y="2"/>
                  </a:lnTo>
                  <a:lnTo>
                    <a:pt x="1" y="0"/>
                  </a:lnTo>
                  <a:close/>
                </a:path>
              </a:pathLst>
            </a:custGeom>
            <a:solidFill>
              <a:srgbClr val="EBEBE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18">
              <a:extLst>
                <a:ext uri="{FF2B5EF4-FFF2-40B4-BE49-F238E27FC236}">
                  <a16:creationId xmlns:a16="http://schemas.microsoft.com/office/drawing/2014/main" id="{BA46933C-8293-4A9D-ABEE-502B5591BC56}"/>
                </a:ext>
              </a:extLst>
            </p:cNvPr>
            <p:cNvSpPr>
              <a:spLocks/>
            </p:cNvSpPr>
            <p:nvPr/>
          </p:nvSpPr>
          <p:spPr bwMode="auto">
            <a:xfrm>
              <a:off x="3324225" y="9740901"/>
              <a:ext cx="1588" cy="3175"/>
            </a:xfrm>
            <a:custGeom>
              <a:avLst/>
              <a:gdLst>
                <a:gd name="T0" fmla="*/ 1 w 1"/>
                <a:gd name="T1" fmla="*/ 0 h 2"/>
                <a:gd name="T2" fmla="*/ 0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0" y="2"/>
                  </a:lnTo>
                  <a:lnTo>
                    <a:pt x="1"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 name="Freeform 19">
              <a:extLst>
                <a:ext uri="{FF2B5EF4-FFF2-40B4-BE49-F238E27FC236}">
                  <a16:creationId xmlns:a16="http://schemas.microsoft.com/office/drawing/2014/main" id="{762E47F2-F291-43F6-99AB-C613BD09688D}"/>
                </a:ext>
              </a:extLst>
            </p:cNvPr>
            <p:cNvSpPr>
              <a:spLocks/>
            </p:cNvSpPr>
            <p:nvPr/>
          </p:nvSpPr>
          <p:spPr bwMode="auto">
            <a:xfrm>
              <a:off x="989013" y="7958138"/>
              <a:ext cx="2616200" cy="1785938"/>
            </a:xfrm>
            <a:custGeom>
              <a:avLst/>
              <a:gdLst>
                <a:gd name="T0" fmla="*/ 248 w 3052"/>
                <a:gd name="T1" fmla="*/ 0 h 2082"/>
                <a:gd name="T2" fmla="*/ 188 w 3052"/>
                <a:gd name="T3" fmla="*/ 10 h 2082"/>
                <a:gd name="T4" fmla="*/ 72 w 3052"/>
                <a:gd name="T5" fmla="*/ 120 h 2082"/>
                <a:gd name="T6" fmla="*/ 0 w 3052"/>
                <a:gd name="T7" fmla="*/ 301 h 2082"/>
                <a:gd name="T8" fmla="*/ 306 w 3052"/>
                <a:gd name="T9" fmla="*/ 501 h 2082"/>
                <a:gd name="T10" fmla="*/ 456 w 3052"/>
                <a:gd name="T11" fmla="*/ 124 h 2082"/>
                <a:gd name="T12" fmla="*/ 2765 w 3052"/>
                <a:gd name="T13" fmla="*/ 1041 h 2082"/>
                <a:gd name="T14" fmla="*/ 2428 w 3052"/>
                <a:gd name="T15" fmla="*/ 1888 h 2082"/>
                <a:gd name="T16" fmla="*/ 2549 w 3052"/>
                <a:gd name="T17" fmla="*/ 1967 h 2082"/>
                <a:gd name="T18" fmla="*/ 2670 w 3052"/>
                <a:gd name="T19" fmla="*/ 1664 h 2082"/>
                <a:gd name="T20" fmla="*/ 2695 w 3052"/>
                <a:gd name="T21" fmla="*/ 1647 h 2082"/>
                <a:gd name="T22" fmla="*/ 2705 w 3052"/>
                <a:gd name="T23" fmla="*/ 1649 h 2082"/>
                <a:gd name="T24" fmla="*/ 2720 w 3052"/>
                <a:gd name="T25" fmla="*/ 1684 h 2082"/>
                <a:gd name="T26" fmla="*/ 2595 w 3052"/>
                <a:gd name="T27" fmla="*/ 1997 h 2082"/>
                <a:gd name="T28" fmla="*/ 2725 w 3052"/>
                <a:gd name="T29" fmla="*/ 2082 h 2082"/>
                <a:gd name="T30" fmla="*/ 2727 w 3052"/>
                <a:gd name="T31" fmla="*/ 2078 h 2082"/>
                <a:gd name="T32" fmla="*/ 3037 w 3052"/>
                <a:gd name="T33" fmla="*/ 1299 h 2082"/>
                <a:gd name="T34" fmla="*/ 3049 w 3052"/>
                <a:gd name="T35" fmla="*/ 1210 h 2082"/>
                <a:gd name="T36" fmla="*/ 2931 w 3052"/>
                <a:gd name="T37" fmla="*/ 1053 h 2082"/>
                <a:gd name="T38" fmla="*/ 1889 w 3052"/>
                <a:gd name="T39" fmla="*/ 639 h 2082"/>
                <a:gd name="T40" fmla="*/ 1884 w 3052"/>
                <a:gd name="T41" fmla="*/ 638 h 2082"/>
                <a:gd name="T42" fmla="*/ 1884 w 3052"/>
                <a:gd name="T43" fmla="*/ 637 h 2082"/>
                <a:gd name="T44" fmla="*/ 318 w 3052"/>
                <a:gd name="T45" fmla="*/ 14 h 2082"/>
                <a:gd name="T46" fmla="*/ 248 w 3052"/>
                <a:gd name="T47" fmla="*/ 0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52" h="2082">
                  <a:moveTo>
                    <a:pt x="248" y="0"/>
                  </a:moveTo>
                  <a:cubicBezTo>
                    <a:pt x="228" y="0"/>
                    <a:pt x="207" y="4"/>
                    <a:pt x="188" y="10"/>
                  </a:cubicBezTo>
                  <a:cubicBezTo>
                    <a:pt x="137" y="27"/>
                    <a:pt x="94" y="66"/>
                    <a:pt x="72" y="120"/>
                  </a:cubicBezTo>
                  <a:cubicBezTo>
                    <a:pt x="0" y="301"/>
                    <a:pt x="0" y="301"/>
                    <a:pt x="0" y="301"/>
                  </a:cubicBezTo>
                  <a:cubicBezTo>
                    <a:pt x="306" y="501"/>
                    <a:pt x="306" y="501"/>
                    <a:pt x="306" y="501"/>
                  </a:cubicBezTo>
                  <a:cubicBezTo>
                    <a:pt x="456" y="124"/>
                    <a:pt x="456" y="124"/>
                    <a:pt x="456" y="124"/>
                  </a:cubicBezTo>
                  <a:cubicBezTo>
                    <a:pt x="2765" y="1041"/>
                    <a:pt x="2765" y="1041"/>
                    <a:pt x="2765" y="1041"/>
                  </a:cubicBezTo>
                  <a:cubicBezTo>
                    <a:pt x="2428" y="1888"/>
                    <a:pt x="2428" y="1888"/>
                    <a:pt x="2428" y="1888"/>
                  </a:cubicBezTo>
                  <a:cubicBezTo>
                    <a:pt x="2549" y="1967"/>
                    <a:pt x="2549" y="1967"/>
                    <a:pt x="2549" y="1967"/>
                  </a:cubicBezTo>
                  <a:cubicBezTo>
                    <a:pt x="2670" y="1664"/>
                    <a:pt x="2670" y="1664"/>
                    <a:pt x="2670" y="1664"/>
                  </a:cubicBezTo>
                  <a:cubicBezTo>
                    <a:pt x="2674" y="1654"/>
                    <a:pt x="2684" y="1647"/>
                    <a:pt x="2695" y="1647"/>
                  </a:cubicBezTo>
                  <a:cubicBezTo>
                    <a:pt x="2698" y="1647"/>
                    <a:pt x="2701" y="1648"/>
                    <a:pt x="2705" y="1649"/>
                  </a:cubicBezTo>
                  <a:cubicBezTo>
                    <a:pt x="2718" y="1655"/>
                    <a:pt x="2725" y="1670"/>
                    <a:pt x="2720" y="1684"/>
                  </a:cubicBezTo>
                  <a:cubicBezTo>
                    <a:pt x="2595" y="1997"/>
                    <a:pt x="2595" y="1997"/>
                    <a:pt x="2595" y="1997"/>
                  </a:cubicBezTo>
                  <a:cubicBezTo>
                    <a:pt x="2725" y="2082"/>
                    <a:pt x="2725" y="2082"/>
                    <a:pt x="2725" y="2082"/>
                  </a:cubicBezTo>
                  <a:cubicBezTo>
                    <a:pt x="2727" y="2078"/>
                    <a:pt x="2727" y="2078"/>
                    <a:pt x="2727" y="2078"/>
                  </a:cubicBezTo>
                  <a:cubicBezTo>
                    <a:pt x="3037" y="1299"/>
                    <a:pt x="3037" y="1299"/>
                    <a:pt x="3037" y="1299"/>
                  </a:cubicBezTo>
                  <a:cubicBezTo>
                    <a:pt x="3048" y="1270"/>
                    <a:pt x="3052" y="1239"/>
                    <a:pt x="3049" y="1210"/>
                  </a:cubicBezTo>
                  <a:cubicBezTo>
                    <a:pt x="3042" y="1142"/>
                    <a:pt x="2999" y="1080"/>
                    <a:pt x="2931" y="1053"/>
                  </a:cubicBezTo>
                  <a:cubicBezTo>
                    <a:pt x="1889" y="639"/>
                    <a:pt x="1889" y="639"/>
                    <a:pt x="1889" y="639"/>
                  </a:cubicBezTo>
                  <a:cubicBezTo>
                    <a:pt x="1884" y="638"/>
                    <a:pt x="1884" y="638"/>
                    <a:pt x="1884" y="638"/>
                  </a:cubicBezTo>
                  <a:cubicBezTo>
                    <a:pt x="1884" y="637"/>
                    <a:pt x="1884" y="637"/>
                    <a:pt x="1884" y="637"/>
                  </a:cubicBezTo>
                  <a:cubicBezTo>
                    <a:pt x="318" y="14"/>
                    <a:pt x="318" y="14"/>
                    <a:pt x="318" y="14"/>
                  </a:cubicBezTo>
                  <a:cubicBezTo>
                    <a:pt x="295" y="5"/>
                    <a:pt x="271" y="0"/>
                    <a:pt x="248" y="0"/>
                  </a:cubicBezTo>
                </a:path>
              </a:pathLst>
            </a:custGeom>
            <a:solidFill>
              <a:srgbClr val="DBDBD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20">
              <a:extLst>
                <a:ext uri="{FF2B5EF4-FFF2-40B4-BE49-F238E27FC236}">
                  <a16:creationId xmlns:a16="http://schemas.microsoft.com/office/drawing/2014/main" id="{8CC479AD-8D12-4C50-B4FB-6EE23EBF6EB0}"/>
                </a:ext>
              </a:extLst>
            </p:cNvPr>
            <p:cNvSpPr>
              <a:spLocks/>
            </p:cNvSpPr>
            <p:nvPr/>
          </p:nvSpPr>
          <p:spPr bwMode="auto">
            <a:xfrm>
              <a:off x="1250950" y="8064501"/>
              <a:ext cx="2108200" cy="1512888"/>
            </a:xfrm>
            <a:custGeom>
              <a:avLst/>
              <a:gdLst>
                <a:gd name="T0" fmla="*/ 81 w 1328"/>
                <a:gd name="T1" fmla="*/ 0 h 953"/>
                <a:gd name="T2" fmla="*/ 0 w 1328"/>
                <a:gd name="T3" fmla="*/ 204 h 953"/>
                <a:gd name="T4" fmla="*/ 1146 w 1328"/>
                <a:gd name="T5" fmla="*/ 953 h 953"/>
                <a:gd name="T6" fmla="*/ 1328 w 1328"/>
                <a:gd name="T7" fmla="*/ 495 h 953"/>
                <a:gd name="T8" fmla="*/ 81 w 1328"/>
                <a:gd name="T9" fmla="*/ 0 h 953"/>
              </a:gdLst>
              <a:ahLst/>
              <a:cxnLst>
                <a:cxn ang="0">
                  <a:pos x="T0" y="T1"/>
                </a:cxn>
                <a:cxn ang="0">
                  <a:pos x="T2" y="T3"/>
                </a:cxn>
                <a:cxn ang="0">
                  <a:pos x="T4" y="T5"/>
                </a:cxn>
                <a:cxn ang="0">
                  <a:pos x="T6" y="T7"/>
                </a:cxn>
                <a:cxn ang="0">
                  <a:pos x="T8" y="T9"/>
                </a:cxn>
              </a:cxnLst>
              <a:rect l="0" t="0" r="r" b="b"/>
              <a:pathLst>
                <a:path w="1328" h="953">
                  <a:moveTo>
                    <a:pt x="81" y="0"/>
                  </a:moveTo>
                  <a:lnTo>
                    <a:pt x="0" y="204"/>
                  </a:lnTo>
                  <a:lnTo>
                    <a:pt x="1146" y="953"/>
                  </a:lnTo>
                  <a:lnTo>
                    <a:pt x="1328" y="495"/>
                  </a:lnTo>
                  <a:lnTo>
                    <a:pt x="81" y="0"/>
                  </a:lnTo>
                  <a:close/>
                </a:path>
              </a:pathLst>
            </a:custGeom>
            <a:solidFill>
              <a:srgbClr val="88888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21">
              <a:extLst>
                <a:ext uri="{FF2B5EF4-FFF2-40B4-BE49-F238E27FC236}">
                  <a16:creationId xmlns:a16="http://schemas.microsoft.com/office/drawing/2014/main" id="{554F774D-73E8-41CE-9399-53AC938E283A}"/>
                </a:ext>
              </a:extLst>
            </p:cNvPr>
            <p:cNvSpPr>
              <a:spLocks/>
            </p:cNvSpPr>
            <p:nvPr/>
          </p:nvSpPr>
          <p:spPr bwMode="auto">
            <a:xfrm>
              <a:off x="1250950" y="8064501"/>
              <a:ext cx="2108200" cy="1512888"/>
            </a:xfrm>
            <a:custGeom>
              <a:avLst/>
              <a:gdLst>
                <a:gd name="T0" fmla="*/ 81 w 1328"/>
                <a:gd name="T1" fmla="*/ 0 h 953"/>
                <a:gd name="T2" fmla="*/ 0 w 1328"/>
                <a:gd name="T3" fmla="*/ 204 h 953"/>
                <a:gd name="T4" fmla="*/ 1146 w 1328"/>
                <a:gd name="T5" fmla="*/ 953 h 953"/>
                <a:gd name="T6" fmla="*/ 1328 w 1328"/>
                <a:gd name="T7" fmla="*/ 495 h 953"/>
                <a:gd name="T8" fmla="*/ 81 w 1328"/>
                <a:gd name="T9" fmla="*/ 0 h 953"/>
              </a:gdLst>
              <a:ahLst/>
              <a:cxnLst>
                <a:cxn ang="0">
                  <a:pos x="T0" y="T1"/>
                </a:cxn>
                <a:cxn ang="0">
                  <a:pos x="T2" y="T3"/>
                </a:cxn>
                <a:cxn ang="0">
                  <a:pos x="T4" y="T5"/>
                </a:cxn>
                <a:cxn ang="0">
                  <a:pos x="T6" y="T7"/>
                </a:cxn>
                <a:cxn ang="0">
                  <a:pos x="T8" y="T9"/>
                </a:cxn>
              </a:cxnLst>
              <a:rect l="0" t="0" r="r" b="b"/>
              <a:pathLst>
                <a:path w="1328" h="953">
                  <a:moveTo>
                    <a:pt x="81" y="0"/>
                  </a:moveTo>
                  <a:lnTo>
                    <a:pt x="0" y="204"/>
                  </a:lnTo>
                  <a:lnTo>
                    <a:pt x="1146" y="953"/>
                  </a:lnTo>
                  <a:lnTo>
                    <a:pt x="1328" y="495"/>
                  </a:lnTo>
                  <a:lnTo>
                    <a:pt x="81"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 name="Freeform 22">
              <a:extLst>
                <a:ext uri="{FF2B5EF4-FFF2-40B4-BE49-F238E27FC236}">
                  <a16:creationId xmlns:a16="http://schemas.microsoft.com/office/drawing/2014/main" id="{E3B50E76-3618-402A-B34C-61042A736291}"/>
                </a:ext>
              </a:extLst>
            </p:cNvPr>
            <p:cNvSpPr>
              <a:spLocks/>
            </p:cNvSpPr>
            <p:nvPr/>
          </p:nvSpPr>
          <p:spPr bwMode="auto">
            <a:xfrm>
              <a:off x="3173413" y="9371013"/>
              <a:ext cx="150813" cy="300038"/>
            </a:xfrm>
            <a:custGeom>
              <a:avLst/>
              <a:gdLst>
                <a:gd name="T0" fmla="*/ 146 w 176"/>
                <a:gd name="T1" fmla="*/ 0 h 350"/>
                <a:gd name="T2" fmla="*/ 121 w 176"/>
                <a:gd name="T3" fmla="*/ 17 h 350"/>
                <a:gd name="T4" fmla="*/ 0 w 176"/>
                <a:gd name="T5" fmla="*/ 320 h 350"/>
                <a:gd name="T6" fmla="*/ 46 w 176"/>
                <a:gd name="T7" fmla="*/ 350 h 350"/>
                <a:gd name="T8" fmla="*/ 171 w 176"/>
                <a:gd name="T9" fmla="*/ 37 h 350"/>
                <a:gd name="T10" fmla="*/ 156 w 176"/>
                <a:gd name="T11" fmla="*/ 2 h 350"/>
                <a:gd name="T12" fmla="*/ 146 w 176"/>
                <a:gd name="T13" fmla="*/ 0 h 350"/>
              </a:gdLst>
              <a:ahLst/>
              <a:cxnLst>
                <a:cxn ang="0">
                  <a:pos x="T0" y="T1"/>
                </a:cxn>
                <a:cxn ang="0">
                  <a:pos x="T2" y="T3"/>
                </a:cxn>
                <a:cxn ang="0">
                  <a:pos x="T4" y="T5"/>
                </a:cxn>
                <a:cxn ang="0">
                  <a:pos x="T6" y="T7"/>
                </a:cxn>
                <a:cxn ang="0">
                  <a:pos x="T8" y="T9"/>
                </a:cxn>
                <a:cxn ang="0">
                  <a:pos x="T10" y="T11"/>
                </a:cxn>
                <a:cxn ang="0">
                  <a:pos x="T12" y="T13"/>
                </a:cxn>
              </a:cxnLst>
              <a:rect l="0" t="0" r="r" b="b"/>
              <a:pathLst>
                <a:path w="176" h="350">
                  <a:moveTo>
                    <a:pt x="146" y="0"/>
                  </a:moveTo>
                  <a:cubicBezTo>
                    <a:pt x="135" y="0"/>
                    <a:pt x="125" y="7"/>
                    <a:pt x="121" y="17"/>
                  </a:cubicBezTo>
                  <a:cubicBezTo>
                    <a:pt x="0" y="320"/>
                    <a:pt x="0" y="320"/>
                    <a:pt x="0" y="320"/>
                  </a:cubicBezTo>
                  <a:cubicBezTo>
                    <a:pt x="46" y="350"/>
                    <a:pt x="46" y="350"/>
                    <a:pt x="46" y="350"/>
                  </a:cubicBezTo>
                  <a:cubicBezTo>
                    <a:pt x="171" y="37"/>
                    <a:pt x="171" y="37"/>
                    <a:pt x="171" y="37"/>
                  </a:cubicBezTo>
                  <a:cubicBezTo>
                    <a:pt x="176" y="23"/>
                    <a:pt x="169" y="8"/>
                    <a:pt x="156" y="2"/>
                  </a:cubicBezTo>
                  <a:cubicBezTo>
                    <a:pt x="152" y="1"/>
                    <a:pt x="149" y="0"/>
                    <a:pt x="146" y="0"/>
                  </a:cubicBezTo>
                </a:path>
              </a:pathLst>
            </a:custGeom>
            <a:solidFill>
              <a:srgbClr val="92929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23">
              <a:extLst>
                <a:ext uri="{FF2B5EF4-FFF2-40B4-BE49-F238E27FC236}">
                  <a16:creationId xmlns:a16="http://schemas.microsoft.com/office/drawing/2014/main" id="{C9C866BF-A313-457F-8EED-14217ED43324}"/>
                </a:ext>
              </a:extLst>
            </p:cNvPr>
            <p:cNvSpPr>
              <a:spLocks/>
            </p:cNvSpPr>
            <p:nvPr/>
          </p:nvSpPr>
          <p:spPr bwMode="auto">
            <a:xfrm>
              <a:off x="3430588" y="9647238"/>
              <a:ext cx="180975" cy="109538"/>
            </a:xfrm>
            <a:custGeom>
              <a:avLst/>
              <a:gdLst>
                <a:gd name="T0" fmla="*/ 12 w 114"/>
                <a:gd name="T1" fmla="*/ 0 h 69"/>
                <a:gd name="T2" fmla="*/ 0 w 114"/>
                <a:gd name="T3" fmla="*/ 28 h 69"/>
                <a:gd name="T4" fmla="*/ 103 w 114"/>
                <a:gd name="T5" fmla="*/ 69 h 69"/>
                <a:gd name="T6" fmla="*/ 114 w 114"/>
                <a:gd name="T7" fmla="*/ 41 h 69"/>
                <a:gd name="T8" fmla="*/ 12 w 114"/>
                <a:gd name="T9" fmla="*/ 0 h 69"/>
              </a:gdLst>
              <a:ahLst/>
              <a:cxnLst>
                <a:cxn ang="0">
                  <a:pos x="T0" y="T1"/>
                </a:cxn>
                <a:cxn ang="0">
                  <a:pos x="T2" y="T3"/>
                </a:cxn>
                <a:cxn ang="0">
                  <a:pos x="T4" y="T5"/>
                </a:cxn>
                <a:cxn ang="0">
                  <a:pos x="T6" y="T7"/>
                </a:cxn>
                <a:cxn ang="0">
                  <a:pos x="T8" y="T9"/>
                </a:cxn>
              </a:cxnLst>
              <a:rect l="0" t="0" r="r" b="b"/>
              <a:pathLst>
                <a:path w="114" h="69">
                  <a:moveTo>
                    <a:pt x="12" y="0"/>
                  </a:moveTo>
                  <a:lnTo>
                    <a:pt x="0" y="28"/>
                  </a:lnTo>
                  <a:lnTo>
                    <a:pt x="103" y="69"/>
                  </a:lnTo>
                  <a:lnTo>
                    <a:pt x="114" y="41"/>
                  </a:lnTo>
                  <a:lnTo>
                    <a:pt x="12" y="0"/>
                  </a:lnTo>
                  <a:close/>
                </a:path>
              </a:pathLst>
            </a:custGeom>
            <a:solidFill>
              <a:srgbClr val="E0E0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24">
              <a:extLst>
                <a:ext uri="{FF2B5EF4-FFF2-40B4-BE49-F238E27FC236}">
                  <a16:creationId xmlns:a16="http://schemas.microsoft.com/office/drawing/2014/main" id="{73801DDF-5227-4E76-8163-86C6EDB7B0C7}"/>
                </a:ext>
              </a:extLst>
            </p:cNvPr>
            <p:cNvSpPr>
              <a:spLocks noEditPoints="1"/>
            </p:cNvSpPr>
            <p:nvPr/>
          </p:nvSpPr>
          <p:spPr bwMode="auto">
            <a:xfrm>
              <a:off x="1819275" y="9755188"/>
              <a:ext cx="3232150" cy="1893888"/>
            </a:xfrm>
            <a:custGeom>
              <a:avLst/>
              <a:gdLst>
                <a:gd name="T0" fmla="*/ 328 w 3770"/>
                <a:gd name="T1" fmla="*/ 1307 h 2208"/>
                <a:gd name="T2" fmla="*/ 535 w 3770"/>
                <a:gd name="T3" fmla="*/ 967 h 2208"/>
                <a:gd name="T4" fmla="*/ 953 w 3770"/>
                <a:gd name="T5" fmla="*/ 403 h 2208"/>
                <a:gd name="T6" fmla="*/ 1533 w 3770"/>
                <a:gd name="T7" fmla="*/ 464 h 2208"/>
                <a:gd name="T8" fmla="*/ 2220 w 3770"/>
                <a:gd name="T9" fmla="*/ 691 h 2208"/>
                <a:gd name="T10" fmla="*/ 3032 w 3770"/>
                <a:gd name="T11" fmla="*/ 385 h 2208"/>
                <a:gd name="T12" fmla="*/ 2930 w 3770"/>
                <a:gd name="T13" fmla="*/ 283 h 2208"/>
                <a:gd name="T14" fmla="*/ 3086 w 3770"/>
                <a:gd name="T15" fmla="*/ 324 h 2208"/>
                <a:gd name="T16" fmla="*/ 3530 w 3770"/>
                <a:gd name="T17" fmla="*/ 1 h 2208"/>
                <a:gd name="T18" fmla="*/ 3691 w 3770"/>
                <a:gd name="T19" fmla="*/ 411 h 2208"/>
                <a:gd name="T20" fmla="*/ 3205 w 3770"/>
                <a:gd name="T21" fmla="*/ 455 h 2208"/>
                <a:gd name="T22" fmla="*/ 2805 w 3770"/>
                <a:gd name="T23" fmla="*/ 655 h 2208"/>
                <a:gd name="T24" fmla="*/ 1640 w 3770"/>
                <a:gd name="T25" fmla="*/ 572 h 2208"/>
                <a:gd name="T26" fmla="*/ 1304 w 3770"/>
                <a:gd name="T27" fmla="*/ 432 h 2208"/>
                <a:gd name="T28" fmla="*/ 765 w 3770"/>
                <a:gd name="T29" fmla="*/ 669 h 2208"/>
                <a:gd name="T30" fmla="*/ 547 w 3770"/>
                <a:gd name="T31" fmla="*/ 1149 h 2208"/>
                <a:gd name="T32" fmla="*/ 916 w 3770"/>
                <a:gd name="T33" fmla="*/ 1080 h 2208"/>
                <a:gd name="T34" fmla="*/ 1115 w 3770"/>
                <a:gd name="T35" fmla="*/ 1570 h 2208"/>
                <a:gd name="T36" fmla="*/ 502 w 3770"/>
                <a:gd name="T37" fmla="*/ 1348 h 2208"/>
                <a:gd name="T38" fmla="*/ 364 w 3770"/>
                <a:gd name="T39" fmla="*/ 1350 h 2208"/>
                <a:gd name="T40" fmla="*/ 86 w 3770"/>
                <a:gd name="T41" fmla="*/ 1936 h 2208"/>
                <a:gd name="T42" fmla="*/ 136 w 3770"/>
                <a:gd name="T43" fmla="*/ 2059 h 2208"/>
                <a:gd name="T44" fmla="*/ 64 w 3770"/>
                <a:gd name="T45" fmla="*/ 2166 h 2208"/>
                <a:gd name="T46" fmla="*/ 55 w 3770"/>
                <a:gd name="T47" fmla="*/ 2005 h 2208"/>
                <a:gd name="T48" fmla="*/ 47 w 3770"/>
                <a:gd name="T49" fmla="*/ 1652 h 2208"/>
                <a:gd name="T50" fmla="*/ 1115 w 3770"/>
                <a:gd name="T51" fmla="*/ 1309 h 2208"/>
                <a:gd name="T52" fmla="*/ 616 w 3770"/>
                <a:gd name="T53" fmla="*/ 1176 h 2208"/>
                <a:gd name="T54" fmla="*/ 557 w 3770"/>
                <a:gd name="T55" fmla="*/ 1335 h 2208"/>
                <a:gd name="T56" fmla="*/ 1072 w 3770"/>
                <a:gd name="T57" fmla="*/ 1533 h 2208"/>
                <a:gd name="T58" fmla="*/ 1115 w 3770"/>
                <a:gd name="T59" fmla="*/ 1309 h 2208"/>
                <a:gd name="T60" fmla="*/ 3530 w 3770"/>
                <a:gd name="T61" fmla="*/ 57 h 2208"/>
                <a:gd name="T62" fmla="*/ 3128 w 3770"/>
                <a:gd name="T63" fmla="*/ 362 h 2208"/>
                <a:gd name="T64" fmla="*/ 3226 w 3770"/>
                <a:gd name="T65" fmla="*/ 403 h 2208"/>
                <a:gd name="T66" fmla="*/ 3648 w 3770"/>
                <a:gd name="T67" fmla="*/ 375 h 2208"/>
                <a:gd name="T68" fmla="*/ 3687 w 3770"/>
                <a:gd name="T69" fmla="*/ 17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70" h="2208">
                  <a:moveTo>
                    <a:pt x="80" y="1583"/>
                  </a:moveTo>
                  <a:cubicBezTo>
                    <a:pt x="142" y="1473"/>
                    <a:pt x="236" y="1385"/>
                    <a:pt x="328" y="1307"/>
                  </a:cubicBezTo>
                  <a:cubicBezTo>
                    <a:pt x="378" y="1265"/>
                    <a:pt x="430" y="1222"/>
                    <a:pt x="488" y="1184"/>
                  </a:cubicBezTo>
                  <a:cubicBezTo>
                    <a:pt x="492" y="1114"/>
                    <a:pt x="507" y="1041"/>
                    <a:pt x="535" y="967"/>
                  </a:cubicBezTo>
                  <a:cubicBezTo>
                    <a:pt x="580" y="844"/>
                    <a:pt x="654" y="731"/>
                    <a:pt x="719" y="637"/>
                  </a:cubicBezTo>
                  <a:cubicBezTo>
                    <a:pt x="779" y="551"/>
                    <a:pt x="851" y="455"/>
                    <a:pt x="953" y="403"/>
                  </a:cubicBezTo>
                  <a:cubicBezTo>
                    <a:pt x="1054" y="350"/>
                    <a:pt x="1184" y="342"/>
                    <a:pt x="1318" y="378"/>
                  </a:cubicBezTo>
                  <a:cubicBezTo>
                    <a:pt x="1391" y="397"/>
                    <a:pt x="1463" y="431"/>
                    <a:pt x="1533" y="464"/>
                  </a:cubicBezTo>
                  <a:cubicBezTo>
                    <a:pt x="1577" y="485"/>
                    <a:pt x="1619" y="504"/>
                    <a:pt x="1660" y="520"/>
                  </a:cubicBezTo>
                  <a:cubicBezTo>
                    <a:pt x="1840" y="590"/>
                    <a:pt x="2027" y="662"/>
                    <a:pt x="2220" y="691"/>
                  </a:cubicBezTo>
                  <a:cubicBezTo>
                    <a:pt x="2370" y="713"/>
                    <a:pt x="2588" y="716"/>
                    <a:pt x="2777" y="607"/>
                  </a:cubicBezTo>
                  <a:cubicBezTo>
                    <a:pt x="2875" y="550"/>
                    <a:pt x="2954" y="471"/>
                    <a:pt x="3032" y="385"/>
                  </a:cubicBezTo>
                  <a:cubicBezTo>
                    <a:pt x="2909" y="335"/>
                    <a:pt x="2909" y="335"/>
                    <a:pt x="2909" y="335"/>
                  </a:cubicBezTo>
                  <a:cubicBezTo>
                    <a:pt x="2930" y="283"/>
                    <a:pt x="2930" y="283"/>
                    <a:pt x="2930" y="283"/>
                  </a:cubicBezTo>
                  <a:cubicBezTo>
                    <a:pt x="3072" y="341"/>
                    <a:pt x="3072" y="341"/>
                    <a:pt x="3072" y="341"/>
                  </a:cubicBezTo>
                  <a:cubicBezTo>
                    <a:pt x="3076" y="335"/>
                    <a:pt x="3081" y="330"/>
                    <a:pt x="3086" y="324"/>
                  </a:cubicBezTo>
                  <a:cubicBezTo>
                    <a:pt x="3160" y="240"/>
                    <a:pt x="3238" y="153"/>
                    <a:pt x="3329" y="83"/>
                  </a:cubicBezTo>
                  <a:cubicBezTo>
                    <a:pt x="3376" y="47"/>
                    <a:pt x="3447" y="0"/>
                    <a:pt x="3530" y="1"/>
                  </a:cubicBezTo>
                  <a:cubicBezTo>
                    <a:pt x="3622" y="2"/>
                    <a:pt x="3708" y="66"/>
                    <a:pt x="3740" y="155"/>
                  </a:cubicBezTo>
                  <a:cubicBezTo>
                    <a:pt x="3770" y="239"/>
                    <a:pt x="3751" y="339"/>
                    <a:pt x="3691" y="411"/>
                  </a:cubicBezTo>
                  <a:cubicBezTo>
                    <a:pt x="3636" y="477"/>
                    <a:pt x="3548" y="518"/>
                    <a:pt x="3456" y="519"/>
                  </a:cubicBezTo>
                  <a:cubicBezTo>
                    <a:pt x="3366" y="520"/>
                    <a:pt x="3280" y="485"/>
                    <a:pt x="3205" y="455"/>
                  </a:cubicBezTo>
                  <a:cubicBezTo>
                    <a:pt x="3087" y="407"/>
                    <a:pt x="3087" y="407"/>
                    <a:pt x="3087" y="407"/>
                  </a:cubicBezTo>
                  <a:cubicBezTo>
                    <a:pt x="3004" y="500"/>
                    <a:pt x="2916" y="592"/>
                    <a:pt x="2805" y="655"/>
                  </a:cubicBezTo>
                  <a:cubicBezTo>
                    <a:pt x="2602" y="773"/>
                    <a:pt x="2370" y="770"/>
                    <a:pt x="2212" y="746"/>
                  </a:cubicBezTo>
                  <a:cubicBezTo>
                    <a:pt x="2012" y="717"/>
                    <a:pt x="1823" y="643"/>
                    <a:pt x="1640" y="572"/>
                  </a:cubicBezTo>
                  <a:cubicBezTo>
                    <a:pt x="1597" y="556"/>
                    <a:pt x="1552" y="535"/>
                    <a:pt x="1509" y="515"/>
                  </a:cubicBezTo>
                  <a:cubicBezTo>
                    <a:pt x="1442" y="483"/>
                    <a:pt x="1371" y="450"/>
                    <a:pt x="1304" y="432"/>
                  </a:cubicBezTo>
                  <a:cubicBezTo>
                    <a:pt x="1183" y="399"/>
                    <a:pt x="1068" y="407"/>
                    <a:pt x="979" y="452"/>
                  </a:cubicBezTo>
                  <a:cubicBezTo>
                    <a:pt x="888" y="499"/>
                    <a:pt x="824" y="585"/>
                    <a:pt x="765" y="669"/>
                  </a:cubicBezTo>
                  <a:cubicBezTo>
                    <a:pt x="698" y="765"/>
                    <a:pt x="631" y="869"/>
                    <a:pt x="587" y="986"/>
                  </a:cubicBezTo>
                  <a:cubicBezTo>
                    <a:pt x="567" y="1041"/>
                    <a:pt x="554" y="1096"/>
                    <a:pt x="547" y="1149"/>
                  </a:cubicBezTo>
                  <a:cubicBezTo>
                    <a:pt x="562" y="1141"/>
                    <a:pt x="577" y="1133"/>
                    <a:pt x="593" y="1126"/>
                  </a:cubicBezTo>
                  <a:cubicBezTo>
                    <a:pt x="670" y="1090"/>
                    <a:pt x="790" y="1053"/>
                    <a:pt x="916" y="1080"/>
                  </a:cubicBezTo>
                  <a:cubicBezTo>
                    <a:pt x="1034" y="1106"/>
                    <a:pt x="1132" y="1189"/>
                    <a:pt x="1168" y="1291"/>
                  </a:cubicBezTo>
                  <a:cubicBezTo>
                    <a:pt x="1200" y="1385"/>
                    <a:pt x="1179" y="1494"/>
                    <a:pt x="1115" y="1570"/>
                  </a:cubicBezTo>
                  <a:cubicBezTo>
                    <a:pt x="1029" y="1670"/>
                    <a:pt x="873" y="1703"/>
                    <a:pt x="742" y="1647"/>
                  </a:cubicBezTo>
                  <a:cubicBezTo>
                    <a:pt x="627" y="1598"/>
                    <a:pt x="535" y="1484"/>
                    <a:pt x="502" y="1348"/>
                  </a:cubicBezTo>
                  <a:cubicBezTo>
                    <a:pt x="495" y="1317"/>
                    <a:pt x="490" y="1285"/>
                    <a:pt x="488" y="1252"/>
                  </a:cubicBezTo>
                  <a:cubicBezTo>
                    <a:pt x="444" y="1283"/>
                    <a:pt x="403" y="1316"/>
                    <a:pt x="364" y="1350"/>
                  </a:cubicBezTo>
                  <a:cubicBezTo>
                    <a:pt x="276" y="1424"/>
                    <a:pt x="186" y="1508"/>
                    <a:pt x="128" y="1610"/>
                  </a:cubicBezTo>
                  <a:cubicBezTo>
                    <a:pt x="66" y="1720"/>
                    <a:pt x="51" y="1839"/>
                    <a:pt x="86" y="1936"/>
                  </a:cubicBezTo>
                  <a:cubicBezTo>
                    <a:pt x="92" y="1951"/>
                    <a:pt x="99" y="1966"/>
                    <a:pt x="106" y="1982"/>
                  </a:cubicBezTo>
                  <a:cubicBezTo>
                    <a:pt x="117" y="2006"/>
                    <a:pt x="129" y="2032"/>
                    <a:pt x="136" y="2059"/>
                  </a:cubicBezTo>
                  <a:cubicBezTo>
                    <a:pt x="148" y="2106"/>
                    <a:pt x="145" y="2170"/>
                    <a:pt x="100" y="2208"/>
                  </a:cubicBezTo>
                  <a:cubicBezTo>
                    <a:pt x="64" y="2166"/>
                    <a:pt x="64" y="2166"/>
                    <a:pt x="64" y="2166"/>
                  </a:cubicBezTo>
                  <a:cubicBezTo>
                    <a:pt x="89" y="2144"/>
                    <a:pt x="89" y="2102"/>
                    <a:pt x="82" y="2073"/>
                  </a:cubicBezTo>
                  <a:cubicBezTo>
                    <a:pt x="76" y="2050"/>
                    <a:pt x="66" y="2028"/>
                    <a:pt x="55" y="2005"/>
                  </a:cubicBezTo>
                  <a:cubicBezTo>
                    <a:pt x="48" y="1989"/>
                    <a:pt x="40" y="1973"/>
                    <a:pt x="34" y="1955"/>
                  </a:cubicBezTo>
                  <a:cubicBezTo>
                    <a:pt x="0" y="1863"/>
                    <a:pt x="5" y="1756"/>
                    <a:pt x="47" y="1652"/>
                  </a:cubicBezTo>
                  <a:cubicBezTo>
                    <a:pt x="56" y="1628"/>
                    <a:pt x="67" y="1605"/>
                    <a:pt x="80" y="1583"/>
                  </a:cubicBezTo>
                  <a:close/>
                  <a:moveTo>
                    <a:pt x="1115" y="1309"/>
                  </a:moveTo>
                  <a:cubicBezTo>
                    <a:pt x="1086" y="1225"/>
                    <a:pt x="1003" y="1156"/>
                    <a:pt x="904" y="1135"/>
                  </a:cubicBezTo>
                  <a:cubicBezTo>
                    <a:pt x="793" y="1111"/>
                    <a:pt x="686" y="1144"/>
                    <a:pt x="616" y="1176"/>
                  </a:cubicBezTo>
                  <a:cubicBezTo>
                    <a:pt x="591" y="1188"/>
                    <a:pt x="567" y="1201"/>
                    <a:pt x="543" y="1216"/>
                  </a:cubicBezTo>
                  <a:cubicBezTo>
                    <a:pt x="543" y="1257"/>
                    <a:pt x="547" y="1297"/>
                    <a:pt x="557" y="1335"/>
                  </a:cubicBezTo>
                  <a:cubicBezTo>
                    <a:pt x="585" y="1454"/>
                    <a:pt x="665" y="1553"/>
                    <a:pt x="764" y="1596"/>
                  </a:cubicBezTo>
                  <a:cubicBezTo>
                    <a:pt x="871" y="1641"/>
                    <a:pt x="1003" y="1614"/>
                    <a:pt x="1072" y="1533"/>
                  </a:cubicBezTo>
                  <a:cubicBezTo>
                    <a:pt x="1088" y="1515"/>
                    <a:pt x="1101" y="1493"/>
                    <a:pt x="1110" y="1471"/>
                  </a:cubicBezTo>
                  <a:cubicBezTo>
                    <a:pt x="1130" y="1420"/>
                    <a:pt x="1132" y="1361"/>
                    <a:pt x="1115" y="1309"/>
                  </a:cubicBezTo>
                  <a:close/>
                  <a:moveTo>
                    <a:pt x="3687" y="174"/>
                  </a:moveTo>
                  <a:cubicBezTo>
                    <a:pt x="3663" y="107"/>
                    <a:pt x="3597" y="58"/>
                    <a:pt x="3530" y="57"/>
                  </a:cubicBezTo>
                  <a:cubicBezTo>
                    <a:pt x="3479" y="57"/>
                    <a:pt x="3427" y="79"/>
                    <a:pt x="3363" y="127"/>
                  </a:cubicBezTo>
                  <a:cubicBezTo>
                    <a:pt x="3276" y="194"/>
                    <a:pt x="3201" y="279"/>
                    <a:pt x="3128" y="362"/>
                  </a:cubicBezTo>
                  <a:cubicBezTo>
                    <a:pt x="3127" y="362"/>
                    <a:pt x="3127" y="362"/>
                    <a:pt x="3127" y="363"/>
                  </a:cubicBezTo>
                  <a:cubicBezTo>
                    <a:pt x="3226" y="403"/>
                    <a:pt x="3226" y="403"/>
                    <a:pt x="3226" y="403"/>
                  </a:cubicBezTo>
                  <a:cubicBezTo>
                    <a:pt x="3296" y="432"/>
                    <a:pt x="3376" y="464"/>
                    <a:pt x="3455" y="463"/>
                  </a:cubicBezTo>
                  <a:cubicBezTo>
                    <a:pt x="3531" y="462"/>
                    <a:pt x="3603" y="429"/>
                    <a:pt x="3648" y="375"/>
                  </a:cubicBezTo>
                  <a:cubicBezTo>
                    <a:pt x="3663" y="357"/>
                    <a:pt x="3675" y="337"/>
                    <a:pt x="3683" y="316"/>
                  </a:cubicBezTo>
                  <a:cubicBezTo>
                    <a:pt x="3701" y="270"/>
                    <a:pt x="3703" y="219"/>
                    <a:pt x="3687" y="17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25">
              <a:extLst>
                <a:ext uri="{FF2B5EF4-FFF2-40B4-BE49-F238E27FC236}">
                  <a16:creationId xmlns:a16="http://schemas.microsoft.com/office/drawing/2014/main" id="{1EF2B94E-30FE-4018-917C-B9E6FAF013E0}"/>
                </a:ext>
              </a:extLst>
            </p:cNvPr>
            <p:cNvSpPr>
              <a:spLocks/>
            </p:cNvSpPr>
            <p:nvPr/>
          </p:nvSpPr>
          <p:spPr bwMode="auto">
            <a:xfrm>
              <a:off x="1122363" y="11553826"/>
              <a:ext cx="1147763" cy="668338"/>
            </a:xfrm>
            <a:custGeom>
              <a:avLst/>
              <a:gdLst>
                <a:gd name="T0" fmla="*/ 1326 w 1338"/>
                <a:gd name="T1" fmla="*/ 778 h 778"/>
                <a:gd name="T2" fmla="*/ 942 w 1338"/>
                <a:gd name="T3" fmla="*/ 599 h 778"/>
                <a:gd name="T4" fmla="*/ 814 w 1338"/>
                <a:gd name="T5" fmla="*/ 213 h 778"/>
                <a:gd name="T6" fmla="*/ 778 w 1338"/>
                <a:gd name="T7" fmla="*/ 239 h 778"/>
                <a:gd name="T8" fmla="*/ 12 w 1338"/>
                <a:gd name="T9" fmla="*/ 588 h 778"/>
                <a:gd name="T10" fmla="*/ 0 w 1338"/>
                <a:gd name="T11" fmla="*/ 533 h 778"/>
                <a:gd name="T12" fmla="*/ 745 w 1338"/>
                <a:gd name="T13" fmla="*/ 194 h 778"/>
                <a:gd name="T14" fmla="*/ 898 w 1338"/>
                <a:gd name="T15" fmla="*/ 3 h 778"/>
                <a:gd name="T16" fmla="*/ 954 w 1338"/>
                <a:gd name="T17" fmla="*/ 0 h 778"/>
                <a:gd name="T18" fmla="*/ 910 w 1338"/>
                <a:gd name="T19" fmla="*/ 141 h 778"/>
                <a:gd name="T20" fmla="*/ 872 w 1338"/>
                <a:gd name="T21" fmla="*/ 214 h 778"/>
                <a:gd name="T22" fmla="*/ 981 w 1338"/>
                <a:gd name="T23" fmla="*/ 559 h 778"/>
                <a:gd name="T24" fmla="*/ 1338 w 1338"/>
                <a:gd name="T25" fmla="*/ 723 h 778"/>
                <a:gd name="T26" fmla="*/ 1326 w 1338"/>
                <a:gd name="T27" fmla="*/ 778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8" h="778">
                  <a:moveTo>
                    <a:pt x="1326" y="778"/>
                  </a:moveTo>
                  <a:cubicBezTo>
                    <a:pt x="1154" y="741"/>
                    <a:pt x="1032" y="684"/>
                    <a:pt x="942" y="599"/>
                  </a:cubicBezTo>
                  <a:cubicBezTo>
                    <a:pt x="830" y="494"/>
                    <a:pt x="780" y="341"/>
                    <a:pt x="814" y="213"/>
                  </a:cubicBezTo>
                  <a:cubicBezTo>
                    <a:pt x="802" y="222"/>
                    <a:pt x="790" y="231"/>
                    <a:pt x="778" y="239"/>
                  </a:cubicBezTo>
                  <a:cubicBezTo>
                    <a:pt x="550" y="403"/>
                    <a:pt x="285" y="524"/>
                    <a:pt x="12" y="588"/>
                  </a:cubicBezTo>
                  <a:cubicBezTo>
                    <a:pt x="0" y="533"/>
                    <a:pt x="0" y="533"/>
                    <a:pt x="0" y="533"/>
                  </a:cubicBezTo>
                  <a:cubicBezTo>
                    <a:pt x="265" y="471"/>
                    <a:pt x="523" y="353"/>
                    <a:pt x="745" y="194"/>
                  </a:cubicBezTo>
                  <a:cubicBezTo>
                    <a:pt x="819" y="141"/>
                    <a:pt x="898" y="78"/>
                    <a:pt x="898" y="3"/>
                  </a:cubicBezTo>
                  <a:cubicBezTo>
                    <a:pt x="954" y="0"/>
                    <a:pt x="954" y="0"/>
                    <a:pt x="954" y="0"/>
                  </a:cubicBezTo>
                  <a:cubicBezTo>
                    <a:pt x="961" y="62"/>
                    <a:pt x="935" y="102"/>
                    <a:pt x="910" y="141"/>
                  </a:cubicBezTo>
                  <a:cubicBezTo>
                    <a:pt x="896" y="163"/>
                    <a:pt x="881" y="186"/>
                    <a:pt x="872" y="214"/>
                  </a:cubicBezTo>
                  <a:cubicBezTo>
                    <a:pt x="830" y="342"/>
                    <a:pt x="896" y="480"/>
                    <a:pt x="981" y="559"/>
                  </a:cubicBezTo>
                  <a:cubicBezTo>
                    <a:pt x="1063" y="636"/>
                    <a:pt x="1177" y="688"/>
                    <a:pt x="1338" y="723"/>
                  </a:cubicBezTo>
                  <a:lnTo>
                    <a:pt x="1326" y="77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26">
              <a:extLst>
                <a:ext uri="{FF2B5EF4-FFF2-40B4-BE49-F238E27FC236}">
                  <a16:creationId xmlns:a16="http://schemas.microsoft.com/office/drawing/2014/main" id="{D43F2CBE-06A4-45FA-ACA6-36FF09344D97}"/>
                </a:ext>
              </a:extLst>
            </p:cNvPr>
            <p:cNvSpPr>
              <a:spLocks/>
            </p:cNvSpPr>
            <p:nvPr/>
          </p:nvSpPr>
          <p:spPr bwMode="auto">
            <a:xfrm>
              <a:off x="547688" y="11820526"/>
              <a:ext cx="409575" cy="201613"/>
            </a:xfrm>
            <a:custGeom>
              <a:avLst/>
              <a:gdLst>
                <a:gd name="T0" fmla="*/ 219 w 477"/>
                <a:gd name="T1" fmla="*/ 69 h 234"/>
                <a:gd name="T2" fmla="*/ 466 w 477"/>
                <a:gd name="T3" fmla="*/ 26 h 234"/>
                <a:gd name="T4" fmla="*/ 257 w 477"/>
                <a:gd name="T5" fmla="*/ 164 h 234"/>
                <a:gd name="T6" fmla="*/ 10 w 477"/>
                <a:gd name="T7" fmla="*/ 208 h 234"/>
                <a:gd name="T8" fmla="*/ 219 w 477"/>
                <a:gd name="T9" fmla="*/ 69 h 234"/>
              </a:gdLst>
              <a:ahLst/>
              <a:cxnLst>
                <a:cxn ang="0">
                  <a:pos x="T0" y="T1"/>
                </a:cxn>
                <a:cxn ang="0">
                  <a:pos x="T2" y="T3"/>
                </a:cxn>
                <a:cxn ang="0">
                  <a:pos x="T4" y="T5"/>
                </a:cxn>
                <a:cxn ang="0">
                  <a:pos x="T6" y="T7"/>
                </a:cxn>
                <a:cxn ang="0">
                  <a:pos x="T8" y="T9"/>
                </a:cxn>
              </a:cxnLst>
              <a:rect l="0" t="0" r="r" b="b"/>
              <a:pathLst>
                <a:path w="477" h="234">
                  <a:moveTo>
                    <a:pt x="219" y="69"/>
                  </a:moveTo>
                  <a:cubicBezTo>
                    <a:pt x="345" y="19"/>
                    <a:pt x="456" y="0"/>
                    <a:pt x="466" y="26"/>
                  </a:cubicBezTo>
                  <a:cubicBezTo>
                    <a:pt x="477" y="52"/>
                    <a:pt x="383" y="114"/>
                    <a:pt x="257" y="164"/>
                  </a:cubicBezTo>
                  <a:cubicBezTo>
                    <a:pt x="131" y="214"/>
                    <a:pt x="21" y="234"/>
                    <a:pt x="10" y="208"/>
                  </a:cubicBezTo>
                  <a:cubicBezTo>
                    <a:pt x="0" y="181"/>
                    <a:pt x="93" y="119"/>
                    <a:pt x="219" y="69"/>
                  </a:cubicBez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27">
              <a:extLst>
                <a:ext uri="{FF2B5EF4-FFF2-40B4-BE49-F238E27FC236}">
                  <a16:creationId xmlns:a16="http://schemas.microsoft.com/office/drawing/2014/main" id="{0824CFA0-72C6-4288-9366-305985EF2711}"/>
                </a:ext>
              </a:extLst>
            </p:cNvPr>
            <p:cNvSpPr>
              <a:spLocks/>
            </p:cNvSpPr>
            <p:nvPr/>
          </p:nvSpPr>
          <p:spPr bwMode="auto">
            <a:xfrm>
              <a:off x="512763" y="11825288"/>
              <a:ext cx="714375" cy="474663"/>
            </a:xfrm>
            <a:custGeom>
              <a:avLst/>
              <a:gdLst>
                <a:gd name="T0" fmla="*/ 82 w 833"/>
                <a:gd name="T1" fmla="*/ 167 h 553"/>
                <a:gd name="T2" fmla="*/ 53 w 833"/>
                <a:gd name="T3" fmla="*/ 309 h 553"/>
                <a:gd name="T4" fmla="*/ 218 w 833"/>
                <a:gd name="T5" fmla="*/ 400 h 553"/>
                <a:gd name="T6" fmla="*/ 123 w 833"/>
                <a:gd name="T7" fmla="*/ 438 h 553"/>
                <a:gd name="T8" fmla="*/ 97 w 833"/>
                <a:gd name="T9" fmla="*/ 506 h 553"/>
                <a:gd name="T10" fmla="*/ 99 w 833"/>
                <a:gd name="T11" fmla="*/ 512 h 553"/>
                <a:gd name="T12" fmla="*/ 165 w 833"/>
                <a:gd name="T13" fmla="*/ 542 h 553"/>
                <a:gd name="T14" fmla="*/ 833 w 833"/>
                <a:gd name="T15" fmla="*/ 276 h 553"/>
                <a:gd name="T16" fmla="*/ 792 w 833"/>
                <a:gd name="T17" fmla="*/ 172 h 553"/>
                <a:gd name="T18" fmla="*/ 514 w 833"/>
                <a:gd name="T19" fmla="*/ 282 h 553"/>
                <a:gd name="T20" fmla="*/ 565 w 833"/>
                <a:gd name="T21" fmla="*/ 120 h 553"/>
                <a:gd name="T22" fmla="*/ 560 w 833"/>
                <a:gd name="T23" fmla="*/ 50 h 553"/>
                <a:gd name="T24" fmla="*/ 538 w 833"/>
                <a:gd name="T25" fmla="*/ 24 h 553"/>
                <a:gd name="T26" fmla="*/ 467 w 833"/>
                <a:gd name="T27" fmla="*/ 14 h 553"/>
                <a:gd name="T28" fmla="*/ 82 w 833"/>
                <a:gd name="T29" fmla="*/ 16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553">
                  <a:moveTo>
                    <a:pt x="82" y="167"/>
                  </a:moveTo>
                  <a:cubicBezTo>
                    <a:pt x="31" y="183"/>
                    <a:pt x="0" y="273"/>
                    <a:pt x="53" y="309"/>
                  </a:cubicBezTo>
                  <a:cubicBezTo>
                    <a:pt x="124" y="357"/>
                    <a:pt x="201" y="393"/>
                    <a:pt x="218" y="400"/>
                  </a:cubicBezTo>
                  <a:cubicBezTo>
                    <a:pt x="123" y="438"/>
                    <a:pt x="123" y="438"/>
                    <a:pt x="123" y="438"/>
                  </a:cubicBezTo>
                  <a:cubicBezTo>
                    <a:pt x="97" y="448"/>
                    <a:pt x="86" y="479"/>
                    <a:pt x="97" y="506"/>
                  </a:cubicBezTo>
                  <a:cubicBezTo>
                    <a:pt x="99" y="512"/>
                    <a:pt x="99" y="512"/>
                    <a:pt x="99" y="512"/>
                  </a:cubicBezTo>
                  <a:cubicBezTo>
                    <a:pt x="110" y="539"/>
                    <a:pt x="139" y="553"/>
                    <a:pt x="165" y="542"/>
                  </a:cubicBezTo>
                  <a:cubicBezTo>
                    <a:pt x="833" y="276"/>
                    <a:pt x="833" y="276"/>
                    <a:pt x="833" y="276"/>
                  </a:cubicBezTo>
                  <a:cubicBezTo>
                    <a:pt x="792" y="172"/>
                    <a:pt x="792" y="172"/>
                    <a:pt x="792" y="172"/>
                  </a:cubicBezTo>
                  <a:cubicBezTo>
                    <a:pt x="514" y="282"/>
                    <a:pt x="514" y="282"/>
                    <a:pt x="514" y="282"/>
                  </a:cubicBezTo>
                  <a:cubicBezTo>
                    <a:pt x="521" y="261"/>
                    <a:pt x="554" y="149"/>
                    <a:pt x="565" y="120"/>
                  </a:cubicBezTo>
                  <a:cubicBezTo>
                    <a:pt x="578" y="80"/>
                    <a:pt x="560" y="50"/>
                    <a:pt x="560" y="50"/>
                  </a:cubicBezTo>
                  <a:cubicBezTo>
                    <a:pt x="554" y="38"/>
                    <a:pt x="546" y="30"/>
                    <a:pt x="538" y="24"/>
                  </a:cubicBezTo>
                  <a:cubicBezTo>
                    <a:pt x="517" y="8"/>
                    <a:pt x="488" y="0"/>
                    <a:pt x="467" y="14"/>
                  </a:cubicBezTo>
                  <a:cubicBezTo>
                    <a:pt x="399" y="58"/>
                    <a:pt x="139" y="149"/>
                    <a:pt x="82" y="16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28">
              <a:extLst>
                <a:ext uri="{FF2B5EF4-FFF2-40B4-BE49-F238E27FC236}">
                  <a16:creationId xmlns:a16="http://schemas.microsoft.com/office/drawing/2014/main" id="{1051B827-302F-40C2-8B24-3DD2B1B75853}"/>
                </a:ext>
              </a:extLst>
            </p:cNvPr>
            <p:cNvSpPr>
              <a:spLocks/>
            </p:cNvSpPr>
            <p:nvPr/>
          </p:nvSpPr>
          <p:spPr bwMode="auto">
            <a:xfrm>
              <a:off x="1128713" y="11885613"/>
              <a:ext cx="320675" cy="201613"/>
            </a:xfrm>
            <a:custGeom>
              <a:avLst/>
              <a:gdLst>
                <a:gd name="T0" fmla="*/ 345 w 374"/>
                <a:gd name="T1" fmla="*/ 19 h 235"/>
                <a:gd name="T2" fmla="*/ 368 w 374"/>
                <a:gd name="T3" fmla="*/ 78 h 235"/>
                <a:gd name="T4" fmla="*/ 354 w 374"/>
                <a:gd name="T5" fmla="*/ 111 h 235"/>
                <a:gd name="T6" fmla="*/ 42 w 374"/>
                <a:gd name="T7" fmla="*/ 235 h 235"/>
                <a:gd name="T8" fmla="*/ 0 w 374"/>
                <a:gd name="T9" fmla="*/ 130 h 235"/>
                <a:gd name="T10" fmla="*/ 312 w 374"/>
                <a:gd name="T11" fmla="*/ 5 h 235"/>
                <a:gd name="T12" fmla="*/ 345 w 374"/>
                <a:gd name="T13" fmla="*/ 19 h 235"/>
              </a:gdLst>
              <a:ahLst/>
              <a:cxnLst>
                <a:cxn ang="0">
                  <a:pos x="T0" y="T1"/>
                </a:cxn>
                <a:cxn ang="0">
                  <a:pos x="T2" y="T3"/>
                </a:cxn>
                <a:cxn ang="0">
                  <a:pos x="T4" y="T5"/>
                </a:cxn>
                <a:cxn ang="0">
                  <a:pos x="T6" y="T7"/>
                </a:cxn>
                <a:cxn ang="0">
                  <a:pos x="T8" y="T9"/>
                </a:cxn>
                <a:cxn ang="0">
                  <a:pos x="T10" y="T11"/>
                </a:cxn>
                <a:cxn ang="0">
                  <a:pos x="T12" y="T13"/>
                </a:cxn>
              </a:cxnLst>
              <a:rect l="0" t="0" r="r" b="b"/>
              <a:pathLst>
                <a:path w="374" h="235">
                  <a:moveTo>
                    <a:pt x="345" y="19"/>
                  </a:moveTo>
                  <a:cubicBezTo>
                    <a:pt x="368" y="78"/>
                    <a:pt x="368" y="78"/>
                    <a:pt x="368" y="78"/>
                  </a:cubicBezTo>
                  <a:cubicBezTo>
                    <a:pt x="374" y="91"/>
                    <a:pt x="367" y="106"/>
                    <a:pt x="354" y="111"/>
                  </a:cubicBezTo>
                  <a:cubicBezTo>
                    <a:pt x="42" y="235"/>
                    <a:pt x="42" y="235"/>
                    <a:pt x="42" y="235"/>
                  </a:cubicBezTo>
                  <a:cubicBezTo>
                    <a:pt x="0" y="130"/>
                    <a:pt x="0" y="130"/>
                    <a:pt x="0" y="130"/>
                  </a:cubicBezTo>
                  <a:cubicBezTo>
                    <a:pt x="312" y="5"/>
                    <a:pt x="312" y="5"/>
                    <a:pt x="312" y="5"/>
                  </a:cubicBezTo>
                  <a:cubicBezTo>
                    <a:pt x="325" y="0"/>
                    <a:pt x="340" y="6"/>
                    <a:pt x="345" y="19"/>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29">
              <a:extLst>
                <a:ext uri="{FF2B5EF4-FFF2-40B4-BE49-F238E27FC236}">
                  <a16:creationId xmlns:a16="http://schemas.microsoft.com/office/drawing/2014/main" id="{87AA3207-7EE2-4CE2-8C7E-087437D34333}"/>
                </a:ext>
              </a:extLst>
            </p:cNvPr>
            <p:cNvSpPr>
              <a:spLocks/>
            </p:cNvSpPr>
            <p:nvPr/>
          </p:nvSpPr>
          <p:spPr bwMode="auto">
            <a:xfrm>
              <a:off x="2566988" y="12034838"/>
              <a:ext cx="409575" cy="200025"/>
            </a:xfrm>
            <a:custGeom>
              <a:avLst/>
              <a:gdLst>
                <a:gd name="T0" fmla="*/ 257 w 477"/>
                <a:gd name="T1" fmla="*/ 70 h 234"/>
                <a:gd name="T2" fmla="*/ 10 w 477"/>
                <a:gd name="T3" fmla="*/ 26 h 234"/>
                <a:gd name="T4" fmla="*/ 220 w 477"/>
                <a:gd name="T5" fmla="*/ 164 h 234"/>
                <a:gd name="T6" fmla="*/ 467 w 477"/>
                <a:gd name="T7" fmla="*/ 208 h 234"/>
                <a:gd name="T8" fmla="*/ 257 w 477"/>
                <a:gd name="T9" fmla="*/ 70 h 234"/>
              </a:gdLst>
              <a:ahLst/>
              <a:cxnLst>
                <a:cxn ang="0">
                  <a:pos x="T0" y="T1"/>
                </a:cxn>
                <a:cxn ang="0">
                  <a:pos x="T2" y="T3"/>
                </a:cxn>
                <a:cxn ang="0">
                  <a:pos x="T4" y="T5"/>
                </a:cxn>
                <a:cxn ang="0">
                  <a:pos x="T6" y="T7"/>
                </a:cxn>
                <a:cxn ang="0">
                  <a:pos x="T8" y="T9"/>
                </a:cxn>
              </a:cxnLst>
              <a:rect l="0" t="0" r="r" b="b"/>
              <a:pathLst>
                <a:path w="477" h="234">
                  <a:moveTo>
                    <a:pt x="257" y="70"/>
                  </a:moveTo>
                  <a:cubicBezTo>
                    <a:pt x="131" y="19"/>
                    <a:pt x="21" y="0"/>
                    <a:pt x="10" y="26"/>
                  </a:cubicBezTo>
                  <a:cubicBezTo>
                    <a:pt x="0" y="52"/>
                    <a:pt x="94" y="114"/>
                    <a:pt x="220" y="164"/>
                  </a:cubicBezTo>
                  <a:cubicBezTo>
                    <a:pt x="346" y="215"/>
                    <a:pt x="456" y="234"/>
                    <a:pt x="467" y="208"/>
                  </a:cubicBezTo>
                  <a:cubicBezTo>
                    <a:pt x="477" y="182"/>
                    <a:pt x="383" y="120"/>
                    <a:pt x="257" y="70"/>
                  </a:cubicBez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30">
              <a:extLst>
                <a:ext uri="{FF2B5EF4-FFF2-40B4-BE49-F238E27FC236}">
                  <a16:creationId xmlns:a16="http://schemas.microsoft.com/office/drawing/2014/main" id="{92A0AC7A-E95A-4D35-97DE-B45D10427763}"/>
                </a:ext>
              </a:extLst>
            </p:cNvPr>
            <p:cNvSpPr>
              <a:spLocks/>
            </p:cNvSpPr>
            <p:nvPr/>
          </p:nvSpPr>
          <p:spPr bwMode="auto">
            <a:xfrm>
              <a:off x="2297113" y="12039601"/>
              <a:ext cx="714375" cy="473075"/>
            </a:xfrm>
            <a:custGeom>
              <a:avLst/>
              <a:gdLst>
                <a:gd name="T0" fmla="*/ 751 w 833"/>
                <a:gd name="T1" fmla="*/ 167 h 553"/>
                <a:gd name="T2" fmla="*/ 780 w 833"/>
                <a:gd name="T3" fmla="*/ 309 h 553"/>
                <a:gd name="T4" fmla="*/ 615 w 833"/>
                <a:gd name="T5" fmla="*/ 400 h 553"/>
                <a:gd name="T6" fmla="*/ 710 w 833"/>
                <a:gd name="T7" fmla="*/ 438 h 553"/>
                <a:gd name="T8" fmla="*/ 736 w 833"/>
                <a:gd name="T9" fmla="*/ 506 h 553"/>
                <a:gd name="T10" fmla="*/ 734 w 833"/>
                <a:gd name="T11" fmla="*/ 512 h 553"/>
                <a:gd name="T12" fmla="*/ 668 w 833"/>
                <a:gd name="T13" fmla="*/ 543 h 553"/>
                <a:gd name="T14" fmla="*/ 0 w 833"/>
                <a:gd name="T15" fmla="*/ 277 h 553"/>
                <a:gd name="T16" fmla="*/ 41 w 833"/>
                <a:gd name="T17" fmla="*/ 172 h 553"/>
                <a:gd name="T18" fmla="*/ 319 w 833"/>
                <a:gd name="T19" fmla="*/ 283 h 553"/>
                <a:gd name="T20" fmla="*/ 268 w 833"/>
                <a:gd name="T21" fmla="*/ 120 h 553"/>
                <a:gd name="T22" fmla="*/ 273 w 833"/>
                <a:gd name="T23" fmla="*/ 50 h 553"/>
                <a:gd name="T24" fmla="*/ 295 w 833"/>
                <a:gd name="T25" fmla="*/ 24 h 553"/>
                <a:gd name="T26" fmla="*/ 366 w 833"/>
                <a:gd name="T27" fmla="*/ 14 h 553"/>
                <a:gd name="T28" fmla="*/ 751 w 833"/>
                <a:gd name="T29" fmla="*/ 16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553">
                  <a:moveTo>
                    <a:pt x="751" y="167"/>
                  </a:moveTo>
                  <a:cubicBezTo>
                    <a:pt x="802" y="183"/>
                    <a:pt x="833" y="273"/>
                    <a:pt x="780" y="309"/>
                  </a:cubicBezTo>
                  <a:cubicBezTo>
                    <a:pt x="709" y="357"/>
                    <a:pt x="632" y="393"/>
                    <a:pt x="615" y="400"/>
                  </a:cubicBezTo>
                  <a:cubicBezTo>
                    <a:pt x="710" y="438"/>
                    <a:pt x="710" y="438"/>
                    <a:pt x="710" y="438"/>
                  </a:cubicBezTo>
                  <a:cubicBezTo>
                    <a:pt x="736" y="448"/>
                    <a:pt x="747" y="479"/>
                    <a:pt x="736" y="506"/>
                  </a:cubicBezTo>
                  <a:cubicBezTo>
                    <a:pt x="734" y="512"/>
                    <a:pt x="734" y="512"/>
                    <a:pt x="734" y="512"/>
                  </a:cubicBezTo>
                  <a:cubicBezTo>
                    <a:pt x="723" y="539"/>
                    <a:pt x="694" y="553"/>
                    <a:pt x="668" y="543"/>
                  </a:cubicBezTo>
                  <a:cubicBezTo>
                    <a:pt x="0" y="277"/>
                    <a:pt x="0" y="277"/>
                    <a:pt x="0" y="277"/>
                  </a:cubicBezTo>
                  <a:cubicBezTo>
                    <a:pt x="41" y="172"/>
                    <a:pt x="41" y="172"/>
                    <a:pt x="41" y="172"/>
                  </a:cubicBezTo>
                  <a:cubicBezTo>
                    <a:pt x="319" y="283"/>
                    <a:pt x="319" y="283"/>
                    <a:pt x="319" y="283"/>
                  </a:cubicBezTo>
                  <a:cubicBezTo>
                    <a:pt x="312" y="261"/>
                    <a:pt x="278" y="149"/>
                    <a:pt x="268" y="120"/>
                  </a:cubicBezTo>
                  <a:cubicBezTo>
                    <a:pt x="254" y="81"/>
                    <a:pt x="273" y="50"/>
                    <a:pt x="273" y="50"/>
                  </a:cubicBezTo>
                  <a:cubicBezTo>
                    <a:pt x="279" y="39"/>
                    <a:pt x="287" y="30"/>
                    <a:pt x="295" y="24"/>
                  </a:cubicBezTo>
                  <a:cubicBezTo>
                    <a:pt x="316" y="8"/>
                    <a:pt x="345" y="0"/>
                    <a:pt x="366" y="14"/>
                  </a:cubicBezTo>
                  <a:cubicBezTo>
                    <a:pt x="434" y="58"/>
                    <a:pt x="694" y="149"/>
                    <a:pt x="751" y="16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Freeform 31">
              <a:extLst>
                <a:ext uri="{FF2B5EF4-FFF2-40B4-BE49-F238E27FC236}">
                  <a16:creationId xmlns:a16="http://schemas.microsoft.com/office/drawing/2014/main" id="{B11BC5FA-A792-4FF5-99F6-0124D6E2A65C}"/>
                </a:ext>
              </a:extLst>
            </p:cNvPr>
            <p:cNvSpPr>
              <a:spLocks/>
            </p:cNvSpPr>
            <p:nvPr/>
          </p:nvSpPr>
          <p:spPr bwMode="auto">
            <a:xfrm>
              <a:off x="2074863" y="12099926"/>
              <a:ext cx="320675" cy="201613"/>
            </a:xfrm>
            <a:custGeom>
              <a:avLst/>
              <a:gdLst>
                <a:gd name="T0" fmla="*/ 29 w 374"/>
                <a:gd name="T1" fmla="*/ 20 h 235"/>
                <a:gd name="T2" fmla="*/ 6 w 374"/>
                <a:gd name="T3" fmla="*/ 78 h 235"/>
                <a:gd name="T4" fmla="*/ 20 w 374"/>
                <a:gd name="T5" fmla="*/ 111 h 235"/>
                <a:gd name="T6" fmla="*/ 332 w 374"/>
                <a:gd name="T7" fmla="*/ 235 h 235"/>
                <a:gd name="T8" fmla="*/ 374 w 374"/>
                <a:gd name="T9" fmla="*/ 130 h 235"/>
                <a:gd name="T10" fmla="*/ 62 w 374"/>
                <a:gd name="T11" fmla="*/ 6 h 235"/>
                <a:gd name="T12" fmla="*/ 29 w 374"/>
                <a:gd name="T13" fmla="*/ 20 h 235"/>
              </a:gdLst>
              <a:ahLst/>
              <a:cxnLst>
                <a:cxn ang="0">
                  <a:pos x="T0" y="T1"/>
                </a:cxn>
                <a:cxn ang="0">
                  <a:pos x="T2" y="T3"/>
                </a:cxn>
                <a:cxn ang="0">
                  <a:pos x="T4" y="T5"/>
                </a:cxn>
                <a:cxn ang="0">
                  <a:pos x="T6" y="T7"/>
                </a:cxn>
                <a:cxn ang="0">
                  <a:pos x="T8" y="T9"/>
                </a:cxn>
                <a:cxn ang="0">
                  <a:pos x="T10" y="T11"/>
                </a:cxn>
                <a:cxn ang="0">
                  <a:pos x="T12" y="T13"/>
                </a:cxn>
              </a:cxnLst>
              <a:rect l="0" t="0" r="r" b="b"/>
              <a:pathLst>
                <a:path w="374" h="235">
                  <a:moveTo>
                    <a:pt x="29" y="20"/>
                  </a:moveTo>
                  <a:cubicBezTo>
                    <a:pt x="6" y="78"/>
                    <a:pt x="6" y="78"/>
                    <a:pt x="6" y="78"/>
                  </a:cubicBezTo>
                  <a:cubicBezTo>
                    <a:pt x="0" y="91"/>
                    <a:pt x="7" y="106"/>
                    <a:pt x="20" y="111"/>
                  </a:cubicBezTo>
                  <a:cubicBezTo>
                    <a:pt x="332" y="235"/>
                    <a:pt x="332" y="235"/>
                    <a:pt x="332" y="235"/>
                  </a:cubicBezTo>
                  <a:cubicBezTo>
                    <a:pt x="374" y="130"/>
                    <a:pt x="374" y="130"/>
                    <a:pt x="374" y="130"/>
                  </a:cubicBezTo>
                  <a:cubicBezTo>
                    <a:pt x="62" y="6"/>
                    <a:pt x="62" y="6"/>
                    <a:pt x="62" y="6"/>
                  </a:cubicBezTo>
                  <a:cubicBezTo>
                    <a:pt x="49" y="0"/>
                    <a:pt x="34" y="7"/>
                    <a:pt x="29" y="20"/>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32">
              <a:extLst>
                <a:ext uri="{FF2B5EF4-FFF2-40B4-BE49-F238E27FC236}">
                  <a16:creationId xmlns:a16="http://schemas.microsoft.com/office/drawing/2014/main" id="{895ABDF6-20AD-47B7-A5F7-A635134705FA}"/>
                </a:ext>
              </a:extLst>
            </p:cNvPr>
            <p:cNvSpPr>
              <a:spLocks/>
            </p:cNvSpPr>
            <p:nvPr/>
          </p:nvSpPr>
          <p:spPr bwMode="auto">
            <a:xfrm>
              <a:off x="5649913" y="9261476"/>
              <a:ext cx="2667000" cy="2668588"/>
            </a:xfrm>
            <a:custGeom>
              <a:avLst/>
              <a:gdLst>
                <a:gd name="T0" fmla="*/ 3111 w 3111"/>
                <a:gd name="T1" fmla="*/ 1556 h 3112"/>
                <a:gd name="T2" fmla="*/ 3095 w 3111"/>
                <a:gd name="T3" fmla="*/ 1782 h 3112"/>
                <a:gd name="T4" fmla="*/ 1556 w 3111"/>
                <a:gd name="T5" fmla="*/ 3112 h 3112"/>
                <a:gd name="T6" fmla="*/ 1489 w 3111"/>
                <a:gd name="T7" fmla="*/ 3110 h 3112"/>
                <a:gd name="T8" fmla="*/ 0 w 3111"/>
                <a:gd name="T9" fmla="*/ 1556 h 3112"/>
                <a:gd name="T10" fmla="*/ 1556 w 3111"/>
                <a:gd name="T11" fmla="*/ 0 h 3112"/>
                <a:gd name="T12" fmla="*/ 3111 w 3111"/>
                <a:gd name="T13" fmla="*/ 1556 h 3112"/>
              </a:gdLst>
              <a:ahLst/>
              <a:cxnLst>
                <a:cxn ang="0">
                  <a:pos x="T0" y="T1"/>
                </a:cxn>
                <a:cxn ang="0">
                  <a:pos x="T2" y="T3"/>
                </a:cxn>
                <a:cxn ang="0">
                  <a:pos x="T4" y="T5"/>
                </a:cxn>
                <a:cxn ang="0">
                  <a:pos x="T6" y="T7"/>
                </a:cxn>
                <a:cxn ang="0">
                  <a:pos x="T8" y="T9"/>
                </a:cxn>
                <a:cxn ang="0">
                  <a:pos x="T10" y="T11"/>
                </a:cxn>
                <a:cxn ang="0">
                  <a:pos x="T12" y="T13"/>
                </a:cxn>
              </a:cxnLst>
              <a:rect l="0" t="0" r="r" b="b"/>
              <a:pathLst>
                <a:path w="3111" h="3112">
                  <a:moveTo>
                    <a:pt x="3111" y="1556"/>
                  </a:moveTo>
                  <a:cubicBezTo>
                    <a:pt x="3111" y="1633"/>
                    <a:pt x="3106" y="1708"/>
                    <a:pt x="3095" y="1782"/>
                  </a:cubicBezTo>
                  <a:cubicBezTo>
                    <a:pt x="2986" y="2534"/>
                    <a:pt x="2338" y="3112"/>
                    <a:pt x="1556" y="3112"/>
                  </a:cubicBezTo>
                  <a:cubicBezTo>
                    <a:pt x="1533" y="3112"/>
                    <a:pt x="1511" y="3111"/>
                    <a:pt x="1489" y="3110"/>
                  </a:cubicBezTo>
                  <a:cubicBezTo>
                    <a:pt x="660" y="3075"/>
                    <a:pt x="0" y="2393"/>
                    <a:pt x="0" y="1556"/>
                  </a:cubicBezTo>
                  <a:cubicBezTo>
                    <a:pt x="0" y="697"/>
                    <a:pt x="696" y="0"/>
                    <a:pt x="1556" y="0"/>
                  </a:cubicBezTo>
                  <a:cubicBezTo>
                    <a:pt x="2415" y="0"/>
                    <a:pt x="3111" y="697"/>
                    <a:pt x="3111" y="1556"/>
                  </a:cubicBezTo>
                  <a:close/>
                </a:path>
              </a:pathLst>
            </a:custGeom>
            <a:solidFill>
              <a:srgbClr val="E6E7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33">
              <a:extLst>
                <a:ext uri="{FF2B5EF4-FFF2-40B4-BE49-F238E27FC236}">
                  <a16:creationId xmlns:a16="http://schemas.microsoft.com/office/drawing/2014/main" id="{FEDE93E9-063F-44A6-AA6E-F56C4CCACB59}"/>
                </a:ext>
              </a:extLst>
            </p:cNvPr>
            <p:cNvSpPr>
              <a:spLocks/>
            </p:cNvSpPr>
            <p:nvPr/>
          </p:nvSpPr>
          <p:spPr bwMode="auto">
            <a:xfrm>
              <a:off x="5611813" y="9223376"/>
              <a:ext cx="2743200" cy="2744788"/>
            </a:xfrm>
            <a:custGeom>
              <a:avLst/>
              <a:gdLst>
                <a:gd name="T0" fmla="*/ 1601 w 3201"/>
                <a:gd name="T1" fmla="*/ 0 h 3200"/>
                <a:gd name="T2" fmla="*/ 0 w 3201"/>
                <a:gd name="T3" fmla="*/ 1600 h 3200"/>
                <a:gd name="T4" fmla="*/ 1532 w 3201"/>
                <a:gd name="T5" fmla="*/ 3199 h 3200"/>
                <a:gd name="T6" fmla="*/ 1582 w 3201"/>
                <a:gd name="T7" fmla="*/ 3200 h 3200"/>
                <a:gd name="T8" fmla="*/ 1536 w 3201"/>
                <a:gd name="T9" fmla="*/ 3154 h 3200"/>
                <a:gd name="T10" fmla="*/ 1489 w 3201"/>
                <a:gd name="T11" fmla="*/ 3107 h 3200"/>
                <a:gd name="T12" fmla="*/ 89 w 3201"/>
                <a:gd name="T13" fmla="*/ 1600 h 3200"/>
                <a:gd name="T14" fmla="*/ 1601 w 3201"/>
                <a:gd name="T15" fmla="*/ 89 h 3200"/>
                <a:gd name="T16" fmla="*/ 3112 w 3201"/>
                <a:gd name="T17" fmla="*/ 1600 h 3200"/>
                <a:gd name="T18" fmla="*/ 3101 w 3201"/>
                <a:gd name="T19" fmla="*/ 1782 h 3200"/>
                <a:gd name="T20" fmla="*/ 3141 w 3201"/>
                <a:gd name="T21" fmla="*/ 1821 h 3200"/>
                <a:gd name="T22" fmla="*/ 3180 w 3201"/>
                <a:gd name="T23" fmla="*/ 1860 h 3200"/>
                <a:gd name="T24" fmla="*/ 3184 w 3201"/>
                <a:gd name="T25" fmla="*/ 1832 h 3200"/>
                <a:gd name="T26" fmla="*/ 3201 w 3201"/>
                <a:gd name="T27" fmla="*/ 1600 h 3200"/>
                <a:gd name="T28" fmla="*/ 1601 w 3201"/>
                <a:gd name="T29"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1" h="3200">
                  <a:moveTo>
                    <a:pt x="1601" y="0"/>
                  </a:moveTo>
                  <a:cubicBezTo>
                    <a:pt x="718" y="0"/>
                    <a:pt x="0" y="717"/>
                    <a:pt x="0" y="1600"/>
                  </a:cubicBezTo>
                  <a:cubicBezTo>
                    <a:pt x="0" y="2460"/>
                    <a:pt x="673" y="3162"/>
                    <a:pt x="1532" y="3199"/>
                  </a:cubicBezTo>
                  <a:cubicBezTo>
                    <a:pt x="1548" y="3199"/>
                    <a:pt x="1565" y="3200"/>
                    <a:pt x="1582" y="3200"/>
                  </a:cubicBezTo>
                  <a:cubicBezTo>
                    <a:pt x="1536" y="3154"/>
                    <a:pt x="1536" y="3154"/>
                    <a:pt x="1536" y="3154"/>
                  </a:cubicBezTo>
                  <a:cubicBezTo>
                    <a:pt x="1489" y="3107"/>
                    <a:pt x="1489" y="3107"/>
                    <a:pt x="1489" y="3107"/>
                  </a:cubicBezTo>
                  <a:cubicBezTo>
                    <a:pt x="700" y="3050"/>
                    <a:pt x="89" y="2397"/>
                    <a:pt x="89" y="1600"/>
                  </a:cubicBezTo>
                  <a:cubicBezTo>
                    <a:pt x="89" y="767"/>
                    <a:pt x="767" y="89"/>
                    <a:pt x="1601" y="89"/>
                  </a:cubicBezTo>
                  <a:cubicBezTo>
                    <a:pt x="2434" y="89"/>
                    <a:pt x="3112" y="767"/>
                    <a:pt x="3112" y="1600"/>
                  </a:cubicBezTo>
                  <a:cubicBezTo>
                    <a:pt x="3112" y="1660"/>
                    <a:pt x="3108" y="1722"/>
                    <a:pt x="3101" y="1782"/>
                  </a:cubicBezTo>
                  <a:cubicBezTo>
                    <a:pt x="3141" y="1821"/>
                    <a:pt x="3141" y="1821"/>
                    <a:pt x="3141" y="1821"/>
                  </a:cubicBezTo>
                  <a:cubicBezTo>
                    <a:pt x="3180" y="1860"/>
                    <a:pt x="3180" y="1860"/>
                    <a:pt x="3180" y="1860"/>
                  </a:cubicBezTo>
                  <a:cubicBezTo>
                    <a:pt x="3181" y="1851"/>
                    <a:pt x="3183" y="1842"/>
                    <a:pt x="3184" y="1832"/>
                  </a:cubicBezTo>
                  <a:cubicBezTo>
                    <a:pt x="3195" y="1755"/>
                    <a:pt x="3201" y="1677"/>
                    <a:pt x="3201" y="1600"/>
                  </a:cubicBezTo>
                  <a:cubicBezTo>
                    <a:pt x="3201" y="717"/>
                    <a:pt x="2483" y="0"/>
                    <a:pt x="1601"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34">
              <a:extLst>
                <a:ext uri="{FF2B5EF4-FFF2-40B4-BE49-F238E27FC236}">
                  <a16:creationId xmlns:a16="http://schemas.microsoft.com/office/drawing/2014/main" id="{6F0F048B-1FE8-4059-A1BB-B87148C22B8A}"/>
                </a:ext>
              </a:extLst>
            </p:cNvPr>
            <p:cNvSpPr>
              <a:spLocks/>
            </p:cNvSpPr>
            <p:nvPr/>
          </p:nvSpPr>
          <p:spPr bwMode="auto">
            <a:xfrm>
              <a:off x="6888163" y="10752138"/>
              <a:ext cx="1449388" cy="1216025"/>
            </a:xfrm>
            <a:custGeom>
              <a:avLst/>
              <a:gdLst>
                <a:gd name="T0" fmla="*/ 1691 w 1691"/>
                <a:gd name="T1" fmla="*/ 78 h 1418"/>
                <a:gd name="T2" fmla="*/ 112 w 1691"/>
                <a:gd name="T3" fmla="*/ 1418 h 1418"/>
                <a:gd name="T4" fmla="*/ 93 w 1691"/>
                <a:gd name="T5" fmla="*/ 1418 h 1418"/>
                <a:gd name="T6" fmla="*/ 47 w 1691"/>
                <a:gd name="T7" fmla="*/ 1372 h 1418"/>
                <a:gd name="T8" fmla="*/ 0 w 1691"/>
                <a:gd name="T9" fmla="*/ 1325 h 1418"/>
                <a:gd name="T10" fmla="*/ 46 w 1691"/>
                <a:gd name="T11" fmla="*/ 1328 h 1418"/>
                <a:gd name="T12" fmla="*/ 112 w 1691"/>
                <a:gd name="T13" fmla="*/ 1329 h 1418"/>
                <a:gd name="T14" fmla="*/ 1607 w 1691"/>
                <a:gd name="T15" fmla="*/ 37 h 1418"/>
                <a:gd name="T16" fmla="*/ 1612 w 1691"/>
                <a:gd name="T17" fmla="*/ 0 h 1418"/>
                <a:gd name="T18" fmla="*/ 1652 w 1691"/>
                <a:gd name="T19" fmla="*/ 39 h 1418"/>
                <a:gd name="T20" fmla="*/ 1691 w 1691"/>
                <a:gd name="T21" fmla="*/ 78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1" h="1418">
                  <a:moveTo>
                    <a:pt x="1691" y="78"/>
                  </a:moveTo>
                  <a:cubicBezTo>
                    <a:pt x="1565" y="844"/>
                    <a:pt x="891" y="1418"/>
                    <a:pt x="112" y="1418"/>
                  </a:cubicBezTo>
                  <a:cubicBezTo>
                    <a:pt x="105" y="1418"/>
                    <a:pt x="99" y="1418"/>
                    <a:pt x="93" y="1418"/>
                  </a:cubicBezTo>
                  <a:cubicBezTo>
                    <a:pt x="47" y="1372"/>
                    <a:pt x="47" y="1372"/>
                    <a:pt x="47" y="1372"/>
                  </a:cubicBezTo>
                  <a:cubicBezTo>
                    <a:pt x="0" y="1325"/>
                    <a:pt x="0" y="1325"/>
                    <a:pt x="0" y="1325"/>
                  </a:cubicBezTo>
                  <a:cubicBezTo>
                    <a:pt x="15" y="1326"/>
                    <a:pt x="31" y="1327"/>
                    <a:pt x="46" y="1328"/>
                  </a:cubicBezTo>
                  <a:cubicBezTo>
                    <a:pt x="68" y="1328"/>
                    <a:pt x="90" y="1329"/>
                    <a:pt x="112" y="1329"/>
                  </a:cubicBezTo>
                  <a:cubicBezTo>
                    <a:pt x="857" y="1329"/>
                    <a:pt x="1500" y="774"/>
                    <a:pt x="1607" y="37"/>
                  </a:cubicBezTo>
                  <a:cubicBezTo>
                    <a:pt x="1609" y="25"/>
                    <a:pt x="1611" y="12"/>
                    <a:pt x="1612" y="0"/>
                  </a:cubicBezTo>
                  <a:cubicBezTo>
                    <a:pt x="1652" y="39"/>
                    <a:pt x="1652" y="39"/>
                    <a:pt x="1652" y="39"/>
                  </a:cubicBezTo>
                  <a:lnTo>
                    <a:pt x="1691" y="78"/>
                  </a:lnTo>
                  <a:close/>
                </a:path>
              </a:pathLst>
            </a:custGeom>
            <a:solidFill>
              <a:srgbClr val="9E9E9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35">
              <a:extLst>
                <a:ext uri="{FF2B5EF4-FFF2-40B4-BE49-F238E27FC236}">
                  <a16:creationId xmlns:a16="http://schemas.microsoft.com/office/drawing/2014/main" id="{6AC00CEF-0EE4-4366-956F-1380B5D149D9}"/>
                </a:ext>
              </a:extLst>
            </p:cNvPr>
            <p:cNvSpPr>
              <a:spLocks/>
            </p:cNvSpPr>
            <p:nvPr/>
          </p:nvSpPr>
          <p:spPr bwMode="auto">
            <a:xfrm>
              <a:off x="5715000" y="10093326"/>
              <a:ext cx="2554288" cy="1798638"/>
            </a:xfrm>
            <a:custGeom>
              <a:avLst/>
              <a:gdLst>
                <a:gd name="T0" fmla="*/ 2981 w 2981"/>
                <a:gd name="T1" fmla="*/ 768 h 2097"/>
                <a:gd name="T2" fmla="*/ 2976 w 2981"/>
                <a:gd name="T3" fmla="*/ 805 h 2097"/>
                <a:gd name="T4" fmla="*/ 1481 w 2981"/>
                <a:gd name="T5" fmla="*/ 2097 h 2097"/>
                <a:gd name="T6" fmla="*/ 1415 w 2981"/>
                <a:gd name="T7" fmla="*/ 2096 h 2097"/>
                <a:gd name="T8" fmla="*/ 1369 w 2981"/>
                <a:gd name="T9" fmla="*/ 2093 h 2097"/>
                <a:gd name="T10" fmla="*/ 0 w 2981"/>
                <a:gd name="T11" fmla="*/ 711 h 2097"/>
                <a:gd name="T12" fmla="*/ 2211 w 2981"/>
                <a:gd name="T13" fmla="*/ 0 h 2097"/>
                <a:gd name="T14" fmla="*/ 2981 w 2981"/>
                <a:gd name="T15" fmla="*/ 768 h 20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1" h="2097">
                  <a:moveTo>
                    <a:pt x="2981" y="768"/>
                  </a:moveTo>
                  <a:cubicBezTo>
                    <a:pt x="2980" y="780"/>
                    <a:pt x="2978" y="793"/>
                    <a:pt x="2976" y="805"/>
                  </a:cubicBezTo>
                  <a:cubicBezTo>
                    <a:pt x="2869" y="1542"/>
                    <a:pt x="2226" y="2097"/>
                    <a:pt x="1481" y="2097"/>
                  </a:cubicBezTo>
                  <a:cubicBezTo>
                    <a:pt x="1459" y="2097"/>
                    <a:pt x="1437" y="2096"/>
                    <a:pt x="1415" y="2096"/>
                  </a:cubicBezTo>
                  <a:cubicBezTo>
                    <a:pt x="1400" y="2095"/>
                    <a:pt x="1384" y="2094"/>
                    <a:pt x="1369" y="2093"/>
                  </a:cubicBezTo>
                  <a:cubicBezTo>
                    <a:pt x="0" y="711"/>
                    <a:pt x="0" y="711"/>
                    <a:pt x="0" y="711"/>
                  </a:cubicBezTo>
                  <a:cubicBezTo>
                    <a:pt x="2211" y="0"/>
                    <a:pt x="2211" y="0"/>
                    <a:pt x="2211" y="0"/>
                  </a:cubicBezTo>
                  <a:lnTo>
                    <a:pt x="2981" y="768"/>
                  </a:lnTo>
                  <a:close/>
                </a:path>
              </a:pathLst>
            </a:custGeom>
            <a:solidFill>
              <a:srgbClr val="B8B9B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36">
              <a:extLst>
                <a:ext uri="{FF2B5EF4-FFF2-40B4-BE49-F238E27FC236}">
                  <a16:creationId xmlns:a16="http://schemas.microsoft.com/office/drawing/2014/main" id="{951EC3EC-91C9-42D3-8363-FD7F73CD54CB}"/>
                </a:ext>
              </a:extLst>
            </p:cNvPr>
            <p:cNvSpPr>
              <a:spLocks/>
            </p:cNvSpPr>
            <p:nvPr/>
          </p:nvSpPr>
          <p:spPr bwMode="auto">
            <a:xfrm>
              <a:off x="5654675" y="10494963"/>
              <a:ext cx="566738" cy="207963"/>
            </a:xfrm>
            <a:custGeom>
              <a:avLst/>
              <a:gdLst>
                <a:gd name="T0" fmla="*/ 119 w 661"/>
                <a:gd name="T1" fmla="*/ 243 h 243"/>
                <a:gd name="T2" fmla="*/ 659 w 661"/>
                <a:gd name="T3" fmla="*/ 243 h 243"/>
                <a:gd name="T4" fmla="*/ 661 w 661"/>
                <a:gd name="T5" fmla="*/ 241 h 243"/>
                <a:gd name="T6" fmla="*/ 661 w 661"/>
                <a:gd name="T7" fmla="*/ 22 h 243"/>
                <a:gd name="T8" fmla="*/ 640 w 661"/>
                <a:gd name="T9" fmla="*/ 0 h 243"/>
                <a:gd name="T10" fmla="*/ 122 w 661"/>
                <a:gd name="T11" fmla="*/ 0 h 243"/>
                <a:gd name="T12" fmla="*/ 0 w 661"/>
                <a:gd name="T13" fmla="*/ 123 h 243"/>
                <a:gd name="T14" fmla="*/ 119 w 661"/>
                <a:gd name="T15" fmla="*/ 243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1" h="243">
                  <a:moveTo>
                    <a:pt x="119" y="243"/>
                  </a:moveTo>
                  <a:cubicBezTo>
                    <a:pt x="659" y="243"/>
                    <a:pt x="659" y="243"/>
                    <a:pt x="659" y="243"/>
                  </a:cubicBezTo>
                  <a:cubicBezTo>
                    <a:pt x="660" y="243"/>
                    <a:pt x="661" y="242"/>
                    <a:pt x="661" y="241"/>
                  </a:cubicBezTo>
                  <a:cubicBezTo>
                    <a:pt x="661" y="22"/>
                    <a:pt x="661" y="22"/>
                    <a:pt x="661" y="22"/>
                  </a:cubicBezTo>
                  <a:cubicBezTo>
                    <a:pt x="661" y="10"/>
                    <a:pt x="651" y="0"/>
                    <a:pt x="640" y="0"/>
                  </a:cubicBezTo>
                  <a:cubicBezTo>
                    <a:pt x="122" y="0"/>
                    <a:pt x="122" y="0"/>
                    <a:pt x="122" y="0"/>
                  </a:cubicBezTo>
                  <a:cubicBezTo>
                    <a:pt x="55" y="0"/>
                    <a:pt x="0" y="56"/>
                    <a:pt x="0" y="123"/>
                  </a:cubicBezTo>
                  <a:cubicBezTo>
                    <a:pt x="0" y="189"/>
                    <a:pt x="53" y="243"/>
                    <a:pt x="119" y="243"/>
                  </a:cubicBezTo>
                  <a:close/>
                </a:path>
              </a:pathLst>
            </a:cu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Oval 37">
              <a:extLst>
                <a:ext uri="{FF2B5EF4-FFF2-40B4-BE49-F238E27FC236}">
                  <a16:creationId xmlns:a16="http://schemas.microsoft.com/office/drawing/2014/main" id="{93AD5DAB-0D1B-4736-A135-B6ED7B0479CF}"/>
                </a:ext>
              </a:extLst>
            </p:cNvPr>
            <p:cNvSpPr>
              <a:spLocks noChangeArrowheads="1"/>
            </p:cNvSpPr>
            <p:nvPr/>
          </p:nvSpPr>
          <p:spPr bwMode="auto">
            <a:xfrm>
              <a:off x="6184900" y="9796463"/>
              <a:ext cx="1598613" cy="1598613"/>
            </a:xfrm>
            <a:prstGeom prst="ellipse">
              <a:avLst/>
            </a:pr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38">
              <a:extLst>
                <a:ext uri="{FF2B5EF4-FFF2-40B4-BE49-F238E27FC236}">
                  <a16:creationId xmlns:a16="http://schemas.microsoft.com/office/drawing/2014/main" id="{C99113AE-1DD2-496F-96DB-406BA7F19710}"/>
                </a:ext>
              </a:extLst>
            </p:cNvPr>
            <p:cNvSpPr>
              <a:spLocks/>
            </p:cNvSpPr>
            <p:nvPr/>
          </p:nvSpPr>
          <p:spPr bwMode="auto">
            <a:xfrm>
              <a:off x="6324600" y="9936163"/>
              <a:ext cx="1319213" cy="1319213"/>
            </a:xfrm>
            <a:custGeom>
              <a:avLst/>
              <a:gdLst>
                <a:gd name="T0" fmla="*/ 1539 w 1539"/>
                <a:gd name="T1" fmla="*/ 769 h 1538"/>
                <a:gd name="T2" fmla="*/ 770 w 1539"/>
                <a:gd name="T3" fmla="*/ 1538 h 1538"/>
                <a:gd name="T4" fmla="*/ 173 w 1539"/>
                <a:gd name="T5" fmla="*/ 1254 h 1538"/>
                <a:gd name="T6" fmla="*/ 0 w 1539"/>
                <a:gd name="T7" fmla="*/ 769 h 1538"/>
                <a:gd name="T8" fmla="*/ 770 w 1539"/>
                <a:gd name="T9" fmla="*/ 0 h 1538"/>
                <a:gd name="T10" fmla="*/ 1455 w 1539"/>
                <a:gd name="T11" fmla="*/ 420 h 1538"/>
                <a:gd name="T12" fmla="*/ 1539 w 1539"/>
                <a:gd name="T13" fmla="*/ 769 h 1538"/>
              </a:gdLst>
              <a:ahLst/>
              <a:cxnLst>
                <a:cxn ang="0">
                  <a:pos x="T0" y="T1"/>
                </a:cxn>
                <a:cxn ang="0">
                  <a:pos x="T2" y="T3"/>
                </a:cxn>
                <a:cxn ang="0">
                  <a:pos x="T4" y="T5"/>
                </a:cxn>
                <a:cxn ang="0">
                  <a:pos x="T6" y="T7"/>
                </a:cxn>
                <a:cxn ang="0">
                  <a:pos x="T8" y="T9"/>
                </a:cxn>
                <a:cxn ang="0">
                  <a:pos x="T10" y="T11"/>
                </a:cxn>
                <a:cxn ang="0">
                  <a:pos x="T12" y="T13"/>
                </a:cxn>
              </a:cxnLst>
              <a:rect l="0" t="0" r="r" b="b"/>
              <a:pathLst>
                <a:path w="1539" h="1538">
                  <a:moveTo>
                    <a:pt x="1539" y="769"/>
                  </a:moveTo>
                  <a:cubicBezTo>
                    <a:pt x="1539" y="1194"/>
                    <a:pt x="1194" y="1538"/>
                    <a:pt x="770" y="1538"/>
                  </a:cubicBezTo>
                  <a:cubicBezTo>
                    <a:pt x="529" y="1538"/>
                    <a:pt x="314" y="1427"/>
                    <a:pt x="173" y="1254"/>
                  </a:cubicBezTo>
                  <a:cubicBezTo>
                    <a:pt x="65" y="1122"/>
                    <a:pt x="0" y="953"/>
                    <a:pt x="0" y="769"/>
                  </a:cubicBezTo>
                  <a:cubicBezTo>
                    <a:pt x="0" y="344"/>
                    <a:pt x="345" y="0"/>
                    <a:pt x="770" y="0"/>
                  </a:cubicBezTo>
                  <a:cubicBezTo>
                    <a:pt x="1069" y="0"/>
                    <a:pt x="1328" y="171"/>
                    <a:pt x="1455" y="420"/>
                  </a:cubicBezTo>
                  <a:cubicBezTo>
                    <a:pt x="1509" y="525"/>
                    <a:pt x="1539" y="643"/>
                    <a:pt x="1539" y="769"/>
                  </a:cubicBez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39">
              <a:extLst>
                <a:ext uri="{FF2B5EF4-FFF2-40B4-BE49-F238E27FC236}">
                  <a16:creationId xmlns:a16="http://schemas.microsoft.com/office/drawing/2014/main" id="{8E28BA1C-F7D4-48BB-BA2D-30257A8C3954}"/>
                </a:ext>
              </a:extLst>
            </p:cNvPr>
            <p:cNvSpPr>
              <a:spLocks/>
            </p:cNvSpPr>
            <p:nvPr/>
          </p:nvSpPr>
          <p:spPr bwMode="auto">
            <a:xfrm>
              <a:off x="6400800" y="10053638"/>
              <a:ext cx="1243013" cy="1201738"/>
            </a:xfrm>
            <a:custGeom>
              <a:avLst/>
              <a:gdLst>
                <a:gd name="T0" fmla="*/ 1450 w 1450"/>
                <a:gd name="T1" fmla="*/ 633 h 1402"/>
                <a:gd name="T2" fmla="*/ 681 w 1450"/>
                <a:gd name="T3" fmla="*/ 1402 h 1402"/>
                <a:gd name="T4" fmla="*/ 84 w 1450"/>
                <a:gd name="T5" fmla="*/ 1118 h 1402"/>
                <a:gd name="T6" fmla="*/ 0 w 1450"/>
                <a:gd name="T7" fmla="*/ 769 h 1402"/>
                <a:gd name="T8" fmla="*/ 769 w 1450"/>
                <a:gd name="T9" fmla="*/ 0 h 1402"/>
                <a:gd name="T10" fmla="*/ 1366 w 1450"/>
                <a:gd name="T11" fmla="*/ 284 h 1402"/>
                <a:gd name="T12" fmla="*/ 1450 w 1450"/>
                <a:gd name="T13" fmla="*/ 633 h 1402"/>
              </a:gdLst>
              <a:ahLst/>
              <a:cxnLst>
                <a:cxn ang="0">
                  <a:pos x="T0" y="T1"/>
                </a:cxn>
                <a:cxn ang="0">
                  <a:pos x="T2" y="T3"/>
                </a:cxn>
                <a:cxn ang="0">
                  <a:pos x="T4" y="T5"/>
                </a:cxn>
                <a:cxn ang="0">
                  <a:pos x="T6" y="T7"/>
                </a:cxn>
                <a:cxn ang="0">
                  <a:pos x="T8" y="T9"/>
                </a:cxn>
                <a:cxn ang="0">
                  <a:pos x="T10" y="T11"/>
                </a:cxn>
                <a:cxn ang="0">
                  <a:pos x="T12" y="T13"/>
                </a:cxn>
              </a:cxnLst>
              <a:rect l="0" t="0" r="r" b="b"/>
              <a:pathLst>
                <a:path w="1450" h="1402">
                  <a:moveTo>
                    <a:pt x="1450" y="633"/>
                  </a:moveTo>
                  <a:cubicBezTo>
                    <a:pt x="1450" y="1058"/>
                    <a:pt x="1105" y="1402"/>
                    <a:pt x="681" y="1402"/>
                  </a:cubicBezTo>
                  <a:cubicBezTo>
                    <a:pt x="440" y="1402"/>
                    <a:pt x="225" y="1291"/>
                    <a:pt x="84" y="1118"/>
                  </a:cubicBezTo>
                  <a:cubicBezTo>
                    <a:pt x="30" y="1013"/>
                    <a:pt x="0" y="895"/>
                    <a:pt x="0" y="769"/>
                  </a:cubicBezTo>
                  <a:cubicBezTo>
                    <a:pt x="0" y="345"/>
                    <a:pt x="344" y="0"/>
                    <a:pt x="769" y="0"/>
                  </a:cubicBezTo>
                  <a:cubicBezTo>
                    <a:pt x="1010" y="0"/>
                    <a:pt x="1225" y="111"/>
                    <a:pt x="1366" y="284"/>
                  </a:cubicBezTo>
                  <a:cubicBezTo>
                    <a:pt x="1420" y="389"/>
                    <a:pt x="1450" y="507"/>
                    <a:pt x="1450" y="633"/>
                  </a:cubicBez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40">
              <a:extLst>
                <a:ext uri="{FF2B5EF4-FFF2-40B4-BE49-F238E27FC236}">
                  <a16:creationId xmlns:a16="http://schemas.microsoft.com/office/drawing/2014/main" id="{C3D5BF40-26CE-49DC-8F3E-3D2886215F57}"/>
                </a:ext>
              </a:extLst>
            </p:cNvPr>
            <p:cNvSpPr>
              <a:spLocks/>
            </p:cNvSpPr>
            <p:nvPr/>
          </p:nvSpPr>
          <p:spPr bwMode="auto">
            <a:xfrm>
              <a:off x="5673725" y="708025"/>
              <a:ext cx="4117975" cy="4244975"/>
            </a:xfrm>
            <a:custGeom>
              <a:avLst/>
              <a:gdLst>
                <a:gd name="T0" fmla="*/ 4683 w 4804"/>
                <a:gd name="T1" fmla="*/ 3293 h 4951"/>
                <a:gd name="T2" fmla="*/ 2776 w 4804"/>
                <a:gd name="T3" fmla="*/ 4951 h 4951"/>
                <a:gd name="T4" fmla="*/ 0 w 4804"/>
                <a:gd name="T5" fmla="*/ 1758 h 4951"/>
                <a:gd name="T6" fmla="*/ 1907 w 4804"/>
                <a:gd name="T7" fmla="*/ 100 h 4951"/>
                <a:gd name="T8" fmla="*/ 2295 w 4804"/>
                <a:gd name="T9" fmla="*/ 127 h 4951"/>
                <a:gd name="T10" fmla="*/ 2445 w 4804"/>
                <a:gd name="T11" fmla="*/ 299 h 4951"/>
                <a:gd name="T12" fmla="*/ 2451 w 4804"/>
                <a:gd name="T13" fmla="*/ 307 h 4951"/>
                <a:gd name="T14" fmla="*/ 2593 w 4804"/>
                <a:gd name="T15" fmla="*/ 470 h 4951"/>
                <a:gd name="T16" fmla="*/ 2599 w 4804"/>
                <a:gd name="T17" fmla="*/ 477 h 4951"/>
                <a:gd name="T18" fmla="*/ 2735 w 4804"/>
                <a:gd name="T19" fmla="*/ 633 h 4951"/>
                <a:gd name="T20" fmla="*/ 2741 w 4804"/>
                <a:gd name="T21" fmla="*/ 640 h 4951"/>
                <a:gd name="T22" fmla="*/ 2877 w 4804"/>
                <a:gd name="T23" fmla="*/ 796 h 4951"/>
                <a:gd name="T24" fmla="*/ 2883 w 4804"/>
                <a:gd name="T25" fmla="*/ 803 h 4951"/>
                <a:gd name="T26" fmla="*/ 3019 w 4804"/>
                <a:gd name="T27" fmla="*/ 959 h 4951"/>
                <a:gd name="T28" fmla="*/ 3025 w 4804"/>
                <a:gd name="T29" fmla="*/ 967 h 4951"/>
                <a:gd name="T30" fmla="*/ 4710 w 4804"/>
                <a:gd name="T31" fmla="*/ 2906 h 4951"/>
                <a:gd name="T32" fmla="*/ 4742 w 4804"/>
                <a:gd name="T33" fmla="*/ 2950 h 4951"/>
                <a:gd name="T34" fmla="*/ 4746 w 4804"/>
                <a:gd name="T35" fmla="*/ 2958 h 4951"/>
                <a:gd name="T36" fmla="*/ 4683 w 4804"/>
                <a:gd name="T37" fmla="*/ 3293 h 4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04" h="4951">
                  <a:moveTo>
                    <a:pt x="4683" y="3293"/>
                  </a:moveTo>
                  <a:cubicBezTo>
                    <a:pt x="2776" y="4951"/>
                    <a:pt x="2776" y="4951"/>
                    <a:pt x="2776" y="4951"/>
                  </a:cubicBezTo>
                  <a:cubicBezTo>
                    <a:pt x="0" y="1758"/>
                    <a:pt x="0" y="1758"/>
                    <a:pt x="0" y="1758"/>
                  </a:cubicBezTo>
                  <a:cubicBezTo>
                    <a:pt x="1907" y="100"/>
                    <a:pt x="1907" y="100"/>
                    <a:pt x="1907" y="100"/>
                  </a:cubicBezTo>
                  <a:cubicBezTo>
                    <a:pt x="2022" y="0"/>
                    <a:pt x="2195" y="12"/>
                    <a:pt x="2295" y="127"/>
                  </a:cubicBezTo>
                  <a:cubicBezTo>
                    <a:pt x="2445" y="299"/>
                    <a:pt x="2445" y="299"/>
                    <a:pt x="2445" y="299"/>
                  </a:cubicBezTo>
                  <a:cubicBezTo>
                    <a:pt x="2451" y="307"/>
                    <a:pt x="2451" y="307"/>
                    <a:pt x="2451" y="307"/>
                  </a:cubicBezTo>
                  <a:cubicBezTo>
                    <a:pt x="2593" y="470"/>
                    <a:pt x="2593" y="470"/>
                    <a:pt x="2593" y="470"/>
                  </a:cubicBezTo>
                  <a:cubicBezTo>
                    <a:pt x="2599" y="477"/>
                    <a:pt x="2599" y="477"/>
                    <a:pt x="2599" y="477"/>
                  </a:cubicBezTo>
                  <a:cubicBezTo>
                    <a:pt x="2735" y="633"/>
                    <a:pt x="2735" y="633"/>
                    <a:pt x="2735" y="633"/>
                  </a:cubicBezTo>
                  <a:cubicBezTo>
                    <a:pt x="2741" y="640"/>
                    <a:pt x="2741" y="640"/>
                    <a:pt x="2741" y="640"/>
                  </a:cubicBezTo>
                  <a:cubicBezTo>
                    <a:pt x="2877" y="796"/>
                    <a:pt x="2877" y="796"/>
                    <a:pt x="2877" y="796"/>
                  </a:cubicBezTo>
                  <a:cubicBezTo>
                    <a:pt x="2883" y="803"/>
                    <a:pt x="2883" y="803"/>
                    <a:pt x="2883" y="803"/>
                  </a:cubicBezTo>
                  <a:cubicBezTo>
                    <a:pt x="3019" y="959"/>
                    <a:pt x="3019" y="959"/>
                    <a:pt x="3019" y="959"/>
                  </a:cubicBezTo>
                  <a:cubicBezTo>
                    <a:pt x="3025" y="967"/>
                    <a:pt x="3025" y="967"/>
                    <a:pt x="3025" y="967"/>
                  </a:cubicBezTo>
                  <a:cubicBezTo>
                    <a:pt x="4710" y="2906"/>
                    <a:pt x="4710" y="2906"/>
                    <a:pt x="4710" y="2906"/>
                  </a:cubicBezTo>
                  <a:cubicBezTo>
                    <a:pt x="4722" y="2920"/>
                    <a:pt x="4733" y="2935"/>
                    <a:pt x="4742" y="2950"/>
                  </a:cubicBezTo>
                  <a:cubicBezTo>
                    <a:pt x="4743" y="2953"/>
                    <a:pt x="4745" y="2956"/>
                    <a:pt x="4746" y="2958"/>
                  </a:cubicBezTo>
                  <a:cubicBezTo>
                    <a:pt x="4804" y="3069"/>
                    <a:pt x="4781" y="3208"/>
                    <a:pt x="4683" y="3293"/>
                  </a:cubicBezTo>
                  <a:close/>
                </a:path>
              </a:pathLst>
            </a:cu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41">
              <a:extLst>
                <a:ext uri="{FF2B5EF4-FFF2-40B4-BE49-F238E27FC236}">
                  <a16:creationId xmlns:a16="http://schemas.microsoft.com/office/drawing/2014/main" id="{A7545535-F254-4AFF-A865-C75A06094BFF}"/>
                </a:ext>
              </a:extLst>
            </p:cNvPr>
            <p:cNvSpPr>
              <a:spLocks/>
            </p:cNvSpPr>
            <p:nvPr/>
          </p:nvSpPr>
          <p:spPr bwMode="auto">
            <a:xfrm>
              <a:off x="5843588" y="2178050"/>
              <a:ext cx="122238" cy="127000"/>
            </a:xfrm>
            <a:custGeom>
              <a:avLst/>
              <a:gdLst>
                <a:gd name="T0" fmla="*/ 113 w 141"/>
                <a:gd name="T1" fmla="*/ 37 h 149"/>
                <a:gd name="T2" fmla="*/ 117 w 141"/>
                <a:gd name="T3" fmla="*/ 128 h 149"/>
                <a:gd name="T4" fmla="*/ 28 w 141"/>
                <a:gd name="T5" fmla="*/ 111 h 149"/>
                <a:gd name="T6" fmla="*/ 24 w 141"/>
                <a:gd name="T7" fmla="*/ 20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0"/>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42">
              <a:extLst>
                <a:ext uri="{FF2B5EF4-FFF2-40B4-BE49-F238E27FC236}">
                  <a16:creationId xmlns:a16="http://schemas.microsoft.com/office/drawing/2014/main" id="{EB82D06B-C229-4655-9646-FF40E6DA37BD}"/>
                </a:ext>
              </a:extLst>
            </p:cNvPr>
            <p:cNvSpPr>
              <a:spLocks/>
            </p:cNvSpPr>
            <p:nvPr/>
          </p:nvSpPr>
          <p:spPr bwMode="auto">
            <a:xfrm>
              <a:off x="6094413" y="2465388"/>
              <a:ext cx="120650" cy="127000"/>
            </a:xfrm>
            <a:custGeom>
              <a:avLst/>
              <a:gdLst>
                <a:gd name="T0" fmla="*/ 113 w 141"/>
                <a:gd name="T1" fmla="*/ 37 h 149"/>
                <a:gd name="T2" fmla="*/ 117 w 141"/>
                <a:gd name="T3" fmla="*/ 128 h 149"/>
                <a:gd name="T4" fmla="*/ 28 w 141"/>
                <a:gd name="T5" fmla="*/ 111 h 149"/>
                <a:gd name="T6" fmla="*/ 24 w 141"/>
                <a:gd name="T7" fmla="*/ 21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43">
              <a:extLst>
                <a:ext uri="{FF2B5EF4-FFF2-40B4-BE49-F238E27FC236}">
                  <a16:creationId xmlns:a16="http://schemas.microsoft.com/office/drawing/2014/main" id="{C18FF15C-D78C-4ABD-ACA2-D8C23A177638}"/>
                </a:ext>
              </a:extLst>
            </p:cNvPr>
            <p:cNvSpPr>
              <a:spLocks/>
            </p:cNvSpPr>
            <p:nvPr/>
          </p:nvSpPr>
          <p:spPr bwMode="auto">
            <a:xfrm>
              <a:off x="6327775" y="2744788"/>
              <a:ext cx="122238" cy="127000"/>
            </a:xfrm>
            <a:custGeom>
              <a:avLst/>
              <a:gdLst>
                <a:gd name="T0" fmla="*/ 113 w 141"/>
                <a:gd name="T1" fmla="*/ 37 h 149"/>
                <a:gd name="T2" fmla="*/ 117 w 141"/>
                <a:gd name="T3" fmla="*/ 128 h 149"/>
                <a:gd name="T4" fmla="*/ 28 w 141"/>
                <a:gd name="T5" fmla="*/ 111 h 149"/>
                <a:gd name="T6" fmla="*/ 24 w 141"/>
                <a:gd name="T7" fmla="*/ 21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44">
              <a:extLst>
                <a:ext uri="{FF2B5EF4-FFF2-40B4-BE49-F238E27FC236}">
                  <a16:creationId xmlns:a16="http://schemas.microsoft.com/office/drawing/2014/main" id="{3378528A-5AB3-4ACD-BE28-327AC6A62113}"/>
                </a:ext>
              </a:extLst>
            </p:cNvPr>
            <p:cNvSpPr>
              <a:spLocks/>
            </p:cNvSpPr>
            <p:nvPr/>
          </p:nvSpPr>
          <p:spPr bwMode="auto">
            <a:xfrm>
              <a:off x="6589713" y="3022600"/>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0"/>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45">
              <a:extLst>
                <a:ext uri="{FF2B5EF4-FFF2-40B4-BE49-F238E27FC236}">
                  <a16:creationId xmlns:a16="http://schemas.microsoft.com/office/drawing/2014/main" id="{E90EE325-9B1C-4624-85C6-53086C7EE788}"/>
                </a:ext>
              </a:extLst>
            </p:cNvPr>
            <p:cNvSpPr>
              <a:spLocks/>
            </p:cNvSpPr>
            <p:nvPr/>
          </p:nvSpPr>
          <p:spPr bwMode="auto">
            <a:xfrm>
              <a:off x="6829425" y="3298825"/>
              <a:ext cx="119063" cy="127000"/>
            </a:xfrm>
            <a:custGeom>
              <a:avLst/>
              <a:gdLst>
                <a:gd name="T0" fmla="*/ 112 w 140"/>
                <a:gd name="T1" fmla="*/ 37 h 148"/>
                <a:gd name="T2" fmla="*/ 117 w 140"/>
                <a:gd name="T3" fmla="*/ 128 h 148"/>
                <a:gd name="T4" fmla="*/ 27 w 140"/>
                <a:gd name="T5" fmla="*/ 111 h 148"/>
                <a:gd name="T6" fmla="*/ 23 w 140"/>
                <a:gd name="T7" fmla="*/ 20 h 148"/>
                <a:gd name="T8" fmla="*/ 112 w 140"/>
                <a:gd name="T9" fmla="*/ 37 h 148"/>
              </a:gdLst>
              <a:ahLst/>
              <a:cxnLst>
                <a:cxn ang="0">
                  <a:pos x="T0" y="T1"/>
                </a:cxn>
                <a:cxn ang="0">
                  <a:pos x="T2" y="T3"/>
                </a:cxn>
                <a:cxn ang="0">
                  <a:pos x="T4" y="T5"/>
                </a:cxn>
                <a:cxn ang="0">
                  <a:pos x="T6" y="T7"/>
                </a:cxn>
                <a:cxn ang="0">
                  <a:pos x="T8" y="T9"/>
                </a:cxn>
              </a:cxnLst>
              <a:rect l="0" t="0" r="r" b="b"/>
              <a:pathLst>
                <a:path w="140" h="148">
                  <a:moveTo>
                    <a:pt x="112" y="37"/>
                  </a:moveTo>
                  <a:cubicBezTo>
                    <a:pt x="138" y="67"/>
                    <a:pt x="140" y="108"/>
                    <a:pt x="117" y="128"/>
                  </a:cubicBezTo>
                  <a:cubicBezTo>
                    <a:pt x="93" y="148"/>
                    <a:pt x="53" y="141"/>
                    <a:pt x="27" y="111"/>
                  </a:cubicBezTo>
                  <a:cubicBezTo>
                    <a:pt x="1" y="82"/>
                    <a:pt x="0" y="41"/>
                    <a:pt x="23" y="20"/>
                  </a:cubicBezTo>
                  <a:cubicBezTo>
                    <a:pt x="47" y="0"/>
                    <a:pt x="87" y="7"/>
                    <a:pt x="112"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46">
              <a:extLst>
                <a:ext uri="{FF2B5EF4-FFF2-40B4-BE49-F238E27FC236}">
                  <a16:creationId xmlns:a16="http://schemas.microsoft.com/office/drawing/2014/main" id="{0857A99A-B553-4BB3-805B-3BC47384BED4}"/>
                </a:ext>
              </a:extLst>
            </p:cNvPr>
            <p:cNvSpPr>
              <a:spLocks/>
            </p:cNvSpPr>
            <p:nvPr/>
          </p:nvSpPr>
          <p:spPr bwMode="auto">
            <a:xfrm>
              <a:off x="7067550" y="3573463"/>
              <a:ext cx="120650" cy="128588"/>
            </a:xfrm>
            <a:custGeom>
              <a:avLst/>
              <a:gdLst>
                <a:gd name="T0" fmla="*/ 113 w 140"/>
                <a:gd name="T1" fmla="*/ 38 h 149"/>
                <a:gd name="T2" fmla="*/ 117 w 140"/>
                <a:gd name="T3" fmla="*/ 128 h 149"/>
                <a:gd name="T4" fmla="*/ 28 w 140"/>
                <a:gd name="T5" fmla="*/ 112 h 149"/>
                <a:gd name="T6" fmla="*/ 23 w 140"/>
                <a:gd name="T7" fmla="*/ 21 h 149"/>
                <a:gd name="T8" fmla="*/ 113 w 140"/>
                <a:gd name="T9" fmla="*/ 38 h 149"/>
              </a:gdLst>
              <a:ahLst/>
              <a:cxnLst>
                <a:cxn ang="0">
                  <a:pos x="T0" y="T1"/>
                </a:cxn>
                <a:cxn ang="0">
                  <a:pos x="T2" y="T3"/>
                </a:cxn>
                <a:cxn ang="0">
                  <a:pos x="T4" y="T5"/>
                </a:cxn>
                <a:cxn ang="0">
                  <a:pos x="T6" y="T7"/>
                </a:cxn>
                <a:cxn ang="0">
                  <a:pos x="T8" y="T9"/>
                </a:cxn>
              </a:cxnLst>
              <a:rect l="0" t="0" r="r" b="b"/>
              <a:pathLst>
                <a:path w="140" h="149">
                  <a:moveTo>
                    <a:pt x="113" y="38"/>
                  </a:moveTo>
                  <a:cubicBezTo>
                    <a:pt x="139" y="67"/>
                    <a:pt x="140" y="108"/>
                    <a:pt x="117" y="128"/>
                  </a:cubicBezTo>
                  <a:cubicBezTo>
                    <a:pt x="93" y="149"/>
                    <a:pt x="53" y="141"/>
                    <a:pt x="28" y="112"/>
                  </a:cubicBezTo>
                  <a:cubicBezTo>
                    <a:pt x="2" y="82"/>
                    <a:pt x="0" y="41"/>
                    <a:pt x="23" y="21"/>
                  </a:cubicBezTo>
                  <a:cubicBezTo>
                    <a:pt x="47" y="0"/>
                    <a:pt x="87" y="8"/>
                    <a:pt x="113" y="38"/>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47">
              <a:extLst>
                <a:ext uri="{FF2B5EF4-FFF2-40B4-BE49-F238E27FC236}">
                  <a16:creationId xmlns:a16="http://schemas.microsoft.com/office/drawing/2014/main" id="{EBE12783-A2F1-40A0-86FA-F33A08B5C33A}"/>
                </a:ext>
              </a:extLst>
            </p:cNvPr>
            <p:cNvSpPr>
              <a:spLocks/>
            </p:cNvSpPr>
            <p:nvPr/>
          </p:nvSpPr>
          <p:spPr bwMode="auto">
            <a:xfrm>
              <a:off x="7307263" y="3849688"/>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1"/>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48">
              <a:extLst>
                <a:ext uri="{FF2B5EF4-FFF2-40B4-BE49-F238E27FC236}">
                  <a16:creationId xmlns:a16="http://schemas.microsoft.com/office/drawing/2014/main" id="{A65E19C1-50A0-4089-A163-E120CD74734C}"/>
                </a:ext>
              </a:extLst>
            </p:cNvPr>
            <p:cNvSpPr>
              <a:spLocks/>
            </p:cNvSpPr>
            <p:nvPr/>
          </p:nvSpPr>
          <p:spPr bwMode="auto">
            <a:xfrm>
              <a:off x="7567613" y="4149725"/>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0"/>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49">
              <a:extLst>
                <a:ext uri="{FF2B5EF4-FFF2-40B4-BE49-F238E27FC236}">
                  <a16:creationId xmlns:a16="http://schemas.microsoft.com/office/drawing/2014/main" id="{DD37D933-313C-4193-90E9-A31C3C5B993B}"/>
                </a:ext>
              </a:extLst>
            </p:cNvPr>
            <p:cNvSpPr>
              <a:spLocks/>
            </p:cNvSpPr>
            <p:nvPr/>
          </p:nvSpPr>
          <p:spPr bwMode="auto">
            <a:xfrm>
              <a:off x="7813675" y="4430713"/>
              <a:ext cx="119063" cy="128588"/>
            </a:xfrm>
            <a:custGeom>
              <a:avLst/>
              <a:gdLst>
                <a:gd name="T0" fmla="*/ 113 w 140"/>
                <a:gd name="T1" fmla="*/ 37 h 149"/>
                <a:gd name="T2" fmla="*/ 117 w 140"/>
                <a:gd name="T3" fmla="*/ 128 h 149"/>
                <a:gd name="T4" fmla="*/ 28 w 140"/>
                <a:gd name="T5" fmla="*/ 111 h 149"/>
                <a:gd name="T6" fmla="*/ 23 w 140"/>
                <a:gd name="T7" fmla="*/ 21 h 149"/>
                <a:gd name="T8" fmla="*/ 113 w 140"/>
                <a:gd name="T9" fmla="*/ 37 h 149"/>
              </a:gdLst>
              <a:ahLst/>
              <a:cxnLst>
                <a:cxn ang="0">
                  <a:pos x="T0" y="T1"/>
                </a:cxn>
                <a:cxn ang="0">
                  <a:pos x="T2" y="T3"/>
                </a:cxn>
                <a:cxn ang="0">
                  <a:pos x="T4" y="T5"/>
                </a:cxn>
                <a:cxn ang="0">
                  <a:pos x="T6" y="T7"/>
                </a:cxn>
                <a:cxn ang="0">
                  <a:pos x="T8" y="T9"/>
                </a:cxn>
              </a:cxnLst>
              <a:rect l="0" t="0" r="r" b="b"/>
              <a:pathLst>
                <a:path w="140" h="149">
                  <a:moveTo>
                    <a:pt x="113" y="37"/>
                  </a:moveTo>
                  <a:cubicBezTo>
                    <a:pt x="139" y="67"/>
                    <a:pt x="140" y="108"/>
                    <a:pt x="117" y="128"/>
                  </a:cubicBezTo>
                  <a:cubicBezTo>
                    <a:pt x="93" y="149"/>
                    <a:pt x="53" y="141"/>
                    <a:pt x="28" y="111"/>
                  </a:cubicBezTo>
                  <a:cubicBezTo>
                    <a:pt x="2" y="82"/>
                    <a:pt x="0" y="41"/>
                    <a:pt x="23"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50">
              <a:extLst>
                <a:ext uri="{FF2B5EF4-FFF2-40B4-BE49-F238E27FC236}">
                  <a16:creationId xmlns:a16="http://schemas.microsoft.com/office/drawing/2014/main" id="{0833A9DC-73EC-46C6-8F31-7A0210C84E59}"/>
                </a:ext>
              </a:extLst>
            </p:cNvPr>
            <p:cNvSpPr>
              <a:spLocks/>
            </p:cNvSpPr>
            <p:nvPr/>
          </p:nvSpPr>
          <p:spPr bwMode="auto">
            <a:xfrm>
              <a:off x="5645150" y="2187575"/>
              <a:ext cx="277813"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2"/>
                    <a:pt x="1" y="264"/>
                    <a:pt x="6" y="259"/>
                  </a:cubicBezTo>
                  <a:cubicBezTo>
                    <a:pt x="299" y="5"/>
                    <a:pt x="299" y="5"/>
                    <a:pt x="299" y="5"/>
                  </a:cubicBezTo>
                  <a:cubicBezTo>
                    <a:pt x="305" y="0"/>
                    <a:pt x="313" y="0"/>
                    <a:pt x="318" y="6"/>
                  </a:cubicBezTo>
                  <a:cubicBezTo>
                    <a:pt x="323" y="11"/>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51">
              <a:extLst>
                <a:ext uri="{FF2B5EF4-FFF2-40B4-BE49-F238E27FC236}">
                  <a16:creationId xmlns:a16="http://schemas.microsoft.com/office/drawing/2014/main" id="{BA84CD21-E273-4171-A8CE-767D3D26A0B2}"/>
                </a:ext>
              </a:extLst>
            </p:cNvPr>
            <p:cNvSpPr>
              <a:spLocks/>
            </p:cNvSpPr>
            <p:nvPr/>
          </p:nvSpPr>
          <p:spPr bwMode="auto">
            <a:xfrm>
              <a:off x="5683250" y="2235200"/>
              <a:ext cx="276225" cy="244475"/>
            </a:xfrm>
            <a:custGeom>
              <a:avLst/>
              <a:gdLst>
                <a:gd name="T0" fmla="*/ 316 w 323"/>
                <a:gd name="T1" fmla="*/ 26 h 285"/>
                <a:gd name="T2" fmla="*/ 24 w 323"/>
                <a:gd name="T3" fmla="*/ 280 h 285"/>
                <a:gd name="T4" fmla="*/ 5 w 323"/>
                <a:gd name="T5" fmla="*/ 279 h 285"/>
                <a:gd name="T6" fmla="*/ 6 w 323"/>
                <a:gd name="T7" fmla="*/ 260 h 285"/>
                <a:gd name="T8" fmla="*/ 299 w 323"/>
                <a:gd name="T9" fmla="*/ 5 h 285"/>
                <a:gd name="T10" fmla="*/ 318 w 323"/>
                <a:gd name="T11" fmla="*/ 6 h 285"/>
                <a:gd name="T12" fmla="*/ 316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6" y="26"/>
                  </a:moveTo>
                  <a:cubicBezTo>
                    <a:pt x="24" y="280"/>
                    <a:pt x="24" y="280"/>
                    <a:pt x="24" y="280"/>
                  </a:cubicBezTo>
                  <a:cubicBezTo>
                    <a:pt x="18" y="285"/>
                    <a:pt x="9" y="284"/>
                    <a:pt x="5" y="279"/>
                  </a:cubicBezTo>
                  <a:cubicBezTo>
                    <a:pt x="0" y="273"/>
                    <a:pt x="0" y="264"/>
                    <a:pt x="6" y="260"/>
                  </a:cubicBezTo>
                  <a:cubicBezTo>
                    <a:pt x="299" y="5"/>
                    <a:pt x="299" y="5"/>
                    <a:pt x="299" y="5"/>
                  </a:cubicBezTo>
                  <a:cubicBezTo>
                    <a:pt x="304" y="0"/>
                    <a:pt x="313" y="1"/>
                    <a:pt x="318" y="6"/>
                  </a:cubicBezTo>
                  <a:cubicBezTo>
                    <a:pt x="323" y="12"/>
                    <a:pt x="322" y="21"/>
                    <a:pt x="316"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52">
              <a:extLst>
                <a:ext uri="{FF2B5EF4-FFF2-40B4-BE49-F238E27FC236}">
                  <a16:creationId xmlns:a16="http://schemas.microsoft.com/office/drawing/2014/main" id="{985D148A-C100-438C-BD9A-CE700EC360DA}"/>
                </a:ext>
              </a:extLst>
            </p:cNvPr>
            <p:cNvSpPr>
              <a:spLocks/>
            </p:cNvSpPr>
            <p:nvPr/>
          </p:nvSpPr>
          <p:spPr bwMode="auto">
            <a:xfrm>
              <a:off x="5892800" y="2474913"/>
              <a:ext cx="277813" cy="244475"/>
            </a:xfrm>
            <a:custGeom>
              <a:avLst/>
              <a:gdLst>
                <a:gd name="T0" fmla="*/ 317 w 323"/>
                <a:gd name="T1" fmla="*/ 25 h 285"/>
                <a:gd name="T2" fmla="*/ 24 w 323"/>
                <a:gd name="T3" fmla="*/ 280 h 285"/>
                <a:gd name="T4" fmla="*/ 5 w 323"/>
                <a:gd name="T5" fmla="*/ 278 h 285"/>
                <a:gd name="T6" fmla="*/ 7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9" y="285"/>
                    <a:pt x="10" y="284"/>
                    <a:pt x="5" y="278"/>
                  </a:cubicBezTo>
                  <a:cubicBezTo>
                    <a:pt x="0" y="273"/>
                    <a:pt x="1" y="264"/>
                    <a:pt x="7" y="259"/>
                  </a:cubicBezTo>
                  <a:cubicBezTo>
                    <a:pt x="299" y="5"/>
                    <a:pt x="299" y="5"/>
                    <a:pt x="299" y="5"/>
                  </a:cubicBezTo>
                  <a:cubicBezTo>
                    <a:pt x="305" y="0"/>
                    <a:pt x="314" y="1"/>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53">
              <a:extLst>
                <a:ext uri="{FF2B5EF4-FFF2-40B4-BE49-F238E27FC236}">
                  <a16:creationId xmlns:a16="http://schemas.microsoft.com/office/drawing/2014/main" id="{0EAEA893-2DFE-4945-AFE6-A2CCDF400478}"/>
                </a:ext>
              </a:extLst>
            </p:cNvPr>
            <p:cNvSpPr>
              <a:spLocks/>
            </p:cNvSpPr>
            <p:nvPr/>
          </p:nvSpPr>
          <p:spPr bwMode="auto">
            <a:xfrm>
              <a:off x="5930900" y="2519363"/>
              <a:ext cx="277813" cy="242888"/>
            </a:xfrm>
            <a:custGeom>
              <a:avLst/>
              <a:gdLst>
                <a:gd name="T0" fmla="*/ 317 w 323"/>
                <a:gd name="T1" fmla="*/ 25 h 284"/>
                <a:gd name="T2" fmla="*/ 24 w 323"/>
                <a:gd name="T3" fmla="*/ 279 h 284"/>
                <a:gd name="T4" fmla="*/ 5 w 323"/>
                <a:gd name="T5" fmla="*/ 278 h 284"/>
                <a:gd name="T6" fmla="*/ 6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2"/>
                    <a:pt x="1" y="264"/>
                    <a:pt x="6" y="259"/>
                  </a:cubicBezTo>
                  <a:cubicBezTo>
                    <a:pt x="299" y="4"/>
                    <a:pt x="299" y="4"/>
                    <a:pt x="299" y="4"/>
                  </a:cubicBezTo>
                  <a:cubicBezTo>
                    <a:pt x="305" y="0"/>
                    <a:pt x="313" y="0"/>
                    <a:pt x="318" y="6"/>
                  </a:cubicBezTo>
                  <a:cubicBezTo>
                    <a:pt x="323" y="11"/>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54">
              <a:extLst>
                <a:ext uri="{FF2B5EF4-FFF2-40B4-BE49-F238E27FC236}">
                  <a16:creationId xmlns:a16="http://schemas.microsoft.com/office/drawing/2014/main" id="{E1E82BD8-0880-4AA1-9AA6-49135F7F843F}"/>
                </a:ext>
              </a:extLst>
            </p:cNvPr>
            <p:cNvSpPr>
              <a:spLocks/>
            </p:cNvSpPr>
            <p:nvPr/>
          </p:nvSpPr>
          <p:spPr bwMode="auto">
            <a:xfrm>
              <a:off x="6127750" y="2754313"/>
              <a:ext cx="277813" cy="244475"/>
            </a:xfrm>
            <a:custGeom>
              <a:avLst/>
              <a:gdLst>
                <a:gd name="T0" fmla="*/ 317 w 323"/>
                <a:gd name="T1" fmla="*/ 26 h 285"/>
                <a:gd name="T2" fmla="*/ 24 w 323"/>
                <a:gd name="T3" fmla="*/ 280 h 285"/>
                <a:gd name="T4" fmla="*/ 5 w 323"/>
                <a:gd name="T5" fmla="*/ 279 h 285"/>
                <a:gd name="T6" fmla="*/ 7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5"/>
                    <a:pt x="7" y="260"/>
                  </a:cubicBezTo>
                  <a:cubicBezTo>
                    <a:pt x="299" y="5"/>
                    <a:pt x="299" y="5"/>
                    <a:pt x="299" y="5"/>
                  </a:cubicBezTo>
                  <a:cubicBezTo>
                    <a:pt x="305" y="0"/>
                    <a:pt x="314" y="1"/>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55">
              <a:extLst>
                <a:ext uri="{FF2B5EF4-FFF2-40B4-BE49-F238E27FC236}">
                  <a16:creationId xmlns:a16="http://schemas.microsoft.com/office/drawing/2014/main" id="{1A917719-42A9-4EE5-AAEE-3545D9E35B80}"/>
                </a:ext>
              </a:extLst>
            </p:cNvPr>
            <p:cNvSpPr>
              <a:spLocks/>
            </p:cNvSpPr>
            <p:nvPr/>
          </p:nvSpPr>
          <p:spPr bwMode="auto">
            <a:xfrm>
              <a:off x="6165850" y="2798763"/>
              <a:ext cx="277813" cy="244475"/>
            </a:xfrm>
            <a:custGeom>
              <a:avLst/>
              <a:gdLst>
                <a:gd name="T0" fmla="*/ 317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Freeform 56">
              <a:extLst>
                <a:ext uri="{FF2B5EF4-FFF2-40B4-BE49-F238E27FC236}">
                  <a16:creationId xmlns:a16="http://schemas.microsoft.com/office/drawing/2014/main" id="{8829888F-C1B6-46A4-9383-BD5573883878}"/>
                </a:ext>
              </a:extLst>
            </p:cNvPr>
            <p:cNvSpPr>
              <a:spLocks/>
            </p:cNvSpPr>
            <p:nvPr/>
          </p:nvSpPr>
          <p:spPr bwMode="auto">
            <a:xfrm>
              <a:off x="6388100" y="3032125"/>
              <a:ext cx="277813"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2"/>
                    <a:pt x="1" y="264"/>
                    <a:pt x="6" y="259"/>
                  </a:cubicBezTo>
                  <a:cubicBezTo>
                    <a:pt x="299" y="4"/>
                    <a:pt x="299" y="4"/>
                    <a:pt x="299" y="4"/>
                  </a:cubicBezTo>
                  <a:cubicBezTo>
                    <a:pt x="305" y="0"/>
                    <a:pt x="313" y="0"/>
                    <a:pt x="318" y="6"/>
                  </a:cubicBezTo>
                  <a:cubicBezTo>
                    <a:pt x="323" y="11"/>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3" name="Freeform 57">
              <a:extLst>
                <a:ext uri="{FF2B5EF4-FFF2-40B4-BE49-F238E27FC236}">
                  <a16:creationId xmlns:a16="http://schemas.microsoft.com/office/drawing/2014/main" id="{516B10AD-4FC9-4D30-844C-0F54CF50C334}"/>
                </a:ext>
              </a:extLst>
            </p:cNvPr>
            <p:cNvSpPr>
              <a:spLocks/>
            </p:cNvSpPr>
            <p:nvPr/>
          </p:nvSpPr>
          <p:spPr bwMode="auto">
            <a:xfrm>
              <a:off x="6427788" y="3076575"/>
              <a:ext cx="276225" cy="244475"/>
            </a:xfrm>
            <a:custGeom>
              <a:avLst/>
              <a:gdLst>
                <a:gd name="T0" fmla="*/ 316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6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6" y="25"/>
                  </a:moveTo>
                  <a:cubicBezTo>
                    <a:pt x="24" y="280"/>
                    <a:pt x="24" y="280"/>
                    <a:pt x="24" y="280"/>
                  </a:cubicBezTo>
                  <a:cubicBezTo>
                    <a:pt x="18" y="285"/>
                    <a:pt x="9" y="284"/>
                    <a:pt x="5" y="278"/>
                  </a:cubicBezTo>
                  <a:cubicBezTo>
                    <a:pt x="0" y="273"/>
                    <a:pt x="0" y="264"/>
                    <a:pt x="6" y="259"/>
                  </a:cubicBezTo>
                  <a:cubicBezTo>
                    <a:pt x="299" y="5"/>
                    <a:pt x="299" y="5"/>
                    <a:pt x="299" y="5"/>
                  </a:cubicBezTo>
                  <a:cubicBezTo>
                    <a:pt x="304" y="0"/>
                    <a:pt x="313" y="1"/>
                    <a:pt x="318" y="6"/>
                  </a:cubicBezTo>
                  <a:cubicBezTo>
                    <a:pt x="323" y="12"/>
                    <a:pt x="322" y="20"/>
                    <a:pt x="316"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58">
              <a:extLst>
                <a:ext uri="{FF2B5EF4-FFF2-40B4-BE49-F238E27FC236}">
                  <a16:creationId xmlns:a16="http://schemas.microsoft.com/office/drawing/2014/main" id="{AC5BFD59-02FF-4BBD-B567-4C8BA147C331}"/>
                </a:ext>
              </a:extLst>
            </p:cNvPr>
            <p:cNvSpPr>
              <a:spLocks/>
            </p:cNvSpPr>
            <p:nvPr/>
          </p:nvSpPr>
          <p:spPr bwMode="auto">
            <a:xfrm>
              <a:off x="6627813" y="3308350"/>
              <a:ext cx="276225" cy="242888"/>
            </a:xfrm>
            <a:custGeom>
              <a:avLst/>
              <a:gdLst>
                <a:gd name="T0" fmla="*/ 317 w 323"/>
                <a:gd name="T1" fmla="*/ 25 h 284"/>
                <a:gd name="T2" fmla="*/ 24 w 323"/>
                <a:gd name="T3" fmla="*/ 280 h 284"/>
                <a:gd name="T4" fmla="*/ 5 w 323"/>
                <a:gd name="T5" fmla="*/ 278 h 284"/>
                <a:gd name="T6" fmla="*/ 7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80"/>
                    <a:pt x="24" y="280"/>
                    <a:pt x="24" y="280"/>
                  </a:cubicBezTo>
                  <a:cubicBezTo>
                    <a:pt x="19" y="284"/>
                    <a:pt x="10" y="284"/>
                    <a:pt x="5" y="278"/>
                  </a:cubicBezTo>
                  <a:cubicBezTo>
                    <a:pt x="0" y="273"/>
                    <a:pt x="1" y="264"/>
                    <a:pt x="7" y="259"/>
                  </a:cubicBezTo>
                  <a:cubicBezTo>
                    <a:pt x="299" y="5"/>
                    <a:pt x="299" y="5"/>
                    <a:pt x="299" y="5"/>
                  </a:cubicBezTo>
                  <a:cubicBezTo>
                    <a:pt x="305" y="0"/>
                    <a:pt x="314" y="0"/>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59">
              <a:extLst>
                <a:ext uri="{FF2B5EF4-FFF2-40B4-BE49-F238E27FC236}">
                  <a16:creationId xmlns:a16="http://schemas.microsoft.com/office/drawing/2014/main" id="{5C8F8C7B-AB6D-4E67-BF62-E50521DBF445}"/>
                </a:ext>
              </a:extLst>
            </p:cNvPr>
            <p:cNvSpPr>
              <a:spLocks/>
            </p:cNvSpPr>
            <p:nvPr/>
          </p:nvSpPr>
          <p:spPr bwMode="auto">
            <a:xfrm>
              <a:off x="6665913" y="3351213"/>
              <a:ext cx="277813" cy="244475"/>
            </a:xfrm>
            <a:custGeom>
              <a:avLst/>
              <a:gdLst>
                <a:gd name="T0" fmla="*/ 317 w 323"/>
                <a:gd name="T1" fmla="*/ 26 h 285"/>
                <a:gd name="T2" fmla="*/ 24 w 323"/>
                <a:gd name="T3" fmla="*/ 280 h 285"/>
                <a:gd name="T4" fmla="*/ 5 w 323"/>
                <a:gd name="T5" fmla="*/ 279 h 285"/>
                <a:gd name="T6" fmla="*/ 6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5"/>
                    <a:pt x="6" y="260"/>
                  </a:cubicBezTo>
                  <a:cubicBezTo>
                    <a:pt x="299" y="5"/>
                    <a:pt x="299" y="5"/>
                    <a:pt x="299" y="5"/>
                  </a:cubicBezTo>
                  <a:cubicBezTo>
                    <a:pt x="305" y="0"/>
                    <a:pt x="313" y="1"/>
                    <a:pt x="318" y="7"/>
                  </a:cubicBezTo>
                  <a:cubicBezTo>
                    <a:pt x="323" y="12"/>
                    <a:pt x="322"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60">
              <a:extLst>
                <a:ext uri="{FF2B5EF4-FFF2-40B4-BE49-F238E27FC236}">
                  <a16:creationId xmlns:a16="http://schemas.microsoft.com/office/drawing/2014/main" id="{0943A519-CAC6-4D84-AF48-6C0E03E7FBFE}"/>
                </a:ext>
              </a:extLst>
            </p:cNvPr>
            <p:cNvSpPr>
              <a:spLocks/>
            </p:cNvSpPr>
            <p:nvPr/>
          </p:nvSpPr>
          <p:spPr bwMode="auto">
            <a:xfrm>
              <a:off x="6867525" y="3582988"/>
              <a:ext cx="277813" cy="244475"/>
            </a:xfrm>
            <a:custGeom>
              <a:avLst/>
              <a:gdLst>
                <a:gd name="T0" fmla="*/ 317 w 323"/>
                <a:gd name="T1" fmla="*/ 26 h 285"/>
                <a:gd name="T2" fmla="*/ 24 w 323"/>
                <a:gd name="T3" fmla="*/ 280 h 285"/>
                <a:gd name="T4" fmla="*/ 5 w 323"/>
                <a:gd name="T5" fmla="*/ 279 h 285"/>
                <a:gd name="T6" fmla="*/ 6 w 323"/>
                <a:gd name="T7" fmla="*/ 260 h 285"/>
                <a:gd name="T8" fmla="*/ 299 w 323"/>
                <a:gd name="T9" fmla="*/ 5 h 285"/>
                <a:gd name="T10" fmla="*/ 318 w 323"/>
                <a:gd name="T11" fmla="*/ 7 h 285"/>
                <a:gd name="T12" fmla="*/ 318 w 323"/>
                <a:gd name="T13" fmla="*/ 7 h 285"/>
                <a:gd name="T14" fmla="*/ 317 w 323"/>
                <a:gd name="T15" fmla="*/ 26 h 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3" h="285">
                  <a:moveTo>
                    <a:pt x="317" y="26"/>
                  </a:moveTo>
                  <a:cubicBezTo>
                    <a:pt x="24" y="280"/>
                    <a:pt x="24" y="280"/>
                    <a:pt x="24" y="280"/>
                  </a:cubicBezTo>
                  <a:cubicBezTo>
                    <a:pt x="19" y="285"/>
                    <a:pt x="10" y="284"/>
                    <a:pt x="5" y="279"/>
                  </a:cubicBezTo>
                  <a:cubicBezTo>
                    <a:pt x="0" y="273"/>
                    <a:pt x="1" y="265"/>
                    <a:pt x="6" y="260"/>
                  </a:cubicBezTo>
                  <a:cubicBezTo>
                    <a:pt x="299" y="5"/>
                    <a:pt x="299" y="5"/>
                    <a:pt x="299" y="5"/>
                  </a:cubicBezTo>
                  <a:cubicBezTo>
                    <a:pt x="305" y="0"/>
                    <a:pt x="313" y="1"/>
                    <a:pt x="318" y="7"/>
                  </a:cubicBezTo>
                  <a:cubicBezTo>
                    <a:pt x="318" y="7"/>
                    <a:pt x="318" y="7"/>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61">
              <a:extLst>
                <a:ext uri="{FF2B5EF4-FFF2-40B4-BE49-F238E27FC236}">
                  <a16:creationId xmlns:a16="http://schemas.microsoft.com/office/drawing/2014/main" id="{B50D4FDF-60EC-4FBB-884C-4D1F2294ED37}"/>
                </a:ext>
              </a:extLst>
            </p:cNvPr>
            <p:cNvSpPr>
              <a:spLocks/>
            </p:cNvSpPr>
            <p:nvPr/>
          </p:nvSpPr>
          <p:spPr bwMode="auto">
            <a:xfrm>
              <a:off x="6905625" y="3627438"/>
              <a:ext cx="277813" cy="244475"/>
            </a:xfrm>
            <a:custGeom>
              <a:avLst/>
              <a:gdLst>
                <a:gd name="T0" fmla="*/ 317 w 323"/>
                <a:gd name="T1" fmla="*/ 25 h 284"/>
                <a:gd name="T2" fmla="*/ 24 w 323"/>
                <a:gd name="T3" fmla="*/ 280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80"/>
                    <a:pt x="24" y="280"/>
                    <a:pt x="24" y="280"/>
                  </a:cubicBezTo>
                  <a:cubicBezTo>
                    <a:pt x="18" y="284"/>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62">
              <a:extLst>
                <a:ext uri="{FF2B5EF4-FFF2-40B4-BE49-F238E27FC236}">
                  <a16:creationId xmlns:a16="http://schemas.microsoft.com/office/drawing/2014/main" id="{12277F49-E075-460F-8C6E-13607B952162}"/>
                </a:ext>
              </a:extLst>
            </p:cNvPr>
            <p:cNvSpPr>
              <a:spLocks/>
            </p:cNvSpPr>
            <p:nvPr/>
          </p:nvSpPr>
          <p:spPr bwMode="auto">
            <a:xfrm>
              <a:off x="7107238" y="3859213"/>
              <a:ext cx="276225" cy="242888"/>
            </a:xfrm>
            <a:custGeom>
              <a:avLst/>
              <a:gdLst>
                <a:gd name="T0" fmla="*/ 317 w 323"/>
                <a:gd name="T1" fmla="*/ 25 h 284"/>
                <a:gd name="T2" fmla="*/ 24 w 323"/>
                <a:gd name="T3" fmla="*/ 279 h 284"/>
                <a:gd name="T4" fmla="*/ 5 w 323"/>
                <a:gd name="T5" fmla="*/ 278 h 284"/>
                <a:gd name="T6" fmla="*/ 7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3"/>
                    <a:pt x="1" y="264"/>
                    <a:pt x="7" y="259"/>
                  </a:cubicBezTo>
                  <a:cubicBezTo>
                    <a:pt x="299" y="5"/>
                    <a:pt x="299" y="5"/>
                    <a:pt x="299" y="5"/>
                  </a:cubicBezTo>
                  <a:cubicBezTo>
                    <a:pt x="305" y="0"/>
                    <a:pt x="313" y="0"/>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63">
              <a:extLst>
                <a:ext uri="{FF2B5EF4-FFF2-40B4-BE49-F238E27FC236}">
                  <a16:creationId xmlns:a16="http://schemas.microsoft.com/office/drawing/2014/main" id="{C1EA7297-5F2C-4441-B275-0EEAB60BDB4C}"/>
                </a:ext>
              </a:extLst>
            </p:cNvPr>
            <p:cNvSpPr>
              <a:spLocks/>
            </p:cNvSpPr>
            <p:nvPr/>
          </p:nvSpPr>
          <p:spPr bwMode="auto">
            <a:xfrm>
              <a:off x="7145338" y="3903663"/>
              <a:ext cx="276225" cy="242888"/>
            </a:xfrm>
            <a:custGeom>
              <a:avLst/>
              <a:gdLst>
                <a:gd name="T0" fmla="*/ 317 w 323"/>
                <a:gd name="T1" fmla="*/ 25 h 285"/>
                <a:gd name="T2" fmla="*/ 24 w 323"/>
                <a:gd name="T3" fmla="*/ 280 h 285"/>
                <a:gd name="T4" fmla="*/ 5 w 323"/>
                <a:gd name="T5" fmla="*/ 279 h 285"/>
                <a:gd name="T6" fmla="*/ 6 w 323"/>
                <a:gd name="T7" fmla="*/ 260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9"/>
                  </a:cubicBezTo>
                  <a:cubicBezTo>
                    <a:pt x="0" y="273"/>
                    <a:pt x="1" y="264"/>
                    <a:pt x="6" y="260"/>
                  </a:cubicBezTo>
                  <a:cubicBezTo>
                    <a:pt x="299" y="5"/>
                    <a:pt x="299" y="5"/>
                    <a:pt x="299" y="5"/>
                  </a:cubicBezTo>
                  <a:cubicBezTo>
                    <a:pt x="305" y="0"/>
                    <a:pt x="313" y="1"/>
                    <a:pt x="318" y="6"/>
                  </a:cubicBezTo>
                  <a:cubicBezTo>
                    <a:pt x="323" y="12"/>
                    <a:pt x="322" y="21"/>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64">
              <a:extLst>
                <a:ext uri="{FF2B5EF4-FFF2-40B4-BE49-F238E27FC236}">
                  <a16:creationId xmlns:a16="http://schemas.microsoft.com/office/drawing/2014/main" id="{B9767457-DA62-4059-9F74-160378A3FFCE}"/>
                </a:ext>
              </a:extLst>
            </p:cNvPr>
            <p:cNvSpPr>
              <a:spLocks/>
            </p:cNvSpPr>
            <p:nvPr/>
          </p:nvSpPr>
          <p:spPr bwMode="auto">
            <a:xfrm>
              <a:off x="7367588" y="4159250"/>
              <a:ext cx="276225" cy="242888"/>
            </a:xfrm>
            <a:custGeom>
              <a:avLst/>
              <a:gdLst>
                <a:gd name="T0" fmla="*/ 317 w 323"/>
                <a:gd name="T1" fmla="*/ 25 h 284"/>
                <a:gd name="T2" fmla="*/ 24 w 323"/>
                <a:gd name="T3" fmla="*/ 279 h 284"/>
                <a:gd name="T4" fmla="*/ 5 w 323"/>
                <a:gd name="T5" fmla="*/ 278 h 284"/>
                <a:gd name="T6" fmla="*/ 7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2"/>
                    <a:pt x="1" y="264"/>
                    <a:pt x="7" y="259"/>
                  </a:cubicBezTo>
                  <a:cubicBezTo>
                    <a:pt x="299" y="4"/>
                    <a:pt x="299" y="4"/>
                    <a:pt x="299" y="4"/>
                  </a:cubicBezTo>
                  <a:cubicBezTo>
                    <a:pt x="305" y="0"/>
                    <a:pt x="313" y="0"/>
                    <a:pt x="318" y="6"/>
                  </a:cubicBezTo>
                  <a:cubicBezTo>
                    <a:pt x="323" y="11"/>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65">
              <a:extLst>
                <a:ext uri="{FF2B5EF4-FFF2-40B4-BE49-F238E27FC236}">
                  <a16:creationId xmlns:a16="http://schemas.microsoft.com/office/drawing/2014/main" id="{10144363-F010-45A1-88A0-9D98C77177B2}"/>
                </a:ext>
              </a:extLst>
            </p:cNvPr>
            <p:cNvSpPr>
              <a:spLocks/>
            </p:cNvSpPr>
            <p:nvPr/>
          </p:nvSpPr>
          <p:spPr bwMode="auto">
            <a:xfrm>
              <a:off x="7405688" y="4203700"/>
              <a:ext cx="277813" cy="244475"/>
            </a:xfrm>
            <a:custGeom>
              <a:avLst/>
              <a:gdLst>
                <a:gd name="T0" fmla="*/ 317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66">
              <a:extLst>
                <a:ext uri="{FF2B5EF4-FFF2-40B4-BE49-F238E27FC236}">
                  <a16:creationId xmlns:a16="http://schemas.microsoft.com/office/drawing/2014/main" id="{52971B16-DB52-43C9-A78F-B3CCA8C50068}"/>
                </a:ext>
              </a:extLst>
            </p:cNvPr>
            <p:cNvSpPr>
              <a:spLocks/>
            </p:cNvSpPr>
            <p:nvPr/>
          </p:nvSpPr>
          <p:spPr bwMode="auto">
            <a:xfrm>
              <a:off x="7612063" y="4440238"/>
              <a:ext cx="276225" cy="244475"/>
            </a:xfrm>
            <a:custGeom>
              <a:avLst/>
              <a:gdLst>
                <a:gd name="T0" fmla="*/ 317 w 323"/>
                <a:gd name="T1" fmla="*/ 26 h 285"/>
                <a:gd name="T2" fmla="*/ 24 w 323"/>
                <a:gd name="T3" fmla="*/ 280 h 285"/>
                <a:gd name="T4" fmla="*/ 5 w 323"/>
                <a:gd name="T5" fmla="*/ 279 h 285"/>
                <a:gd name="T6" fmla="*/ 7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4"/>
                    <a:pt x="7" y="260"/>
                  </a:cubicBezTo>
                  <a:cubicBezTo>
                    <a:pt x="299" y="5"/>
                    <a:pt x="299" y="5"/>
                    <a:pt x="299" y="5"/>
                  </a:cubicBezTo>
                  <a:cubicBezTo>
                    <a:pt x="305" y="0"/>
                    <a:pt x="314" y="1"/>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67">
              <a:extLst>
                <a:ext uri="{FF2B5EF4-FFF2-40B4-BE49-F238E27FC236}">
                  <a16:creationId xmlns:a16="http://schemas.microsoft.com/office/drawing/2014/main" id="{C9D71A51-B6B9-46FC-9007-B852C82F55A9}"/>
                </a:ext>
              </a:extLst>
            </p:cNvPr>
            <p:cNvSpPr>
              <a:spLocks/>
            </p:cNvSpPr>
            <p:nvPr/>
          </p:nvSpPr>
          <p:spPr bwMode="auto">
            <a:xfrm>
              <a:off x="7650163" y="4484688"/>
              <a:ext cx="276225"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3"/>
                    <a:pt x="1" y="264"/>
                    <a:pt x="6" y="259"/>
                  </a:cubicBezTo>
                  <a:cubicBezTo>
                    <a:pt x="299" y="5"/>
                    <a:pt x="299" y="5"/>
                    <a:pt x="299" y="5"/>
                  </a:cubicBezTo>
                  <a:cubicBezTo>
                    <a:pt x="305" y="0"/>
                    <a:pt x="313" y="0"/>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68">
              <a:extLst>
                <a:ext uri="{FF2B5EF4-FFF2-40B4-BE49-F238E27FC236}">
                  <a16:creationId xmlns:a16="http://schemas.microsoft.com/office/drawing/2014/main" id="{60D00625-C073-49F6-B708-1775B5B87E2C}"/>
                </a:ext>
              </a:extLst>
            </p:cNvPr>
            <p:cNvSpPr>
              <a:spLocks/>
            </p:cNvSpPr>
            <p:nvPr/>
          </p:nvSpPr>
          <p:spPr bwMode="auto">
            <a:xfrm>
              <a:off x="6084888" y="1111250"/>
              <a:ext cx="1816100" cy="1579563"/>
            </a:xfrm>
            <a:custGeom>
              <a:avLst/>
              <a:gdLst>
                <a:gd name="T0" fmla="*/ 1144 w 1144"/>
                <a:gd name="T1" fmla="*/ 4 h 995"/>
                <a:gd name="T2" fmla="*/ 3 w 1144"/>
                <a:gd name="T3" fmla="*/ 995 h 995"/>
                <a:gd name="T4" fmla="*/ 0 w 1144"/>
                <a:gd name="T5" fmla="*/ 992 h 995"/>
                <a:gd name="T6" fmla="*/ 1141 w 1144"/>
                <a:gd name="T7" fmla="*/ 0 h 995"/>
                <a:gd name="T8" fmla="*/ 1144 w 1144"/>
                <a:gd name="T9" fmla="*/ 4 h 995"/>
              </a:gdLst>
              <a:ahLst/>
              <a:cxnLst>
                <a:cxn ang="0">
                  <a:pos x="T0" y="T1"/>
                </a:cxn>
                <a:cxn ang="0">
                  <a:pos x="T2" y="T3"/>
                </a:cxn>
                <a:cxn ang="0">
                  <a:pos x="T4" y="T5"/>
                </a:cxn>
                <a:cxn ang="0">
                  <a:pos x="T6" y="T7"/>
                </a:cxn>
                <a:cxn ang="0">
                  <a:pos x="T8" y="T9"/>
                </a:cxn>
              </a:cxnLst>
              <a:rect l="0" t="0" r="r" b="b"/>
              <a:pathLst>
                <a:path w="1144" h="995">
                  <a:moveTo>
                    <a:pt x="1144" y="4"/>
                  </a:moveTo>
                  <a:lnTo>
                    <a:pt x="3" y="995"/>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69">
              <a:extLst>
                <a:ext uri="{FF2B5EF4-FFF2-40B4-BE49-F238E27FC236}">
                  <a16:creationId xmlns:a16="http://schemas.microsoft.com/office/drawing/2014/main" id="{F5E3BF29-183B-4394-BED1-DD3D8AB48917}"/>
                </a:ext>
              </a:extLst>
            </p:cNvPr>
            <p:cNvSpPr>
              <a:spLocks/>
            </p:cNvSpPr>
            <p:nvPr/>
          </p:nvSpPr>
          <p:spPr bwMode="auto">
            <a:xfrm>
              <a:off x="5957888" y="965200"/>
              <a:ext cx="1816100" cy="1581150"/>
            </a:xfrm>
            <a:custGeom>
              <a:avLst/>
              <a:gdLst>
                <a:gd name="T0" fmla="*/ 1144 w 1144"/>
                <a:gd name="T1" fmla="*/ 4 h 996"/>
                <a:gd name="T2" fmla="*/ 3 w 1144"/>
                <a:gd name="T3" fmla="*/ 996 h 996"/>
                <a:gd name="T4" fmla="*/ 0 w 1144"/>
                <a:gd name="T5" fmla="*/ 992 h 996"/>
                <a:gd name="T6" fmla="*/ 1141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70">
              <a:extLst>
                <a:ext uri="{FF2B5EF4-FFF2-40B4-BE49-F238E27FC236}">
                  <a16:creationId xmlns:a16="http://schemas.microsoft.com/office/drawing/2014/main" id="{54AD1B6A-E85E-48F9-A7CB-119CE0FE31DC}"/>
                </a:ext>
              </a:extLst>
            </p:cNvPr>
            <p:cNvSpPr>
              <a:spLocks/>
            </p:cNvSpPr>
            <p:nvPr/>
          </p:nvSpPr>
          <p:spPr bwMode="auto">
            <a:xfrm>
              <a:off x="5848350" y="836613"/>
              <a:ext cx="1816100" cy="1581150"/>
            </a:xfrm>
            <a:custGeom>
              <a:avLst/>
              <a:gdLst>
                <a:gd name="T0" fmla="*/ 1144 w 1144"/>
                <a:gd name="T1" fmla="*/ 4 h 996"/>
                <a:gd name="T2" fmla="*/ 3 w 1144"/>
                <a:gd name="T3" fmla="*/ 996 h 996"/>
                <a:gd name="T4" fmla="*/ 0 w 1144"/>
                <a:gd name="T5" fmla="*/ 992 h 996"/>
                <a:gd name="T6" fmla="*/ 1140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0"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71">
              <a:extLst>
                <a:ext uri="{FF2B5EF4-FFF2-40B4-BE49-F238E27FC236}">
                  <a16:creationId xmlns:a16="http://schemas.microsoft.com/office/drawing/2014/main" id="{42AA686C-D54D-428A-8C48-6DD62219D44D}"/>
                </a:ext>
              </a:extLst>
            </p:cNvPr>
            <p:cNvSpPr>
              <a:spLocks/>
            </p:cNvSpPr>
            <p:nvPr/>
          </p:nvSpPr>
          <p:spPr bwMode="auto">
            <a:xfrm>
              <a:off x="6207125" y="1250950"/>
              <a:ext cx="1816100" cy="1579563"/>
            </a:xfrm>
            <a:custGeom>
              <a:avLst/>
              <a:gdLst>
                <a:gd name="T0" fmla="*/ 1144 w 1144"/>
                <a:gd name="T1" fmla="*/ 4 h 995"/>
                <a:gd name="T2" fmla="*/ 3 w 1144"/>
                <a:gd name="T3" fmla="*/ 995 h 995"/>
                <a:gd name="T4" fmla="*/ 0 w 1144"/>
                <a:gd name="T5" fmla="*/ 992 h 995"/>
                <a:gd name="T6" fmla="*/ 1141 w 1144"/>
                <a:gd name="T7" fmla="*/ 0 h 995"/>
                <a:gd name="T8" fmla="*/ 1144 w 1144"/>
                <a:gd name="T9" fmla="*/ 4 h 995"/>
              </a:gdLst>
              <a:ahLst/>
              <a:cxnLst>
                <a:cxn ang="0">
                  <a:pos x="T0" y="T1"/>
                </a:cxn>
                <a:cxn ang="0">
                  <a:pos x="T2" y="T3"/>
                </a:cxn>
                <a:cxn ang="0">
                  <a:pos x="T4" y="T5"/>
                </a:cxn>
                <a:cxn ang="0">
                  <a:pos x="T6" y="T7"/>
                </a:cxn>
                <a:cxn ang="0">
                  <a:pos x="T8" y="T9"/>
                </a:cxn>
              </a:cxnLst>
              <a:rect l="0" t="0" r="r" b="b"/>
              <a:pathLst>
                <a:path w="1144" h="995">
                  <a:moveTo>
                    <a:pt x="1144" y="4"/>
                  </a:moveTo>
                  <a:lnTo>
                    <a:pt x="3" y="995"/>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72">
              <a:extLst>
                <a:ext uri="{FF2B5EF4-FFF2-40B4-BE49-F238E27FC236}">
                  <a16:creationId xmlns:a16="http://schemas.microsoft.com/office/drawing/2014/main" id="{D4D67655-7E60-4CC8-BAA0-DD1686E2AF1D}"/>
                </a:ext>
              </a:extLst>
            </p:cNvPr>
            <p:cNvSpPr>
              <a:spLocks/>
            </p:cNvSpPr>
            <p:nvPr/>
          </p:nvSpPr>
          <p:spPr bwMode="auto">
            <a:xfrm>
              <a:off x="6327775" y="1390650"/>
              <a:ext cx="1817688" cy="1581150"/>
            </a:xfrm>
            <a:custGeom>
              <a:avLst/>
              <a:gdLst>
                <a:gd name="T0" fmla="*/ 1145 w 1145"/>
                <a:gd name="T1" fmla="*/ 4 h 996"/>
                <a:gd name="T2" fmla="*/ 4 w 1145"/>
                <a:gd name="T3" fmla="*/ 996 h 996"/>
                <a:gd name="T4" fmla="*/ 0 w 1145"/>
                <a:gd name="T5" fmla="*/ 992 h 996"/>
                <a:gd name="T6" fmla="*/ 1141 w 1145"/>
                <a:gd name="T7" fmla="*/ 0 h 996"/>
                <a:gd name="T8" fmla="*/ 1145 w 1145"/>
                <a:gd name="T9" fmla="*/ 4 h 996"/>
              </a:gdLst>
              <a:ahLst/>
              <a:cxnLst>
                <a:cxn ang="0">
                  <a:pos x="T0" y="T1"/>
                </a:cxn>
                <a:cxn ang="0">
                  <a:pos x="T2" y="T3"/>
                </a:cxn>
                <a:cxn ang="0">
                  <a:pos x="T4" y="T5"/>
                </a:cxn>
                <a:cxn ang="0">
                  <a:pos x="T6" y="T7"/>
                </a:cxn>
                <a:cxn ang="0">
                  <a:pos x="T8" y="T9"/>
                </a:cxn>
              </a:cxnLst>
              <a:rect l="0" t="0" r="r" b="b"/>
              <a:pathLst>
                <a:path w="1145" h="996">
                  <a:moveTo>
                    <a:pt x="1145" y="4"/>
                  </a:moveTo>
                  <a:lnTo>
                    <a:pt x="4" y="996"/>
                  </a:lnTo>
                  <a:lnTo>
                    <a:pt x="0" y="992"/>
                  </a:lnTo>
                  <a:lnTo>
                    <a:pt x="1141"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73">
              <a:extLst>
                <a:ext uri="{FF2B5EF4-FFF2-40B4-BE49-F238E27FC236}">
                  <a16:creationId xmlns:a16="http://schemas.microsoft.com/office/drawing/2014/main" id="{0D310906-9CF8-45A7-BF30-745163953EA5}"/>
                </a:ext>
              </a:extLst>
            </p:cNvPr>
            <p:cNvSpPr>
              <a:spLocks/>
            </p:cNvSpPr>
            <p:nvPr/>
          </p:nvSpPr>
          <p:spPr bwMode="auto">
            <a:xfrm>
              <a:off x="6450013" y="1530350"/>
              <a:ext cx="1816100" cy="1581150"/>
            </a:xfrm>
            <a:custGeom>
              <a:avLst/>
              <a:gdLst>
                <a:gd name="T0" fmla="*/ 1144 w 1144"/>
                <a:gd name="T1" fmla="*/ 4 h 996"/>
                <a:gd name="T2" fmla="*/ 3 w 1144"/>
                <a:gd name="T3" fmla="*/ 996 h 996"/>
                <a:gd name="T4" fmla="*/ 0 w 1144"/>
                <a:gd name="T5" fmla="*/ 992 h 996"/>
                <a:gd name="T6" fmla="*/ 1141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74">
              <a:extLst>
                <a:ext uri="{FF2B5EF4-FFF2-40B4-BE49-F238E27FC236}">
                  <a16:creationId xmlns:a16="http://schemas.microsoft.com/office/drawing/2014/main" id="{D64273C5-8EE6-4AE6-B93F-68D91702D018}"/>
                </a:ext>
              </a:extLst>
            </p:cNvPr>
            <p:cNvSpPr>
              <a:spLocks/>
            </p:cNvSpPr>
            <p:nvPr/>
          </p:nvSpPr>
          <p:spPr bwMode="auto">
            <a:xfrm>
              <a:off x="6572250" y="1670050"/>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75">
              <a:extLst>
                <a:ext uri="{FF2B5EF4-FFF2-40B4-BE49-F238E27FC236}">
                  <a16:creationId xmlns:a16="http://schemas.microsoft.com/office/drawing/2014/main" id="{6EE03EC4-2BD1-4FF3-8DF4-6B244E112F24}"/>
                </a:ext>
              </a:extLst>
            </p:cNvPr>
            <p:cNvSpPr>
              <a:spLocks/>
            </p:cNvSpPr>
            <p:nvPr/>
          </p:nvSpPr>
          <p:spPr bwMode="auto">
            <a:xfrm>
              <a:off x="6692900" y="1809750"/>
              <a:ext cx="1819275" cy="1581150"/>
            </a:xfrm>
            <a:custGeom>
              <a:avLst/>
              <a:gdLst>
                <a:gd name="T0" fmla="*/ 1146 w 1146"/>
                <a:gd name="T1" fmla="*/ 3 h 996"/>
                <a:gd name="T2" fmla="*/ 4 w 1146"/>
                <a:gd name="T3" fmla="*/ 996 h 996"/>
                <a:gd name="T4" fmla="*/ 0 w 1146"/>
                <a:gd name="T5" fmla="*/ 992 h 996"/>
                <a:gd name="T6" fmla="*/ 1142 w 1146"/>
                <a:gd name="T7" fmla="*/ 0 h 996"/>
                <a:gd name="T8" fmla="*/ 1146 w 1146"/>
                <a:gd name="T9" fmla="*/ 3 h 996"/>
              </a:gdLst>
              <a:ahLst/>
              <a:cxnLst>
                <a:cxn ang="0">
                  <a:pos x="T0" y="T1"/>
                </a:cxn>
                <a:cxn ang="0">
                  <a:pos x="T2" y="T3"/>
                </a:cxn>
                <a:cxn ang="0">
                  <a:pos x="T4" y="T5"/>
                </a:cxn>
                <a:cxn ang="0">
                  <a:pos x="T6" y="T7"/>
                </a:cxn>
                <a:cxn ang="0">
                  <a:pos x="T8" y="T9"/>
                </a:cxn>
              </a:cxnLst>
              <a:rect l="0" t="0" r="r" b="b"/>
              <a:pathLst>
                <a:path w="1146" h="996">
                  <a:moveTo>
                    <a:pt x="1146" y="3"/>
                  </a:moveTo>
                  <a:lnTo>
                    <a:pt x="4" y="996"/>
                  </a:lnTo>
                  <a:lnTo>
                    <a:pt x="0" y="992"/>
                  </a:lnTo>
                  <a:lnTo>
                    <a:pt x="1142" y="0"/>
                  </a:lnTo>
                  <a:lnTo>
                    <a:pt x="1146"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76">
              <a:extLst>
                <a:ext uri="{FF2B5EF4-FFF2-40B4-BE49-F238E27FC236}">
                  <a16:creationId xmlns:a16="http://schemas.microsoft.com/office/drawing/2014/main" id="{8A97E344-7D44-418A-9A3F-EF358AE34CFD}"/>
                </a:ext>
              </a:extLst>
            </p:cNvPr>
            <p:cNvSpPr>
              <a:spLocks/>
            </p:cNvSpPr>
            <p:nvPr/>
          </p:nvSpPr>
          <p:spPr bwMode="auto">
            <a:xfrm>
              <a:off x="6808788" y="1943100"/>
              <a:ext cx="1819275" cy="1581150"/>
            </a:xfrm>
            <a:custGeom>
              <a:avLst/>
              <a:gdLst>
                <a:gd name="T0" fmla="*/ 1146 w 1146"/>
                <a:gd name="T1" fmla="*/ 4 h 996"/>
                <a:gd name="T2" fmla="*/ 4 w 1146"/>
                <a:gd name="T3" fmla="*/ 996 h 996"/>
                <a:gd name="T4" fmla="*/ 0 w 1146"/>
                <a:gd name="T5" fmla="*/ 993 h 996"/>
                <a:gd name="T6" fmla="*/ 1142 w 1146"/>
                <a:gd name="T7" fmla="*/ 0 h 996"/>
                <a:gd name="T8" fmla="*/ 1146 w 1146"/>
                <a:gd name="T9" fmla="*/ 4 h 996"/>
              </a:gdLst>
              <a:ahLst/>
              <a:cxnLst>
                <a:cxn ang="0">
                  <a:pos x="T0" y="T1"/>
                </a:cxn>
                <a:cxn ang="0">
                  <a:pos x="T2" y="T3"/>
                </a:cxn>
                <a:cxn ang="0">
                  <a:pos x="T4" y="T5"/>
                </a:cxn>
                <a:cxn ang="0">
                  <a:pos x="T6" y="T7"/>
                </a:cxn>
                <a:cxn ang="0">
                  <a:pos x="T8" y="T9"/>
                </a:cxn>
              </a:cxnLst>
              <a:rect l="0" t="0" r="r" b="b"/>
              <a:pathLst>
                <a:path w="1146" h="996">
                  <a:moveTo>
                    <a:pt x="1146" y="4"/>
                  </a:moveTo>
                  <a:lnTo>
                    <a:pt x="4" y="996"/>
                  </a:lnTo>
                  <a:lnTo>
                    <a:pt x="0" y="993"/>
                  </a:lnTo>
                  <a:lnTo>
                    <a:pt x="1142" y="0"/>
                  </a:lnTo>
                  <a:lnTo>
                    <a:pt x="1146"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77">
              <a:extLst>
                <a:ext uri="{FF2B5EF4-FFF2-40B4-BE49-F238E27FC236}">
                  <a16:creationId xmlns:a16="http://schemas.microsoft.com/office/drawing/2014/main" id="{B4E58767-DAAC-4556-B4CB-E9502600EFE3}"/>
                </a:ext>
              </a:extLst>
            </p:cNvPr>
            <p:cNvSpPr>
              <a:spLocks/>
            </p:cNvSpPr>
            <p:nvPr/>
          </p:nvSpPr>
          <p:spPr bwMode="auto">
            <a:xfrm>
              <a:off x="6935788" y="2089150"/>
              <a:ext cx="1819275" cy="1582738"/>
            </a:xfrm>
            <a:custGeom>
              <a:avLst/>
              <a:gdLst>
                <a:gd name="T0" fmla="*/ 1146 w 1146"/>
                <a:gd name="T1" fmla="*/ 4 h 997"/>
                <a:gd name="T2" fmla="*/ 4 w 1146"/>
                <a:gd name="T3" fmla="*/ 997 h 997"/>
                <a:gd name="T4" fmla="*/ 0 w 1146"/>
                <a:gd name="T5" fmla="*/ 993 h 997"/>
                <a:gd name="T6" fmla="*/ 1142 w 1146"/>
                <a:gd name="T7" fmla="*/ 0 h 997"/>
                <a:gd name="T8" fmla="*/ 1146 w 1146"/>
                <a:gd name="T9" fmla="*/ 4 h 997"/>
              </a:gdLst>
              <a:ahLst/>
              <a:cxnLst>
                <a:cxn ang="0">
                  <a:pos x="T0" y="T1"/>
                </a:cxn>
                <a:cxn ang="0">
                  <a:pos x="T2" y="T3"/>
                </a:cxn>
                <a:cxn ang="0">
                  <a:pos x="T4" y="T5"/>
                </a:cxn>
                <a:cxn ang="0">
                  <a:pos x="T6" y="T7"/>
                </a:cxn>
                <a:cxn ang="0">
                  <a:pos x="T8" y="T9"/>
                </a:cxn>
              </a:cxnLst>
              <a:rect l="0" t="0" r="r" b="b"/>
              <a:pathLst>
                <a:path w="1146" h="997">
                  <a:moveTo>
                    <a:pt x="1146" y="4"/>
                  </a:moveTo>
                  <a:lnTo>
                    <a:pt x="4" y="997"/>
                  </a:lnTo>
                  <a:lnTo>
                    <a:pt x="0" y="993"/>
                  </a:lnTo>
                  <a:lnTo>
                    <a:pt x="1142" y="0"/>
                  </a:lnTo>
                  <a:lnTo>
                    <a:pt x="1146"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78">
              <a:extLst>
                <a:ext uri="{FF2B5EF4-FFF2-40B4-BE49-F238E27FC236}">
                  <a16:creationId xmlns:a16="http://schemas.microsoft.com/office/drawing/2014/main" id="{296CB66B-61E7-4CA1-974D-7D9AE8B0F62F}"/>
                </a:ext>
              </a:extLst>
            </p:cNvPr>
            <p:cNvSpPr>
              <a:spLocks/>
            </p:cNvSpPr>
            <p:nvPr/>
          </p:nvSpPr>
          <p:spPr bwMode="auto">
            <a:xfrm>
              <a:off x="7053263" y="22240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79">
              <a:extLst>
                <a:ext uri="{FF2B5EF4-FFF2-40B4-BE49-F238E27FC236}">
                  <a16:creationId xmlns:a16="http://schemas.microsoft.com/office/drawing/2014/main" id="{3F49FB51-0440-4E30-971D-DE8E172A6C99}"/>
                </a:ext>
              </a:extLst>
            </p:cNvPr>
            <p:cNvSpPr>
              <a:spLocks/>
            </p:cNvSpPr>
            <p:nvPr/>
          </p:nvSpPr>
          <p:spPr bwMode="auto">
            <a:xfrm>
              <a:off x="7169150" y="2357438"/>
              <a:ext cx="1817688" cy="1581150"/>
            </a:xfrm>
            <a:custGeom>
              <a:avLst/>
              <a:gdLst>
                <a:gd name="T0" fmla="*/ 1145 w 1145"/>
                <a:gd name="T1" fmla="*/ 4 h 996"/>
                <a:gd name="T2" fmla="*/ 3 w 1145"/>
                <a:gd name="T3" fmla="*/ 996 h 996"/>
                <a:gd name="T4" fmla="*/ 0 w 1145"/>
                <a:gd name="T5" fmla="*/ 992 h 996"/>
                <a:gd name="T6" fmla="*/ 1142 w 1145"/>
                <a:gd name="T7" fmla="*/ 0 h 996"/>
                <a:gd name="T8" fmla="*/ 1145 w 1145"/>
                <a:gd name="T9" fmla="*/ 4 h 996"/>
              </a:gdLst>
              <a:ahLst/>
              <a:cxnLst>
                <a:cxn ang="0">
                  <a:pos x="T0" y="T1"/>
                </a:cxn>
                <a:cxn ang="0">
                  <a:pos x="T2" y="T3"/>
                </a:cxn>
                <a:cxn ang="0">
                  <a:pos x="T4" y="T5"/>
                </a:cxn>
                <a:cxn ang="0">
                  <a:pos x="T6" y="T7"/>
                </a:cxn>
                <a:cxn ang="0">
                  <a:pos x="T8" y="T9"/>
                </a:cxn>
              </a:cxnLst>
              <a:rect l="0" t="0" r="r" b="b"/>
              <a:pathLst>
                <a:path w="1145" h="996">
                  <a:moveTo>
                    <a:pt x="1145" y="4"/>
                  </a:moveTo>
                  <a:lnTo>
                    <a:pt x="3" y="996"/>
                  </a:lnTo>
                  <a:lnTo>
                    <a:pt x="0" y="992"/>
                  </a:lnTo>
                  <a:lnTo>
                    <a:pt x="1142"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80">
              <a:extLst>
                <a:ext uri="{FF2B5EF4-FFF2-40B4-BE49-F238E27FC236}">
                  <a16:creationId xmlns:a16="http://schemas.microsoft.com/office/drawing/2014/main" id="{EB105448-C926-4990-915F-82E23EB530D7}"/>
                </a:ext>
              </a:extLst>
            </p:cNvPr>
            <p:cNvSpPr>
              <a:spLocks/>
            </p:cNvSpPr>
            <p:nvPr/>
          </p:nvSpPr>
          <p:spPr bwMode="auto">
            <a:xfrm>
              <a:off x="7296150" y="25034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81">
              <a:extLst>
                <a:ext uri="{FF2B5EF4-FFF2-40B4-BE49-F238E27FC236}">
                  <a16:creationId xmlns:a16="http://schemas.microsoft.com/office/drawing/2014/main" id="{C048C9D4-1453-40FF-A730-AE130E34170B}"/>
                </a:ext>
              </a:extLst>
            </p:cNvPr>
            <p:cNvSpPr>
              <a:spLocks/>
            </p:cNvSpPr>
            <p:nvPr/>
          </p:nvSpPr>
          <p:spPr bwMode="auto">
            <a:xfrm>
              <a:off x="7427913" y="26558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82">
              <a:extLst>
                <a:ext uri="{FF2B5EF4-FFF2-40B4-BE49-F238E27FC236}">
                  <a16:creationId xmlns:a16="http://schemas.microsoft.com/office/drawing/2014/main" id="{74A82DF6-B1AF-4CCF-A5A7-4C52236FFAD5}"/>
                </a:ext>
              </a:extLst>
            </p:cNvPr>
            <p:cNvSpPr>
              <a:spLocks/>
            </p:cNvSpPr>
            <p:nvPr/>
          </p:nvSpPr>
          <p:spPr bwMode="auto">
            <a:xfrm>
              <a:off x="7554913" y="280193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83">
              <a:extLst>
                <a:ext uri="{FF2B5EF4-FFF2-40B4-BE49-F238E27FC236}">
                  <a16:creationId xmlns:a16="http://schemas.microsoft.com/office/drawing/2014/main" id="{0D03282C-7287-4383-8210-FED13BF77A92}"/>
                </a:ext>
              </a:extLst>
            </p:cNvPr>
            <p:cNvSpPr>
              <a:spLocks/>
            </p:cNvSpPr>
            <p:nvPr/>
          </p:nvSpPr>
          <p:spPr bwMode="auto">
            <a:xfrm>
              <a:off x="7677150" y="294163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84">
              <a:extLst>
                <a:ext uri="{FF2B5EF4-FFF2-40B4-BE49-F238E27FC236}">
                  <a16:creationId xmlns:a16="http://schemas.microsoft.com/office/drawing/2014/main" id="{1E212376-E7B1-436E-80DA-7DAE03D66A2F}"/>
                </a:ext>
              </a:extLst>
            </p:cNvPr>
            <p:cNvSpPr>
              <a:spLocks/>
            </p:cNvSpPr>
            <p:nvPr/>
          </p:nvSpPr>
          <p:spPr bwMode="auto">
            <a:xfrm>
              <a:off x="7804150" y="3086100"/>
              <a:ext cx="1817688" cy="1582738"/>
            </a:xfrm>
            <a:custGeom>
              <a:avLst/>
              <a:gdLst>
                <a:gd name="T0" fmla="*/ 1145 w 1145"/>
                <a:gd name="T1" fmla="*/ 4 h 997"/>
                <a:gd name="T2" fmla="*/ 3 w 1145"/>
                <a:gd name="T3" fmla="*/ 997 h 997"/>
                <a:gd name="T4" fmla="*/ 0 w 1145"/>
                <a:gd name="T5" fmla="*/ 994 h 997"/>
                <a:gd name="T6" fmla="*/ 1142 w 1145"/>
                <a:gd name="T7" fmla="*/ 0 h 997"/>
                <a:gd name="T8" fmla="*/ 1145 w 1145"/>
                <a:gd name="T9" fmla="*/ 4 h 997"/>
              </a:gdLst>
              <a:ahLst/>
              <a:cxnLst>
                <a:cxn ang="0">
                  <a:pos x="T0" y="T1"/>
                </a:cxn>
                <a:cxn ang="0">
                  <a:pos x="T2" y="T3"/>
                </a:cxn>
                <a:cxn ang="0">
                  <a:pos x="T4" y="T5"/>
                </a:cxn>
                <a:cxn ang="0">
                  <a:pos x="T6" y="T7"/>
                </a:cxn>
                <a:cxn ang="0">
                  <a:pos x="T8" y="T9"/>
                </a:cxn>
              </a:cxnLst>
              <a:rect l="0" t="0" r="r" b="b"/>
              <a:pathLst>
                <a:path w="1145" h="997">
                  <a:moveTo>
                    <a:pt x="1145" y="4"/>
                  </a:moveTo>
                  <a:lnTo>
                    <a:pt x="3" y="997"/>
                  </a:lnTo>
                  <a:lnTo>
                    <a:pt x="0" y="994"/>
                  </a:lnTo>
                  <a:lnTo>
                    <a:pt x="1142"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85">
              <a:extLst>
                <a:ext uri="{FF2B5EF4-FFF2-40B4-BE49-F238E27FC236}">
                  <a16:creationId xmlns:a16="http://schemas.microsoft.com/office/drawing/2014/main" id="{85B95770-FA23-4892-8102-1FF2391C6C81}"/>
                </a:ext>
              </a:extLst>
            </p:cNvPr>
            <p:cNvSpPr>
              <a:spLocks/>
            </p:cNvSpPr>
            <p:nvPr/>
          </p:nvSpPr>
          <p:spPr bwMode="auto">
            <a:xfrm>
              <a:off x="7931150" y="3236913"/>
              <a:ext cx="1811338" cy="1577975"/>
            </a:xfrm>
            <a:custGeom>
              <a:avLst/>
              <a:gdLst>
                <a:gd name="T0" fmla="*/ 2113 w 2113"/>
                <a:gd name="T1" fmla="*/ 8 h 1840"/>
                <a:gd name="T2" fmla="*/ 6 w 2113"/>
                <a:gd name="T3" fmla="*/ 1840 h 1840"/>
                <a:gd name="T4" fmla="*/ 0 w 2113"/>
                <a:gd name="T5" fmla="*/ 1833 h 1840"/>
                <a:gd name="T6" fmla="*/ 2109 w 2113"/>
                <a:gd name="T7" fmla="*/ 0 h 1840"/>
                <a:gd name="T8" fmla="*/ 2113 w 2113"/>
                <a:gd name="T9" fmla="*/ 8 h 1840"/>
              </a:gdLst>
              <a:ahLst/>
              <a:cxnLst>
                <a:cxn ang="0">
                  <a:pos x="T0" y="T1"/>
                </a:cxn>
                <a:cxn ang="0">
                  <a:pos x="T2" y="T3"/>
                </a:cxn>
                <a:cxn ang="0">
                  <a:pos x="T4" y="T5"/>
                </a:cxn>
                <a:cxn ang="0">
                  <a:pos x="T6" y="T7"/>
                </a:cxn>
                <a:cxn ang="0">
                  <a:pos x="T8" y="T9"/>
                </a:cxn>
              </a:cxnLst>
              <a:rect l="0" t="0" r="r" b="b"/>
              <a:pathLst>
                <a:path w="2113" h="1840">
                  <a:moveTo>
                    <a:pt x="2113" y="8"/>
                  </a:moveTo>
                  <a:cubicBezTo>
                    <a:pt x="6" y="1840"/>
                    <a:pt x="6" y="1840"/>
                    <a:pt x="6" y="1840"/>
                  </a:cubicBezTo>
                  <a:cubicBezTo>
                    <a:pt x="0" y="1833"/>
                    <a:pt x="0" y="1833"/>
                    <a:pt x="0" y="1833"/>
                  </a:cubicBezTo>
                  <a:cubicBezTo>
                    <a:pt x="2109" y="0"/>
                    <a:pt x="2109" y="0"/>
                    <a:pt x="2109" y="0"/>
                  </a:cubicBezTo>
                  <a:cubicBezTo>
                    <a:pt x="2110" y="3"/>
                    <a:pt x="2112" y="6"/>
                    <a:pt x="2113" y="8"/>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86">
              <a:extLst>
                <a:ext uri="{FF2B5EF4-FFF2-40B4-BE49-F238E27FC236}">
                  <a16:creationId xmlns:a16="http://schemas.microsoft.com/office/drawing/2014/main" id="{D9956E13-C68D-4B98-9743-9F6A2014E8B1}"/>
                </a:ext>
              </a:extLst>
            </p:cNvPr>
            <p:cNvSpPr>
              <a:spLocks/>
            </p:cNvSpPr>
            <p:nvPr/>
          </p:nvSpPr>
          <p:spPr bwMode="auto">
            <a:xfrm>
              <a:off x="365125" y="420688"/>
              <a:ext cx="3394075" cy="3422650"/>
            </a:xfrm>
            <a:custGeom>
              <a:avLst/>
              <a:gdLst>
                <a:gd name="T0" fmla="*/ 1114 w 2138"/>
                <a:gd name="T1" fmla="*/ 0 h 2156"/>
                <a:gd name="T2" fmla="*/ 2138 w 2138"/>
                <a:gd name="T3" fmla="*/ 936 h 2156"/>
                <a:gd name="T4" fmla="*/ 1023 w 2138"/>
                <a:gd name="T5" fmla="*/ 2156 h 2156"/>
                <a:gd name="T6" fmla="*/ 0 w 2138"/>
                <a:gd name="T7" fmla="*/ 1220 h 2156"/>
                <a:gd name="T8" fmla="*/ 1114 w 2138"/>
                <a:gd name="T9" fmla="*/ 0 h 2156"/>
              </a:gdLst>
              <a:ahLst/>
              <a:cxnLst>
                <a:cxn ang="0">
                  <a:pos x="T0" y="T1"/>
                </a:cxn>
                <a:cxn ang="0">
                  <a:pos x="T2" y="T3"/>
                </a:cxn>
                <a:cxn ang="0">
                  <a:pos x="T4" y="T5"/>
                </a:cxn>
                <a:cxn ang="0">
                  <a:pos x="T6" y="T7"/>
                </a:cxn>
                <a:cxn ang="0">
                  <a:pos x="T8" y="T9"/>
                </a:cxn>
              </a:cxnLst>
              <a:rect l="0" t="0" r="r" b="b"/>
              <a:pathLst>
                <a:path w="2138" h="2156">
                  <a:moveTo>
                    <a:pt x="1114" y="0"/>
                  </a:moveTo>
                  <a:lnTo>
                    <a:pt x="2138" y="936"/>
                  </a:lnTo>
                  <a:lnTo>
                    <a:pt x="1023" y="2156"/>
                  </a:lnTo>
                  <a:lnTo>
                    <a:pt x="0" y="1220"/>
                  </a:lnTo>
                  <a:lnTo>
                    <a:pt x="1114" y="0"/>
                  </a:lnTo>
                  <a:close/>
                </a:path>
              </a:pathLst>
            </a:custGeom>
            <a:solidFill>
              <a:srgbClr val="F9F9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87">
              <a:extLst>
                <a:ext uri="{FF2B5EF4-FFF2-40B4-BE49-F238E27FC236}">
                  <a16:creationId xmlns:a16="http://schemas.microsoft.com/office/drawing/2014/main" id="{F694CADD-27A8-4D5F-BAF7-943AFACA12C6}"/>
                </a:ext>
              </a:extLst>
            </p:cNvPr>
            <p:cNvSpPr>
              <a:spLocks/>
            </p:cNvSpPr>
            <p:nvPr/>
          </p:nvSpPr>
          <p:spPr bwMode="auto">
            <a:xfrm>
              <a:off x="11822113" y="3962400"/>
              <a:ext cx="3275013" cy="3054350"/>
            </a:xfrm>
            <a:custGeom>
              <a:avLst/>
              <a:gdLst>
                <a:gd name="T0" fmla="*/ 544 w 2063"/>
                <a:gd name="T1" fmla="*/ 1924 h 1924"/>
                <a:gd name="T2" fmla="*/ 0 w 2063"/>
                <a:gd name="T3" fmla="*/ 647 h 1924"/>
                <a:gd name="T4" fmla="*/ 1520 w 2063"/>
                <a:gd name="T5" fmla="*/ 0 h 1924"/>
                <a:gd name="T6" fmla="*/ 2063 w 2063"/>
                <a:gd name="T7" fmla="*/ 1277 h 1924"/>
                <a:gd name="T8" fmla="*/ 544 w 2063"/>
                <a:gd name="T9" fmla="*/ 1924 h 1924"/>
              </a:gdLst>
              <a:ahLst/>
              <a:cxnLst>
                <a:cxn ang="0">
                  <a:pos x="T0" y="T1"/>
                </a:cxn>
                <a:cxn ang="0">
                  <a:pos x="T2" y="T3"/>
                </a:cxn>
                <a:cxn ang="0">
                  <a:pos x="T4" y="T5"/>
                </a:cxn>
                <a:cxn ang="0">
                  <a:pos x="T6" y="T7"/>
                </a:cxn>
                <a:cxn ang="0">
                  <a:pos x="T8" y="T9"/>
                </a:cxn>
              </a:cxnLst>
              <a:rect l="0" t="0" r="r" b="b"/>
              <a:pathLst>
                <a:path w="2063" h="1924">
                  <a:moveTo>
                    <a:pt x="544" y="1924"/>
                  </a:moveTo>
                  <a:lnTo>
                    <a:pt x="0" y="647"/>
                  </a:lnTo>
                  <a:lnTo>
                    <a:pt x="1520" y="0"/>
                  </a:lnTo>
                  <a:lnTo>
                    <a:pt x="2063" y="1277"/>
                  </a:lnTo>
                  <a:lnTo>
                    <a:pt x="544" y="1924"/>
                  </a:lnTo>
                  <a:close/>
                </a:path>
              </a:pathLst>
            </a:custGeom>
            <a:solidFill>
              <a:srgbClr val="F9F9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88">
              <a:extLst>
                <a:ext uri="{FF2B5EF4-FFF2-40B4-BE49-F238E27FC236}">
                  <a16:creationId xmlns:a16="http://schemas.microsoft.com/office/drawing/2014/main" id="{B237EA37-0138-41CF-803D-51C5616A8D67}"/>
                </a:ext>
              </a:extLst>
            </p:cNvPr>
            <p:cNvSpPr>
              <a:spLocks/>
            </p:cNvSpPr>
            <p:nvPr/>
          </p:nvSpPr>
          <p:spPr bwMode="auto">
            <a:xfrm>
              <a:off x="3041650" y="781050"/>
              <a:ext cx="463550" cy="1554163"/>
            </a:xfrm>
            <a:custGeom>
              <a:avLst/>
              <a:gdLst>
                <a:gd name="T0" fmla="*/ 310 w 541"/>
                <a:gd name="T1" fmla="*/ 4 h 1813"/>
                <a:gd name="T2" fmla="*/ 2 w 541"/>
                <a:gd name="T3" fmla="*/ 1755 h 1813"/>
                <a:gd name="T4" fmla="*/ 30 w 541"/>
                <a:gd name="T5" fmla="*/ 1780 h 1813"/>
                <a:gd name="T6" fmla="*/ 198 w 541"/>
                <a:gd name="T7" fmla="*/ 1810 h 1813"/>
                <a:gd name="T8" fmla="*/ 233 w 541"/>
                <a:gd name="T9" fmla="*/ 1796 h 1813"/>
                <a:gd name="T10" fmla="*/ 541 w 541"/>
                <a:gd name="T11" fmla="*/ 45 h 1813"/>
                <a:gd name="T12" fmla="*/ 540 w 541"/>
                <a:gd name="T13" fmla="*/ 40 h 1813"/>
                <a:gd name="T14" fmla="*/ 311 w 541"/>
                <a:gd name="T15" fmla="*/ 0 h 1813"/>
                <a:gd name="T16" fmla="*/ 310 w 541"/>
                <a:gd name="T17" fmla="*/ 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813">
                  <a:moveTo>
                    <a:pt x="310" y="4"/>
                  </a:moveTo>
                  <a:cubicBezTo>
                    <a:pt x="2" y="1755"/>
                    <a:pt x="2" y="1755"/>
                    <a:pt x="2" y="1755"/>
                  </a:cubicBezTo>
                  <a:cubicBezTo>
                    <a:pt x="0" y="1766"/>
                    <a:pt x="13" y="1777"/>
                    <a:pt x="30" y="1780"/>
                  </a:cubicBezTo>
                  <a:cubicBezTo>
                    <a:pt x="198" y="1810"/>
                    <a:pt x="198" y="1810"/>
                    <a:pt x="198" y="1810"/>
                  </a:cubicBezTo>
                  <a:cubicBezTo>
                    <a:pt x="216" y="1813"/>
                    <a:pt x="231" y="1807"/>
                    <a:pt x="233" y="1796"/>
                  </a:cubicBezTo>
                  <a:cubicBezTo>
                    <a:pt x="541" y="45"/>
                    <a:pt x="541" y="45"/>
                    <a:pt x="541" y="45"/>
                  </a:cubicBezTo>
                  <a:cubicBezTo>
                    <a:pt x="541" y="43"/>
                    <a:pt x="541" y="42"/>
                    <a:pt x="540" y="40"/>
                  </a:cubicBezTo>
                  <a:cubicBezTo>
                    <a:pt x="311" y="0"/>
                    <a:pt x="311" y="0"/>
                    <a:pt x="311" y="0"/>
                  </a:cubicBezTo>
                  <a:cubicBezTo>
                    <a:pt x="311" y="1"/>
                    <a:pt x="310" y="3"/>
                    <a:pt x="310" y="4"/>
                  </a:cubicBezTo>
                  <a:close/>
                </a:path>
              </a:pathLst>
            </a:custGeom>
            <a:solidFill>
              <a:srgbClr val="F4BA2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89">
              <a:extLst>
                <a:ext uri="{FF2B5EF4-FFF2-40B4-BE49-F238E27FC236}">
                  <a16:creationId xmlns:a16="http://schemas.microsoft.com/office/drawing/2014/main" id="{05D829A6-4EC3-4EB5-B5AD-2958B4AB3C47}"/>
                </a:ext>
              </a:extLst>
            </p:cNvPr>
            <p:cNvSpPr>
              <a:spLocks/>
            </p:cNvSpPr>
            <p:nvPr/>
          </p:nvSpPr>
          <p:spPr bwMode="auto">
            <a:xfrm>
              <a:off x="3154363" y="804863"/>
              <a:ext cx="350838" cy="1530350"/>
            </a:xfrm>
            <a:custGeom>
              <a:avLst/>
              <a:gdLst>
                <a:gd name="T0" fmla="*/ 0 w 411"/>
                <a:gd name="T1" fmla="*/ 1770 h 1785"/>
                <a:gd name="T2" fmla="*/ 68 w 411"/>
                <a:gd name="T3" fmla="*/ 1782 h 1785"/>
                <a:gd name="T4" fmla="*/ 103 w 411"/>
                <a:gd name="T5" fmla="*/ 1768 h 1785"/>
                <a:gd name="T6" fmla="*/ 411 w 411"/>
                <a:gd name="T7" fmla="*/ 17 h 1785"/>
                <a:gd name="T8" fmla="*/ 410 w 411"/>
                <a:gd name="T9" fmla="*/ 12 h 1785"/>
                <a:gd name="T10" fmla="*/ 342 w 411"/>
                <a:gd name="T11" fmla="*/ 0 h 1785"/>
                <a:gd name="T12" fmla="*/ 343 w 411"/>
                <a:gd name="T13" fmla="*/ 3 h 1785"/>
                <a:gd name="T14" fmla="*/ 342 w 411"/>
                <a:gd name="T15" fmla="*/ 5 h 1785"/>
                <a:gd name="T16" fmla="*/ 35 w 411"/>
                <a:gd name="T17" fmla="*/ 1756 h 1785"/>
                <a:gd name="T18" fmla="*/ 0 w 411"/>
                <a:gd name="T19" fmla="*/ 1770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1785">
                  <a:moveTo>
                    <a:pt x="0" y="1770"/>
                  </a:moveTo>
                  <a:cubicBezTo>
                    <a:pt x="68" y="1782"/>
                    <a:pt x="68" y="1782"/>
                    <a:pt x="68" y="1782"/>
                  </a:cubicBezTo>
                  <a:cubicBezTo>
                    <a:pt x="86" y="1785"/>
                    <a:pt x="101" y="1779"/>
                    <a:pt x="103" y="1768"/>
                  </a:cubicBezTo>
                  <a:cubicBezTo>
                    <a:pt x="411" y="17"/>
                    <a:pt x="411" y="17"/>
                    <a:pt x="411" y="17"/>
                  </a:cubicBezTo>
                  <a:cubicBezTo>
                    <a:pt x="411" y="15"/>
                    <a:pt x="411" y="14"/>
                    <a:pt x="410" y="12"/>
                  </a:cubicBezTo>
                  <a:cubicBezTo>
                    <a:pt x="342" y="0"/>
                    <a:pt x="342" y="0"/>
                    <a:pt x="342" y="0"/>
                  </a:cubicBezTo>
                  <a:cubicBezTo>
                    <a:pt x="343" y="1"/>
                    <a:pt x="343" y="2"/>
                    <a:pt x="343" y="3"/>
                  </a:cubicBezTo>
                  <a:cubicBezTo>
                    <a:pt x="343" y="4"/>
                    <a:pt x="342" y="4"/>
                    <a:pt x="342" y="5"/>
                  </a:cubicBezTo>
                  <a:cubicBezTo>
                    <a:pt x="35" y="1756"/>
                    <a:pt x="35" y="1756"/>
                    <a:pt x="35" y="1756"/>
                  </a:cubicBezTo>
                  <a:cubicBezTo>
                    <a:pt x="33" y="1767"/>
                    <a:pt x="17" y="1773"/>
                    <a:pt x="0" y="1770"/>
                  </a:cubicBezTo>
                  <a:close/>
                </a:path>
              </a:pathLst>
            </a:custGeom>
            <a:solidFill>
              <a:srgbClr val="FFDB9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90">
              <a:extLst>
                <a:ext uri="{FF2B5EF4-FFF2-40B4-BE49-F238E27FC236}">
                  <a16:creationId xmlns:a16="http://schemas.microsoft.com/office/drawing/2014/main" id="{A30A101A-3CB0-4475-A948-F75A136619D8}"/>
                </a:ext>
              </a:extLst>
            </p:cNvPr>
            <p:cNvSpPr>
              <a:spLocks/>
            </p:cNvSpPr>
            <p:nvPr/>
          </p:nvSpPr>
          <p:spPr bwMode="auto">
            <a:xfrm>
              <a:off x="3113088" y="792163"/>
              <a:ext cx="334963" cy="1533525"/>
            </a:xfrm>
            <a:custGeom>
              <a:avLst/>
              <a:gdLst>
                <a:gd name="T0" fmla="*/ 309 w 391"/>
                <a:gd name="T1" fmla="*/ 4 h 1789"/>
                <a:gd name="T2" fmla="*/ 2 w 391"/>
                <a:gd name="T3" fmla="*/ 1756 h 1789"/>
                <a:gd name="T4" fmla="*/ 9 w 391"/>
                <a:gd name="T5" fmla="*/ 1777 h 1789"/>
                <a:gd name="T6" fmla="*/ 68 w 391"/>
                <a:gd name="T7" fmla="*/ 1788 h 1789"/>
                <a:gd name="T8" fmla="*/ 83 w 391"/>
                <a:gd name="T9" fmla="*/ 1770 h 1789"/>
                <a:gd name="T10" fmla="*/ 390 w 391"/>
                <a:gd name="T11" fmla="*/ 19 h 1789"/>
                <a:gd name="T12" fmla="*/ 391 w 391"/>
                <a:gd name="T13" fmla="*/ 17 h 1789"/>
                <a:gd name="T14" fmla="*/ 391 w 391"/>
                <a:gd name="T15" fmla="*/ 14 h 1789"/>
                <a:gd name="T16" fmla="*/ 310 w 391"/>
                <a:gd name="T17" fmla="*/ 0 h 1789"/>
                <a:gd name="T18" fmla="*/ 309 w 391"/>
                <a:gd name="T19" fmla="*/ 4 h 1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 h="1789">
                  <a:moveTo>
                    <a:pt x="309" y="4"/>
                  </a:moveTo>
                  <a:cubicBezTo>
                    <a:pt x="2" y="1756"/>
                    <a:pt x="2" y="1756"/>
                    <a:pt x="2" y="1756"/>
                  </a:cubicBezTo>
                  <a:cubicBezTo>
                    <a:pt x="0" y="1767"/>
                    <a:pt x="3" y="1776"/>
                    <a:pt x="9" y="1777"/>
                  </a:cubicBezTo>
                  <a:cubicBezTo>
                    <a:pt x="68" y="1788"/>
                    <a:pt x="68" y="1788"/>
                    <a:pt x="68" y="1788"/>
                  </a:cubicBezTo>
                  <a:cubicBezTo>
                    <a:pt x="74" y="1789"/>
                    <a:pt x="81" y="1781"/>
                    <a:pt x="83" y="1770"/>
                  </a:cubicBezTo>
                  <a:cubicBezTo>
                    <a:pt x="390" y="19"/>
                    <a:pt x="390" y="19"/>
                    <a:pt x="390" y="19"/>
                  </a:cubicBezTo>
                  <a:cubicBezTo>
                    <a:pt x="390" y="18"/>
                    <a:pt x="391" y="18"/>
                    <a:pt x="391" y="17"/>
                  </a:cubicBezTo>
                  <a:cubicBezTo>
                    <a:pt x="391" y="16"/>
                    <a:pt x="391" y="15"/>
                    <a:pt x="391" y="14"/>
                  </a:cubicBezTo>
                  <a:cubicBezTo>
                    <a:pt x="310" y="0"/>
                    <a:pt x="310" y="0"/>
                    <a:pt x="310" y="0"/>
                  </a:cubicBezTo>
                  <a:cubicBezTo>
                    <a:pt x="310" y="1"/>
                    <a:pt x="309" y="3"/>
                    <a:pt x="309" y="4"/>
                  </a:cubicBezTo>
                  <a:close/>
                </a:path>
              </a:pathLst>
            </a:custGeom>
            <a:solidFill>
              <a:srgbClr val="FFCC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91">
              <a:extLst>
                <a:ext uri="{FF2B5EF4-FFF2-40B4-BE49-F238E27FC236}">
                  <a16:creationId xmlns:a16="http://schemas.microsoft.com/office/drawing/2014/main" id="{615C41DD-A766-4FE1-A2C5-6B31325B0E14}"/>
                </a:ext>
              </a:extLst>
            </p:cNvPr>
            <p:cNvSpPr>
              <a:spLocks/>
            </p:cNvSpPr>
            <p:nvPr/>
          </p:nvSpPr>
          <p:spPr bwMode="auto">
            <a:xfrm>
              <a:off x="3308350" y="469900"/>
              <a:ext cx="196850" cy="344488"/>
            </a:xfrm>
            <a:custGeom>
              <a:avLst/>
              <a:gdLst>
                <a:gd name="T0" fmla="*/ 230 w 230"/>
                <a:gd name="T1" fmla="*/ 402 h 402"/>
                <a:gd name="T2" fmla="*/ 181 w 230"/>
                <a:gd name="T3" fmla="*/ 3 h 402"/>
                <a:gd name="T4" fmla="*/ 0 w 230"/>
                <a:gd name="T5" fmla="*/ 362 h 402"/>
                <a:gd name="T6" fmla="*/ 230 w 230"/>
                <a:gd name="T7" fmla="*/ 402 h 402"/>
              </a:gdLst>
              <a:ahLst/>
              <a:cxnLst>
                <a:cxn ang="0">
                  <a:pos x="T0" y="T1"/>
                </a:cxn>
                <a:cxn ang="0">
                  <a:pos x="T2" y="T3"/>
                </a:cxn>
                <a:cxn ang="0">
                  <a:pos x="T4" y="T5"/>
                </a:cxn>
                <a:cxn ang="0">
                  <a:pos x="T6" y="T7"/>
                </a:cxn>
              </a:cxnLst>
              <a:rect l="0" t="0" r="r" b="b"/>
              <a:pathLst>
                <a:path w="230" h="402">
                  <a:moveTo>
                    <a:pt x="230" y="402"/>
                  </a:moveTo>
                  <a:cubicBezTo>
                    <a:pt x="230" y="402"/>
                    <a:pt x="195" y="6"/>
                    <a:pt x="181" y="3"/>
                  </a:cubicBezTo>
                  <a:cubicBezTo>
                    <a:pt x="168" y="0"/>
                    <a:pt x="0" y="362"/>
                    <a:pt x="0" y="362"/>
                  </a:cubicBezTo>
                  <a:lnTo>
                    <a:pt x="230" y="402"/>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92">
              <a:extLst>
                <a:ext uri="{FF2B5EF4-FFF2-40B4-BE49-F238E27FC236}">
                  <a16:creationId xmlns:a16="http://schemas.microsoft.com/office/drawing/2014/main" id="{D65159B1-450F-4D4C-9B53-F9E6FC7A8F79}"/>
                </a:ext>
              </a:extLst>
            </p:cNvPr>
            <p:cNvSpPr>
              <a:spLocks/>
            </p:cNvSpPr>
            <p:nvPr/>
          </p:nvSpPr>
          <p:spPr bwMode="auto">
            <a:xfrm>
              <a:off x="3406775" y="469900"/>
              <a:ext cx="76200" cy="120650"/>
            </a:xfrm>
            <a:custGeom>
              <a:avLst/>
              <a:gdLst>
                <a:gd name="T0" fmla="*/ 90 w 90"/>
                <a:gd name="T1" fmla="*/ 140 h 140"/>
                <a:gd name="T2" fmla="*/ 68 w 90"/>
                <a:gd name="T3" fmla="*/ 0 h 140"/>
                <a:gd name="T4" fmla="*/ 0 w 90"/>
                <a:gd name="T5" fmla="*/ 124 h 140"/>
                <a:gd name="T6" fmla="*/ 90 w 90"/>
                <a:gd name="T7" fmla="*/ 140 h 140"/>
              </a:gdLst>
              <a:ahLst/>
              <a:cxnLst>
                <a:cxn ang="0">
                  <a:pos x="T0" y="T1"/>
                </a:cxn>
                <a:cxn ang="0">
                  <a:pos x="T2" y="T3"/>
                </a:cxn>
                <a:cxn ang="0">
                  <a:pos x="T4" y="T5"/>
                </a:cxn>
                <a:cxn ang="0">
                  <a:pos x="T6" y="T7"/>
                </a:cxn>
              </a:cxnLst>
              <a:rect l="0" t="0" r="r" b="b"/>
              <a:pathLst>
                <a:path w="90" h="140">
                  <a:moveTo>
                    <a:pt x="90" y="140"/>
                  </a:moveTo>
                  <a:cubicBezTo>
                    <a:pt x="90" y="140"/>
                    <a:pt x="75" y="0"/>
                    <a:pt x="68" y="0"/>
                  </a:cubicBezTo>
                  <a:cubicBezTo>
                    <a:pt x="60" y="0"/>
                    <a:pt x="0" y="124"/>
                    <a:pt x="0" y="124"/>
                  </a:cubicBezTo>
                  <a:lnTo>
                    <a:pt x="90" y="140"/>
                  </a:ln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93">
              <a:extLst>
                <a:ext uri="{FF2B5EF4-FFF2-40B4-BE49-F238E27FC236}">
                  <a16:creationId xmlns:a16="http://schemas.microsoft.com/office/drawing/2014/main" id="{B8EEA056-FA07-45CF-8CF9-1EE8E2BA3887}"/>
                </a:ext>
              </a:extLst>
            </p:cNvPr>
            <p:cNvSpPr>
              <a:spLocks/>
            </p:cNvSpPr>
            <p:nvPr/>
          </p:nvSpPr>
          <p:spPr bwMode="auto">
            <a:xfrm>
              <a:off x="8455025" y="5943600"/>
              <a:ext cx="2789238" cy="2543175"/>
            </a:xfrm>
            <a:custGeom>
              <a:avLst/>
              <a:gdLst>
                <a:gd name="T0" fmla="*/ 1078 w 3253"/>
                <a:gd name="T1" fmla="*/ 57 h 2966"/>
                <a:gd name="T2" fmla="*/ 765 w 3253"/>
                <a:gd name="T3" fmla="*/ 164 h 2966"/>
                <a:gd name="T4" fmla="*/ 56 w 3253"/>
                <a:gd name="T5" fmla="*/ 1614 h 2966"/>
                <a:gd name="T6" fmla="*/ 164 w 3253"/>
                <a:gd name="T7" fmla="*/ 1927 h 2966"/>
                <a:gd name="T8" fmla="*/ 2175 w 3253"/>
                <a:gd name="T9" fmla="*/ 2910 h 2966"/>
                <a:gd name="T10" fmla="*/ 2488 w 3253"/>
                <a:gd name="T11" fmla="*/ 2802 h 2966"/>
                <a:gd name="T12" fmla="*/ 3196 w 3253"/>
                <a:gd name="T13" fmla="*/ 1353 h 2966"/>
                <a:gd name="T14" fmla="*/ 3089 w 3253"/>
                <a:gd name="T15" fmla="*/ 1040 h 2966"/>
                <a:gd name="T16" fmla="*/ 1078 w 3253"/>
                <a:gd name="T17" fmla="*/ 57 h 2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3" h="2966">
                  <a:moveTo>
                    <a:pt x="1078" y="57"/>
                  </a:moveTo>
                  <a:cubicBezTo>
                    <a:pt x="962" y="0"/>
                    <a:pt x="821" y="49"/>
                    <a:pt x="765" y="164"/>
                  </a:cubicBezTo>
                  <a:cubicBezTo>
                    <a:pt x="56" y="1614"/>
                    <a:pt x="56" y="1614"/>
                    <a:pt x="56" y="1614"/>
                  </a:cubicBezTo>
                  <a:cubicBezTo>
                    <a:pt x="0" y="1729"/>
                    <a:pt x="48" y="1870"/>
                    <a:pt x="164" y="1927"/>
                  </a:cubicBezTo>
                  <a:cubicBezTo>
                    <a:pt x="2175" y="2910"/>
                    <a:pt x="2175" y="2910"/>
                    <a:pt x="2175" y="2910"/>
                  </a:cubicBezTo>
                  <a:cubicBezTo>
                    <a:pt x="2291" y="2966"/>
                    <a:pt x="2432" y="2918"/>
                    <a:pt x="2488" y="2802"/>
                  </a:cubicBezTo>
                  <a:cubicBezTo>
                    <a:pt x="3196" y="1353"/>
                    <a:pt x="3196" y="1353"/>
                    <a:pt x="3196" y="1353"/>
                  </a:cubicBezTo>
                  <a:cubicBezTo>
                    <a:pt x="3253" y="1237"/>
                    <a:pt x="3205" y="1096"/>
                    <a:pt x="3089" y="1040"/>
                  </a:cubicBezTo>
                  <a:cubicBezTo>
                    <a:pt x="1078" y="57"/>
                    <a:pt x="1078" y="57"/>
                    <a:pt x="1078" y="57"/>
                  </a:cubicBezTo>
                </a:path>
              </a:pathLst>
            </a:custGeom>
            <a:solidFill>
              <a:srgbClr val="CECFD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94">
              <a:extLst>
                <a:ext uri="{FF2B5EF4-FFF2-40B4-BE49-F238E27FC236}">
                  <a16:creationId xmlns:a16="http://schemas.microsoft.com/office/drawing/2014/main" id="{C71C5C89-5CB1-46B6-80DA-A6ACDB866E03}"/>
                </a:ext>
              </a:extLst>
            </p:cNvPr>
            <p:cNvSpPr>
              <a:spLocks/>
            </p:cNvSpPr>
            <p:nvPr/>
          </p:nvSpPr>
          <p:spPr bwMode="auto">
            <a:xfrm>
              <a:off x="8739188" y="7539038"/>
              <a:ext cx="649288" cy="442913"/>
            </a:xfrm>
            <a:custGeom>
              <a:avLst/>
              <a:gdLst>
                <a:gd name="T0" fmla="*/ 67 w 756"/>
                <a:gd name="T1" fmla="*/ 0 h 516"/>
                <a:gd name="T2" fmla="*/ 67 w 756"/>
                <a:gd name="T3" fmla="*/ 0 h 516"/>
                <a:gd name="T4" fmla="*/ 0 w 756"/>
                <a:gd name="T5" fmla="*/ 26 h 516"/>
                <a:gd name="T6" fmla="*/ 544 w 756"/>
                <a:gd name="T7" fmla="*/ 414 h 516"/>
                <a:gd name="T8" fmla="*/ 756 w 756"/>
                <a:gd name="T9" fmla="*/ 516 h 516"/>
                <a:gd name="T10" fmla="*/ 67 w 756"/>
                <a:gd name="T11" fmla="*/ 0 h 516"/>
              </a:gdLst>
              <a:ahLst/>
              <a:cxnLst>
                <a:cxn ang="0">
                  <a:pos x="T0" y="T1"/>
                </a:cxn>
                <a:cxn ang="0">
                  <a:pos x="T2" y="T3"/>
                </a:cxn>
                <a:cxn ang="0">
                  <a:pos x="T4" y="T5"/>
                </a:cxn>
                <a:cxn ang="0">
                  <a:pos x="T6" y="T7"/>
                </a:cxn>
                <a:cxn ang="0">
                  <a:pos x="T8" y="T9"/>
                </a:cxn>
                <a:cxn ang="0">
                  <a:pos x="T10" y="T11"/>
                </a:cxn>
              </a:cxnLst>
              <a:rect l="0" t="0" r="r" b="b"/>
              <a:pathLst>
                <a:path w="756" h="516">
                  <a:moveTo>
                    <a:pt x="67" y="0"/>
                  </a:moveTo>
                  <a:cubicBezTo>
                    <a:pt x="67" y="0"/>
                    <a:pt x="67" y="0"/>
                    <a:pt x="67" y="0"/>
                  </a:cubicBezTo>
                  <a:cubicBezTo>
                    <a:pt x="45" y="9"/>
                    <a:pt x="23" y="18"/>
                    <a:pt x="0" y="26"/>
                  </a:cubicBezTo>
                  <a:cubicBezTo>
                    <a:pt x="544" y="414"/>
                    <a:pt x="544" y="414"/>
                    <a:pt x="544" y="414"/>
                  </a:cubicBezTo>
                  <a:cubicBezTo>
                    <a:pt x="756" y="516"/>
                    <a:pt x="756" y="516"/>
                    <a:pt x="756" y="516"/>
                  </a:cubicBezTo>
                  <a:cubicBezTo>
                    <a:pt x="67" y="0"/>
                    <a:pt x="67" y="0"/>
                    <a:pt x="67" y="0"/>
                  </a:cubicBezTo>
                </a:path>
              </a:pathLst>
            </a:custGeom>
            <a:solidFill>
              <a:srgbClr val="B5B5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95">
              <a:extLst>
                <a:ext uri="{FF2B5EF4-FFF2-40B4-BE49-F238E27FC236}">
                  <a16:creationId xmlns:a16="http://schemas.microsoft.com/office/drawing/2014/main" id="{A171BB7A-C96F-4C00-B606-1FE95BE26E02}"/>
                </a:ext>
              </a:extLst>
            </p:cNvPr>
            <p:cNvSpPr>
              <a:spLocks/>
            </p:cNvSpPr>
            <p:nvPr/>
          </p:nvSpPr>
          <p:spPr bwMode="auto">
            <a:xfrm>
              <a:off x="8504238" y="5905500"/>
              <a:ext cx="2817813" cy="2709863"/>
            </a:xfrm>
            <a:custGeom>
              <a:avLst/>
              <a:gdLst>
                <a:gd name="T0" fmla="*/ 1372 w 3288"/>
                <a:gd name="T1" fmla="*/ 77 h 3162"/>
                <a:gd name="T2" fmla="*/ 1044 w 3288"/>
                <a:gd name="T3" fmla="*/ 124 h 3162"/>
                <a:gd name="T4" fmla="*/ 77 w 3288"/>
                <a:gd name="T5" fmla="*/ 1415 h 3162"/>
                <a:gd name="T6" fmla="*/ 124 w 3288"/>
                <a:gd name="T7" fmla="*/ 1743 h 3162"/>
                <a:gd name="T8" fmla="*/ 1916 w 3288"/>
                <a:gd name="T9" fmla="*/ 3085 h 3162"/>
                <a:gd name="T10" fmla="*/ 2244 w 3288"/>
                <a:gd name="T11" fmla="*/ 3038 h 3162"/>
                <a:gd name="T12" fmla="*/ 3211 w 3288"/>
                <a:gd name="T13" fmla="*/ 1746 h 3162"/>
                <a:gd name="T14" fmla="*/ 3164 w 3288"/>
                <a:gd name="T15" fmla="*/ 1419 h 3162"/>
                <a:gd name="T16" fmla="*/ 1372 w 3288"/>
                <a:gd name="T17" fmla="*/ 77 h 3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8" h="3162">
                  <a:moveTo>
                    <a:pt x="1372" y="77"/>
                  </a:moveTo>
                  <a:cubicBezTo>
                    <a:pt x="1269" y="0"/>
                    <a:pt x="1121" y="21"/>
                    <a:pt x="1044" y="124"/>
                  </a:cubicBezTo>
                  <a:cubicBezTo>
                    <a:pt x="77" y="1415"/>
                    <a:pt x="77" y="1415"/>
                    <a:pt x="77" y="1415"/>
                  </a:cubicBezTo>
                  <a:cubicBezTo>
                    <a:pt x="0" y="1518"/>
                    <a:pt x="21" y="1666"/>
                    <a:pt x="124" y="1743"/>
                  </a:cubicBezTo>
                  <a:cubicBezTo>
                    <a:pt x="1916" y="3085"/>
                    <a:pt x="1916" y="3085"/>
                    <a:pt x="1916" y="3085"/>
                  </a:cubicBezTo>
                  <a:cubicBezTo>
                    <a:pt x="2019" y="3162"/>
                    <a:pt x="2167" y="3141"/>
                    <a:pt x="2244" y="3038"/>
                  </a:cubicBezTo>
                  <a:cubicBezTo>
                    <a:pt x="3211" y="1746"/>
                    <a:pt x="3211" y="1746"/>
                    <a:pt x="3211" y="1746"/>
                  </a:cubicBezTo>
                  <a:cubicBezTo>
                    <a:pt x="3288" y="1643"/>
                    <a:pt x="3267" y="1496"/>
                    <a:pt x="3164" y="1419"/>
                  </a:cubicBezTo>
                  <a:cubicBezTo>
                    <a:pt x="1372" y="77"/>
                    <a:pt x="1372" y="77"/>
                    <a:pt x="1372" y="77"/>
                  </a:cubicBezTo>
                </a:path>
              </a:pathLst>
            </a:custGeom>
            <a:solidFill>
              <a:srgbClr val="F6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96">
              <a:extLst>
                <a:ext uri="{FF2B5EF4-FFF2-40B4-BE49-F238E27FC236}">
                  <a16:creationId xmlns:a16="http://schemas.microsoft.com/office/drawing/2014/main" id="{75903F74-3C42-478D-AC9B-DF973AD18E91}"/>
                </a:ext>
              </a:extLst>
            </p:cNvPr>
            <p:cNvSpPr>
              <a:spLocks/>
            </p:cNvSpPr>
            <p:nvPr/>
          </p:nvSpPr>
          <p:spPr bwMode="auto">
            <a:xfrm>
              <a:off x="9936163" y="8393113"/>
              <a:ext cx="3175" cy="3175"/>
            </a:xfrm>
            <a:custGeom>
              <a:avLst/>
              <a:gdLst>
                <a:gd name="T0" fmla="*/ 2 w 4"/>
                <a:gd name="T1" fmla="*/ 0 h 3"/>
                <a:gd name="T2" fmla="*/ 0 w 4"/>
                <a:gd name="T3" fmla="*/ 3 h 3"/>
                <a:gd name="T4" fmla="*/ 4 w 4"/>
                <a:gd name="T5" fmla="*/ 2 h 3"/>
                <a:gd name="T6" fmla="*/ 2 w 4"/>
                <a:gd name="T7" fmla="*/ 0 h 3"/>
              </a:gdLst>
              <a:ahLst/>
              <a:cxnLst>
                <a:cxn ang="0">
                  <a:pos x="T0" y="T1"/>
                </a:cxn>
                <a:cxn ang="0">
                  <a:pos x="T2" y="T3"/>
                </a:cxn>
                <a:cxn ang="0">
                  <a:pos x="T4" y="T5"/>
                </a:cxn>
                <a:cxn ang="0">
                  <a:pos x="T6" y="T7"/>
                </a:cxn>
              </a:cxnLst>
              <a:rect l="0" t="0" r="r" b="b"/>
              <a:pathLst>
                <a:path w="4" h="3">
                  <a:moveTo>
                    <a:pt x="2" y="0"/>
                  </a:moveTo>
                  <a:cubicBezTo>
                    <a:pt x="1" y="2"/>
                    <a:pt x="0" y="3"/>
                    <a:pt x="0" y="3"/>
                  </a:cubicBezTo>
                  <a:cubicBezTo>
                    <a:pt x="4" y="2"/>
                    <a:pt x="4" y="2"/>
                    <a:pt x="4" y="2"/>
                  </a:cubicBezTo>
                  <a:cubicBezTo>
                    <a:pt x="2" y="0"/>
                    <a:pt x="2" y="0"/>
                    <a:pt x="2" y="0"/>
                  </a:cubicBezTo>
                </a:path>
              </a:pathLst>
            </a:custGeom>
            <a:solidFill>
              <a:srgbClr val="CB6A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97">
              <a:extLst>
                <a:ext uri="{FF2B5EF4-FFF2-40B4-BE49-F238E27FC236}">
                  <a16:creationId xmlns:a16="http://schemas.microsoft.com/office/drawing/2014/main" id="{2A46D878-48EB-4394-8093-CBBDB5C5ED58}"/>
                </a:ext>
              </a:extLst>
            </p:cNvPr>
            <p:cNvSpPr>
              <a:spLocks/>
            </p:cNvSpPr>
            <p:nvPr/>
          </p:nvSpPr>
          <p:spPr bwMode="auto">
            <a:xfrm>
              <a:off x="9937750" y="8031163"/>
              <a:ext cx="623888" cy="363538"/>
            </a:xfrm>
            <a:custGeom>
              <a:avLst/>
              <a:gdLst>
                <a:gd name="T0" fmla="*/ 250 w 727"/>
                <a:gd name="T1" fmla="*/ 0 h 425"/>
                <a:gd name="T2" fmla="*/ 200 w 727"/>
                <a:gd name="T3" fmla="*/ 28 h 425"/>
                <a:gd name="T4" fmla="*/ 0 w 727"/>
                <a:gd name="T5" fmla="*/ 423 h 425"/>
                <a:gd name="T6" fmla="*/ 2 w 727"/>
                <a:gd name="T7" fmla="*/ 425 h 425"/>
                <a:gd name="T8" fmla="*/ 727 w 727"/>
                <a:gd name="T9" fmla="*/ 299 h 425"/>
                <a:gd name="T10" fmla="*/ 296 w 727"/>
                <a:gd name="T11" fmla="*/ 19 h 425"/>
                <a:gd name="T12" fmla="*/ 250 w 727"/>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27" h="425">
                  <a:moveTo>
                    <a:pt x="250" y="0"/>
                  </a:moveTo>
                  <a:cubicBezTo>
                    <a:pt x="234" y="0"/>
                    <a:pt x="217" y="7"/>
                    <a:pt x="200" y="28"/>
                  </a:cubicBezTo>
                  <a:cubicBezTo>
                    <a:pt x="156" y="81"/>
                    <a:pt x="14" y="392"/>
                    <a:pt x="0" y="423"/>
                  </a:cubicBezTo>
                  <a:cubicBezTo>
                    <a:pt x="2" y="425"/>
                    <a:pt x="2" y="425"/>
                    <a:pt x="2" y="425"/>
                  </a:cubicBezTo>
                  <a:cubicBezTo>
                    <a:pt x="727" y="299"/>
                    <a:pt x="727" y="299"/>
                    <a:pt x="727" y="299"/>
                  </a:cubicBezTo>
                  <a:cubicBezTo>
                    <a:pt x="296" y="19"/>
                    <a:pt x="296" y="19"/>
                    <a:pt x="296" y="19"/>
                  </a:cubicBezTo>
                  <a:cubicBezTo>
                    <a:pt x="296" y="19"/>
                    <a:pt x="276" y="0"/>
                    <a:pt x="250" y="0"/>
                  </a:cubicBezTo>
                </a:path>
              </a:pathLst>
            </a:custGeom>
            <a:solidFill>
              <a:srgbClr val="CCC9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98">
              <a:extLst>
                <a:ext uri="{FF2B5EF4-FFF2-40B4-BE49-F238E27FC236}">
                  <a16:creationId xmlns:a16="http://schemas.microsoft.com/office/drawing/2014/main" id="{928EBBB3-4B02-42D1-8A67-2ED2AF9BF65A}"/>
                </a:ext>
              </a:extLst>
            </p:cNvPr>
            <p:cNvSpPr>
              <a:spLocks/>
            </p:cNvSpPr>
            <p:nvPr/>
          </p:nvSpPr>
          <p:spPr bwMode="auto">
            <a:xfrm>
              <a:off x="9936163" y="8021638"/>
              <a:ext cx="646113" cy="373063"/>
            </a:xfrm>
            <a:custGeom>
              <a:avLst/>
              <a:gdLst>
                <a:gd name="T0" fmla="*/ 754 w 754"/>
                <a:gd name="T1" fmla="*/ 326 h 434"/>
                <a:gd name="T2" fmla="*/ 371 w 754"/>
                <a:gd name="T3" fmla="*/ 48 h 434"/>
                <a:gd name="T4" fmla="*/ 274 w 754"/>
                <a:gd name="T5" fmla="*/ 56 h 434"/>
                <a:gd name="T6" fmla="*/ 0 w 754"/>
                <a:gd name="T7" fmla="*/ 434 h 434"/>
                <a:gd name="T8" fmla="*/ 754 w 754"/>
                <a:gd name="T9" fmla="*/ 326 h 434"/>
              </a:gdLst>
              <a:ahLst/>
              <a:cxnLst>
                <a:cxn ang="0">
                  <a:pos x="T0" y="T1"/>
                </a:cxn>
                <a:cxn ang="0">
                  <a:pos x="T2" y="T3"/>
                </a:cxn>
                <a:cxn ang="0">
                  <a:pos x="T4" y="T5"/>
                </a:cxn>
                <a:cxn ang="0">
                  <a:pos x="T6" y="T7"/>
                </a:cxn>
                <a:cxn ang="0">
                  <a:pos x="T8" y="T9"/>
                </a:cxn>
              </a:cxnLst>
              <a:rect l="0" t="0" r="r" b="b"/>
              <a:pathLst>
                <a:path w="754" h="434">
                  <a:moveTo>
                    <a:pt x="754" y="326"/>
                  </a:moveTo>
                  <a:cubicBezTo>
                    <a:pt x="371" y="48"/>
                    <a:pt x="371" y="48"/>
                    <a:pt x="371" y="48"/>
                  </a:cubicBezTo>
                  <a:cubicBezTo>
                    <a:pt x="371" y="48"/>
                    <a:pt x="320" y="0"/>
                    <a:pt x="274" y="56"/>
                  </a:cubicBezTo>
                  <a:cubicBezTo>
                    <a:pt x="228" y="112"/>
                    <a:pt x="0" y="434"/>
                    <a:pt x="0" y="434"/>
                  </a:cubicBezTo>
                  <a:lnTo>
                    <a:pt x="754" y="326"/>
                  </a:lnTo>
                  <a:close/>
                </a:path>
              </a:pathLst>
            </a:custGeom>
            <a:solidFill>
              <a:srgbClr val="DEDED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99">
              <a:extLst>
                <a:ext uri="{FF2B5EF4-FFF2-40B4-BE49-F238E27FC236}">
                  <a16:creationId xmlns:a16="http://schemas.microsoft.com/office/drawing/2014/main" id="{82361762-5300-4B9A-8495-0CAA8F840D58}"/>
                </a:ext>
              </a:extLst>
            </p:cNvPr>
            <p:cNvSpPr>
              <a:spLocks/>
            </p:cNvSpPr>
            <p:nvPr/>
          </p:nvSpPr>
          <p:spPr bwMode="auto">
            <a:xfrm>
              <a:off x="9629775" y="6854825"/>
              <a:ext cx="700088" cy="904875"/>
            </a:xfrm>
            <a:custGeom>
              <a:avLst/>
              <a:gdLst>
                <a:gd name="T0" fmla="*/ 779 w 816"/>
                <a:gd name="T1" fmla="*/ 0 h 1057"/>
                <a:gd name="T2" fmla="*/ 753 w 816"/>
                <a:gd name="T3" fmla="*/ 13 h 1057"/>
                <a:gd name="T4" fmla="*/ 11 w 816"/>
                <a:gd name="T5" fmla="*/ 1005 h 1057"/>
                <a:gd name="T6" fmla="*/ 17 w 816"/>
                <a:gd name="T7" fmla="*/ 1051 h 1057"/>
                <a:gd name="T8" fmla="*/ 37 w 816"/>
                <a:gd name="T9" fmla="*/ 1057 h 1057"/>
                <a:gd name="T10" fmla="*/ 63 w 816"/>
                <a:gd name="T11" fmla="*/ 1044 h 1057"/>
                <a:gd name="T12" fmla="*/ 805 w 816"/>
                <a:gd name="T13" fmla="*/ 52 h 1057"/>
                <a:gd name="T14" fmla="*/ 799 w 816"/>
                <a:gd name="T15" fmla="*/ 7 h 1057"/>
                <a:gd name="T16" fmla="*/ 779 w 816"/>
                <a:gd name="T17" fmla="*/ 0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6" h="1057">
                  <a:moveTo>
                    <a:pt x="779" y="0"/>
                  </a:moveTo>
                  <a:cubicBezTo>
                    <a:pt x="770" y="0"/>
                    <a:pt x="760" y="5"/>
                    <a:pt x="753" y="13"/>
                  </a:cubicBezTo>
                  <a:cubicBezTo>
                    <a:pt x="11" y="1005"/>
                    <a:pt x="11" y="1005"/>
                    <a:pt x="11" y="1005"/>
                  </a:cubicBezTo>
                  <a:cubicBezTo>
                    <a:pt x="0" y="1020"/>
                    <a:pt x="3" y="1040"/>
                    <a:pt x="17" y="1051"/>
                  </a:cubicBezTo>
                  <a:cubicBezTo>
                    <a:pt x="23" y="1055"/>
                    <a:pt x="30" y="1057"/>
                    <a:pt x="37" y="1057"/>
                  </a:cubicBezTo>
                  <a:cubicBezTo>
                    <a:pt x="47" y="1057"/>
                    <a:pt x="57" y="1053"/>
                    <a:pt x="63" y="1044"/>
                  </a:cubicBezTo>
                  <a:cubicBezTo>
                    <a:pt x="805" y="52"/>
                    <a:pt x="805" y="52"/>
                    <a:pt x="805" y="52"/>
                  </a:cubicBezTo>
                  <a:cubicBezTo>
                    <a:pt x="816" y="38"/>
                    <a:pt x="813" y="17"/>
                    <a:pt x="799" y="7"/>
                  </a:cubicBezTo>
                  <a:cubicBezTo>
                    <a:pt x="793" y="2"/>
                    <a:pt x="786" y="0"/>
                    <a:pt x="779"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100">
              <a:extLst>
                <a:ext uri="{FF2B5EF4-FFF2-40B4-BE49-F238E27FC236}">
                  <a16:creationId xmlns:a16="http://schemas.microsoft.com/office/drawing/2014/main" id="{F44932C2-6972-4908-8FED-475DDADC82AA}"/>
                </a:ext>
              </a:extLst>
            </p:cNvPr>
            <p:cNvSpPr>
              <a:spLocks/>
            </p:cNvSpPr>
            <p:nvPr/>
          </p:nvSpPr>
          <p:spPr bwMode="auto">
            <a:xfrm>
              <a:off x="9725025" y="6789738"/>
              <a:ext cx="514350" cy="655638"/>
            </a:xfrm>
            <a:custGeom>
              <a:avLst/>
              <a:gdLst>
                <a:gd name="T0" fmla="*/ 564 w 600"/>
                <a:gd name="T1" fmla="*/ 0 h 765"/>
                <a:gd name="T2" fmla="*/ 538 w 600"/>
                <a:gd name="T3" fmla="*/ 13 h 765"/>
                <a:gd name="T4" fmla="*/ 11 w 600"/>
                <a:gd name="T5" fmla="*/ 713 h 765"/>
                <a:gd name="T6" fmla="*/ 17 w 600"/>
                <a:gd name="T7" fmla="*/ 758 h 765"/>
                <a:gd name="T8" fmla="*/ 37 w 600"/>
                <a:gd name="T9" fmla="*/ 765 h 765"/>
                <a:gd name="T10" fmla="*/ 63 w 600"/>
                <a:gd name="T11" fmla="*/ 752 h 765"/>
                <a:gd name="T12" fmla="*/ 590 w 600"/>
                <a:gd name="T13" fmla="*/ 52 h 765"/>
                <a:gd name="T14" fmla="*/ 583 w 600"/>
                <a:gd name="T15" fmla="*/ 7 h 765"/>
                <a:gd name="T16" fmla="*/ 564 w 600"/>
                <a:gd name="T17"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0" h="765">
                  <a:moveTo>
                    <a:pt x="564" y="0"/>
                  </a:moveTo>
                  <a:cubicBezTo>
                    <a:pt x="554" y="0"/>
                    <a:pt x="544" y="4"/>
                    <a:pt x="538" y="13"/>
                  </a:cubicBezTo>
                  <a:cubicBezTo>
                    <a:pt x="11" y="713"/>
                    <a:pt x="11" y="713"/>
                    <a:pt x="11" y="713"/>
                  </a:cubicBezTo>
                  <a:cubicBezTo>
                    <a:pt x="0" y="727"/>
                    <a:pt x="3" y="747"/>
                    <a:pt x="17" y="758"/>
                  </a:cubicBezTo>
                  <a:cubicBezTo>
                    <a:pt x="23" y="762"/>
                    <a:pt x="30" y="765"/>
                    <a:pt x="37" y="765"/>
                  </a:cubicBezTo>
                  <a:cubicBezTo>
                    <a:pt x="46" y="765"/>
                    <a:pt x="56" y="760"/>
                    <a:pt x="63" y="752"/>
                  </a:cubicBezTo>
                  <a:cubicBezTo>
                    <a:pt x="590" y="52"/>
                    <a:pt x="590" y="52"/>
                    <a:pt x="590" y="52"/>
                  </a:cubicBezTo>
                  <a:cubicBezTo>
                    <a:pt x="600" y="38"/>
                    <a:pt x="597" y="17"/>
                    <a:pt x="583" y="7"/>
                  </a:cubicBezTo>
                  <a:cubicBezTo>
                    <a:pt x="577" y="2"/>
                    <a:pt x="570" y="0"/>
                    <a:pt x="564"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101">
              <a:extLst>
                <a:ext uri="{FF2B5EF4-FFF2-40B4-BE49-F238E27FC236}">
                  <a16:creationId xmlns:a16="http://schemas.microsoft.com/office/drawing/2014/main" id="{A6D3AFD6-A359-4901-A7B5-7D6CCC3025C7}"/>
                </a:ext>
              </a:extLst>
            </p:cNvPr>
            <p:cNvSpPr>
              <a:spLocks/>
            </p:cNvSpPr>
            <p:nvPr/>
          </p:nvSpPr>
          <p:spPr bwMode="auto">
            <a:xfrm>
              <a:off x="9440863" y="6791325"/>
              <a:ext cx="668338" cy="831850"/>
            </a:xfrm>
            <a:custGeom>
              <a:avLst/>
              <a:gdLst>
                <a:gd name="T0" fmla="*/ 779 w 779"/>
                <a:gd name="T1" fmla="*/ 0 h 970"/>
                <a:gd name="T2" fmla="*/ 634 w 779"/>
                <a:gd name="T3" fmla="*/ 86 h 970"/>
                <a:gd name="T4" fmla="*/ 11 w 779"/>
                <a:gd name="T5" fmla="*/ 918 h 970"/>
                <a:gd name="T6" fmla="*/ 18 w 779"/>
                <a:gd name="T7" fmla="*/ 963 h 970"/>
                <a:gd name="T8" fmla="*/ 37 w 779"/>
                <a:gd name="T9" fmla="*/ 970 h 970"/>
                <a:gd name="T10" fmla="*/ 63 w 779"/>
                <a:gd name="T11" fmla="*/ 957 h 970"/>
                <a:gd name="T12" fmla="*/ 779 w 779"/>
                <a:gd name="T13" fmla="*/ 0 h 970"/>
              </a:gdLst>
              <a:ahLst/>
              <a:cxnLst>
                <a:cxn ang="0">
                  <a:pos x="T0" y="T1"/>
                </a:cxn>
                <a:cxn ang="0">
                  <a:pos x="T2" y="T3"/>
                </a:cxn>
                <a:cxn ang="0">
                  <a:pos x="T4" y="T5"/>
                </a:cxn>
                <a:cxn ang="0">
                  <a:pos x="T6" y="T7"/>
                </a:cxn>
                <a:cxn ang="0">
                  <a:pos x="T8" y="T9"/>
                </a:cxn>
                <a:cxn ang="0">
                  <a:pos x="T10" y="T11"/>
                </a:cxn>
                <a:cxn ang="0">
                  <a:pos x="T12" y="T13"/>
                </a:cxn>
              </a:cxnLst>
              <a:rect l="0" t="0" r="r" b="b"/>
              <a:pathLst>
                <a:path w="779" h="970">
                  <a:moveTo>
                    <a:pt x="779" y="0"/>
                  </a:moveTo>
                  <a:cubicBezTo>
                    <a:pt x="730" y="29"/>
                    <a:pt x="682" y="57"/>
                    <a:pt x="634" y="86"/>
                  </a:cubicBezTo>
                  <a:cubicBezTo>
                    <a:pt x="11" y="918"/>
                    <a:pt x="11" y="918"/>
                    <a:pt x="11" y="918"/>
                  </a:cubicBezTo>
                  <a:cubicBezTo>
                    <a:pt x="0" y="932"/>
                    <a:pt x="3" y="953"/>
                    <a:pt x="18" y="963"/>
                  </a:cubicBezTo>
                  <a:cubicBezTo>
                    <a:pt x="23" y="968"/>
                    <a:pt x="30" y="970"/>
                    <a:pt x="37" y="970"/>
                  </a:cubicBezTo>
                  <a:cubicBezTo>
                    <a:pt x="47" y="970"/>
                    <a:pt x="57" y="965"/>
                    <a:pt x="63" y="957"/>
                  </a:cubicBezTo>
                  <a:cubicBezTo>
                    <a:pt x="779" y="0"/>
                    <a:pt x="779" y="0"/>
                    <a:pt x="779"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102">
              <a:extLst>
                <a:ext uri="{FF2B5EF4-FFF2-40B4-BE49-F238E27FC236}">
                  <a16:creationId xmlns:a16="http://schemas.microsoft.com/office/drawing/2014/main" id="{580652ED-1EAF-43B7-BB5D-B3D90E4E3BB8}"/>
                </a:ext>
              </a:extLst>
            </p:cNvPr>
            <p:cNvSpPr>
              <a:spLocks/>
            </p:cNvSpPr>
            <p:nvPr/>
          </p:nvSpPr>
          <p:spPr bwMode="auto">
            <a:xfrm>
              <a:off x="9582150" y="6964363"/>
              <a:ext cx="231775" cy="249238"/>
            </a:xfrm>
            <a:custGeom>
              <a:avLst/>
              <a:gdLst>
                <a:gd name="T0" fmla="*/ 271 w 271"/>
                <a:gd name="T1" fmla="*/ 0 h 290"/>
                <a:gd name="T2" fmla="*/ 127 w 271"/>
                <a:gd name="T3" fmla="*/ 83 h 290"/>
                <a:gd name="T4" fmla="*/ 11 w 271"/>
                <a:gd name="T5" fmla="*/ 238 h 290"/>
                <a:gd name="T6" fmla="*/ 17 w 271"/>
                <a:gd name="T7" fmla="*/ 283 h 290"/>
                <a:gd name="T8" fmla="*/ 36 w 271"/>
                <a:gd name="T9" fmla="*/ 290 h 290"/>
                <a:gd name="T10" fmla="*/ 62 w 271"/>
                <a:gd name="T11" fmla="*/ 277 h 290"/>
                <a:gd name="T12" fmla="*/ 271 w 271"/>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271" h="290">
                  <a:moveTo>
                    <a:pt x="271" y="0"/>
                  </a:moveTo>
                  <a:cubicBezTo>
                    <a:pt x="222" y="28"/>
                    <a:pt x="174" y="56"/>
                    <a:pt x="127" y="83"/>
                  </a:cubicBezTo>
                  <a:cubicBezTo>
                    <a:pt x="11" y="238"/>
                    <a:pt x="11" y="238"/>
                    <a:pt x="11" y="238"/>
                  </a:cubicBezTo>
                  <a:cubicBezTo>
                    <a:pt x="0" y="252"/>
                    <a:pt x="3" y="272"/>
                    <a:pt x="17" y="283"/>
                  </a:cubicBezTo>
                  <a:cubicBezTo>
                    <a:pt x="23" y="288"/>
                    <a:pt x="30" y="290"/>
                    <a:pt x="36" y="290"/>
                  </a:cubicBezTo>
                  <a:cubicBezTo>
                    <a:pt x="46" y="290"/>
                    <a:pt x="56" y="285"/>
                    <a:pt x="62" y="277"/>
                  </a:cubicBezTo>
                  <a:cubicBezTo>
                    <a:pt x="271" y="0"/>
                    <a:pt x="271" y="0"/>
                    <a:pt x="271"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103">
              <a:extLst>
                <a:ext uri="{FF2B5EF4-FFF2-40B4-BE49-F238E27FC236}">
                  <a16:creationId xmlns:a16="http://schemas.microsoft.com/office/drawing/2014/main" id="{C34DA6E7-D45E-4235-AF94-5DEA4C051643}"/>
                </a:ext>
              </a:extLst>
            </p:cNvPr>
            <p:cNvSpPr>
              <a:spLocks/>
            </p:cNvSpPr>
            <p:nvPr/>
          </p:nvSpPr>
          <p:spPr bwMode="auto">
            <a:xfrm>
              <a:off x="9407525" y="7123113"/>
              <a:ext cx="133350" cy="115888"/>
            </a:xfrm>
            <a:custGeom>
              <a:avLst/>
              <a:gdLst>
                <a:gd name="T0" fmla="*/ 156 w 156"/>
                <a:gd name="T1" fmla="*/ 0 h 136"/>
                <a:gd name="T2" fmla="*/ 13 w 156"/>
                <a:gd name="T3" fmla="*/ 81 h 136"/>
                <a:gd name="T4" fmla="*/ 11 w 156"/>
                <a:gd name="T5" fmla="*/ 84 h 136"/>
                <a:gd name="T6" fmla="*/ 18 w 156"/>
                <a:gd name="T7" fmla="*/ 129 h 136"/>
                <a:gd name="T8" fmla="*/ 37 w 156"/>
                <a:gd name="T9" fmla="*/ 136 h 136"/>
                <a:gd name="T10" fmla="*/ 63 w 156"/>
                <a:gd name="T11" fmla="*/ 123 h 136"/>
                <a:gd name="T12" fmla="*/ 156 w 156"/>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56" h="136">
                  <a:moveTo>
                    <a:pt x="156" y="0"/>
                  </a:moveTo>
                  <a:cubicBezTo>
                    <a:pt x="107" y="28"/>
                    <a:pt x="59" y="55"/>
                    <a:pt x="13" y="81"/>
                  </a:cubicBezTo>
                  <a:cubicBezTo>
                    <a:pt x="11" y="84"/>
                    <a:pt x="11" y="84"/>
                    <a:pt x="11" y="84"/>
                  </a:cubicBezTo>
                  <a:cubicBezTo>
                    <a:pt x="0" y="98"/>
                    <a:pt x="3" y="118"/>
                    <a:pt x="18" y="129"/>
                  </a:cubicBezTo>
                  <a:cubicBezTo>
                    <a:pt x="24" y="134"/>
                    <a:pt x="30" y="136"/>
                    <a:pt x="37" y="136"/>
                  </a:cubicBezTo>
                  <a:cubicBezTo>
                    <a:pt x="47" y="136"/>
                    <a:pt x="57" y="131"/>
                    <a:pt x="63" y="123"/>
                  </a:cubicBezTo>
                  <a:cubicBezTo>
                    <a:pt x="156" y="0"/>
                    <a:pt x="156" y="0"/>
                    <a:pt x="156"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104">
              <a:extLst>
                <a:ext uri="{FF2B5EF4-FFF2-40B4-BE49-F238E27FC236}">
                  <a16:creationId xmlns:a16="http://schemas.microsoft.com/office/drawing/2014/main" id="{500AE890-35CE-451B-A552-6E1FE2CAC460}"/>
                </a:ext>
              </a:extLst>
            </p:cNvPr>
            <p:cNvSpPr>
              <a:spLocks/>
            </p:cNvSpPr>
            <p:nvPr/>
          </p:nvSpPr>
          <p:spPr bwMode="auto">
            <a:xfrm>
              <a:off x="9128125" y="7283451"/>
              <a:ext cx="128588" cy="111125"/>
            </a:xfrm>
            <a:custGeom>
              <a:avLst/>
              <a:gdLst>
                <a:gd name="T0" fmla="*/ 151 w 151"/>
                <a:gd name="T1" fmla="*/ 0 h 130"/>
                <a:gd name="T2" fmla="*/ 11 w 151"/>
                <a:gd name="T3" fmla="*/ 78 h 130"/>
                <a:gd name="T4" fmla="*/ 11 w 151"/>
                <a:gd name="T5" fmla="*/ 78 h 130"/>
                <a:gd name="T6" fmla="*/ 17 w 151"/>
                <a:gd name="T7" fmla="*/ 124 h 130"/>
                <a:gd name="T8" fmla="*/ 37 w 151"/>
                <a:gd name="T9" fmla="*/ 130 h 130"/>
                <a:gd name="T10" fmla="*/ 63 w 151"/>
                <a:gd name="T11" fmla="*/ 117 h 130"/>
                <a:gd name="T12" fmla="*/ 151 w 151"/>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151" h="130">
                  <a:moveTo>
                    <a:pt x="151" y="0"/>
                  </a:moveTo>
                  <a:cubicBezTo>
                    <a:pt x="101" y="28"/>
                    <a:pt x="55" y="54"/>
                    <a:pt x="11" y="78"/>
                  </a:cubicBezTo>
                  <a:cubicBezTo>
                    <a:pt x="11" y="78"/>
                    <a:pt x="11" y="78"/>
                    <a:pt x="11" y="78"/>
                  </a:cubicBezTo>
                  <a:cubicBezTo>
                    <a:pt x="0" y="93"/>
                    <a:pt x="3" y="113"/>
                    <a:pt x="17" y="124"/>
                  </a:cubicBezTo>
                  <a:cubicBezTo>
                    <a:pt x="23" y="128"/>
                    <a:pt x="30" y="130"/>
                    <a:pt x="37" y="130"/>
                  </a:cubicBezTo>
                  <a:cubicBezTo>
                    <a:pt x="47" y="130"/>
                    <a:pt x="56" y="126"/>
                    <a:pt x="63" y="117"/>
                  </a:cubicBezTo>
                  <a:cubicBezTo>
                    <a:pt x="151" y="0"/>
                    <a:pt x="151" y="0"/>
                    <a:pt x="151"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105">
              <a:extLst>
                <a:ext uri="{FF2B5EF4-FFF2-40B4-BE49-F238E27FC236}">
                  <a16:creationId xmlns:a16="http://schemas.microsoft.com/office/drawing/2014/main" id="{CCB0231A-AE04-4C65-846F-704EB80F1F93}"/>
                </a:ext>
              </a:extLst>
            </p:cNvPr>
            <p:cNvSpPr>
              <a:spLocks/>
            </p:cNvSpPr>
            <p:nvPr/>
          </p:nvSpPr>
          <p:spPr bwMode="auto">
            <a:xfrm>
              <a:off x="11280775" y="7715251"/>
              <a:ext cx="509588" cy="1550988"/>
            </a:xfrm>
            <a:custGeom>
              <a:avLst/>
              <a:gdLst>
                <a:gd name="T0" fmla="*/ 365 w 595"/>
                <a:gd name="T1" fmla="*/ 4 h 1809"/>
                <a:gd name="T2" fmla="*/ 2 w 595"/>
                <a:gd name="T3" fmla="*/ 1745 h 1809"/>
                <a:gd name="T4" fmla="*/ 30 w 595"/>
                <a:gd name="T5" fmla="*/ 1771 h 1809"/>
                <a:gd name="T6" fmla="*/ 196 w 595"/>
                <a:gd name="T7" fmla="*/ 1805 h 1809"/>
                <a:gd name="T8" fmla="*/ 232 w 595"/>
                <a:gd name="T9" fmla="*/ 1793 h 1809"/>
                <a:gd name="T10" fmla="*/ 594 w 595"/>
                <a:gd name="T11" fmla="*/ 52 h 1809"/>
                <a:gd name="T12" fmla="*/ 594 w 595"/>
                <a:gd name="T13" fmla="*/ 47 h 1809"/>
                <a:gd name="T14" fmla="*/ 367 w 595"/>
                <a:gd name="T15" fmla="*/ 0 h 1809"/>
                <a:gd name="T16" fmla="*/ 365 w 595"/>
                <a:gd name="T17" fmla="*/ 4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1809">
                  <a:moveTo>
                    <a:pt x="365" y="4"/>
                  </a:moveTo>
                  <a:cubicBezTo>
                    <a:pt x="2" y="1745"/>
                    <a:pt x="2" y="1745"/>
                    <a:pt x="2" y="1745"/>
                  </a:cubicBezTo>
                  <a:cubicBezTo>
                    <a:pt x="0" y="1755"/>
                    <a:pt x="12" y="1767"/>
                    <a:pt x="30" y="1771"/>
                  </a:cubicBezTo>
                  <a:cubicBezTo>
                    <a:pt x="196" y="1805"/>
                    <a:pt x="196" y="1805"/>
                    <a:pt x="196" y="1805"/>
                  </a:cubicBezTo>
                  <a:cubicBezTo>
                    <a:pt x="214" y="1809"/>
                    <a:pt x="230" y="1803"/>
                    <a:pt x="232" y="1793"/>
                  </a:cubicBezTo>
                  <a:cubicBezTo>
                    <a:pt x="594" y="52"/>
                    <a:pt x="594" y="52"/>
                    <a:pt x="594" y="52"/>
                  </a:cubicBezTo>
                  <a:cubicBezTo>
                    <a:pt x="595" y="50"/>
                    <a:pt x="595" y="49"/>
                    <a:pt x="594" y="47"/>
                  </a:cubicBezTo>
                  <a:cubicBezTo>
                    <a:pt x="367" y="0"/>
                    <a:pt x="367" y="0"/>
                    <a:pt x="367" y="0"/>
                  </a:cubicBezTo>
                  <a:cubicBezTo>
                    <a:pt x="366" y="1"/>
                    <a:pt x="365" y="2"/>
                    <a:pt x="365" y="4"/>
                  </a:cubicBez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106">
              <a:extLst>
                <a:ext uri="{FF2B5EF4-FFF2-40B4-BE49-F238E27FC236}">
                  <a16:creationId xmlns:a16="http://schemas.microsoft.com/office/drawing/2014/main" id="{FEFA786E-C9C1-48C6-B2A7-7E671D475568}"/>
                </a:ext>
              </a:extLst>
            </p:cNvPr>
            <p:cNvSpPr>
              <a:spLocks/>
            </p:cNvSpPr>
            <p:nvPr/>
          </p:nvSpPr>
          <p:spPr bwMode="auto">
            <a:xfrm>
              <a:off x="11390313" y="7743826"/>
              <a:ext cx="400050" cy="1522413"/>
            </a:xfrm>
            <a:custGeom>
              <a:avLst/>
              <a:gdLst>
                <a:gd name="T0" fmla="*/ 0 w 466"/>
                <a:gd name="T1" fmla="*/ 1758 h 1776"/>
                <a:gd name="T2" fmla="*/ 67 w 466"/>
                <a:gd name="T3" fmla="*/ 1772 h 1776"/>
                <a:gd name="T4" fmla="*/ 103 w 466"/>
                <a:gd name="T5" fmla="*/ 1760 h 1776"/>
                <a:gd name="T6" fmla="*/ 465 w 466"/>
                <a:gd name="T7" fmla="*/ 19 h 1776"/>
                <a:gd name="T8" fmla="*/ 465 w 466"/>
                <a:gd name="T9" fmla="*/ 14 h 1776"/>
                <a:gd name="T10" fmla="*/ 398 w 466"/>
                <a:gd name="T11" fmla="*/ 0 h 1776"/>
                <a:gd name="T12" fmla="*/ 398 w 466"/>
                <a:gd name="T13" fmla="*/ 3 h 1776"/>
                <a:gd name="T14" fmla="*/ 398 w 466"/>
                <a:gd name="T15" fmla="*/ 5 h 1776"/>
                <a:gd name="T16" fmla="*/ 35 w 466"/>
                <a:gd name="T17" fmla="*/ 1745 h 1776"/>
                <a:gd name="T18" fmla="*/ 0 w 466"/>
                <a:gd name="T19" fmla="*/ 1758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6" h="1776">
                  <a:moveTo>
                    <a:pt x="0" y="1758"/>
                  </a:moveTo>
                  <a:cubicBezTo>
                    <a:pt x="67" y="1772"/>
                    <a:pt x="67" y="1772"/>
                    <a:pt x="67" y="1772"/>
                  </a:cubicBezTo>
                  <a:cubicBezTo>
                    <a:pt x="85" y="1776"/>
                    <a:pt x="101" y="1770"/>
                    <a:pt x="103" y="1760"/>
                  </a:cubicBezTo>
                  <a:cubicBezTo>
                    <a:pt x="465" y="19"/>
                    <a:pt x="465" y="19"/>
                    <a:pt x="465" y="19"/>
                  </a:cubicBezTo>
                  <a:cubicBezTo>
                    <a:pt x="466" y="17"/>
                    <a:pt x="466" y="16"/>
                    <a:pt x="465" y="14"/>
                  </a:cubicBezTo>
                  <a:cubicBezTo>
                    <a:pt x="398" y="0"/>
                    <a:pt x="398" y="0"/>
                    <a:pt x="398" y="0"/>
                  </a:cubicBezTo>
                  <a:cubicBezTo>
                    <a:pt x="398" y="1"/>
                    <a:pt x="398" y="2"/>
                    <a:pt x="398" y="3"/>
                  </a:cubicBezTo>
                  <a:cubicBezTo>
                    <a:pt x="398" y="4"/>
                    <a:pt x="398" y="4"/>
                    <a:pt x="398" y="5"/>
                  </a:cubicBezTo>
                  <a:cubicBezTo>
                    <a:pt x="35" y="1745"/>
                    <a:pt x="35" y="1745"/>
                    <a:pt x="35" y="1745"/>
                  </a:cubicBezTo>
                  <a:cubicBezTo>
                    <a:pt x="33" y="1756"/>
                    <a:pt x="17" y="1762"/>
                    <a:pt x="0" y="1758"/>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107">
              <a:extLst>
                <a:ext uri="{FF2B5EF4-FFF2-40B4-BE49-F238E27FC236}">
                  <a16:creationId xmlns:a16="http://schemas.microsoft.com/office/drawing/2014/main" id="{78D9E2CA-DFF0-4996-82ED-2B4008E5DD1F}"/>
                </a:ext>
              </a:extLst>
            </p:cNvPr>
            <p:cNvSpPr>
              <a:spLocks/>
            </p:cNvSpPr>
            <p:nvPr/>
          </p:nvSpPr>
          <p:spPr bwMode="auto">
            <a:xfrm>
              <a:off x="11349038" y="7729538"/>
              <a:ext cx="382588" cy="1527175"/>
            </a:xfrm>
            <a:custGeom>
              <a:avLst/>
              <a:gdLst>
                <a:gd name="T0" fmla="*/ 365 w 446"/>
                <a:gd name="T1" fmla="*/ 5 h 1781"/>
                <a:gd name="T2" fmla="*/ 2 w 446"/>
                <a:gd name="T3" fmla="*/ 1746 h 1781"/>
                <a:gd name="T4" fmla="*/ 9 w 446"/>
                <a:gd name="T5" fmla="*/ 1767 h 1781"/>
                <a:gd name="T6" fmla="*/ 68 w 446"/>
                <a:gd name="T7" fmla="*/ 1779 h 1781"/>
                <a:gd name="T8" fmla="*/ 83 w 446"/>
                <a:gd name="T9" fmla="*/ 1762 h 1781"/>
                <a:gd name="T10" fmla="*/ 446 w 446"/>
                <a:gd name="T11" fmla="*/ 22 h 1781"/>
                <a:gd name="T12" fmla="*/ 446 w 446"/>
                <a:gd name="T13" fmla="*/ 20 h 1781"/>
                <a:gd name="T14" fmla="*/ 446 w 446"/>
                <a:gd name="T15" fmla="*/ 17 h 1781"/>
                <a:gd name="T16" fmla="*/ 366 w 446"/>
                <a:gd name="T17" fmla="*/ 0 h 1781"/>
                <a:gd name="T18" fmla="*/ 365 w 446"/>
                <a:gd name="T19" fmla="*/ 5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1781">
                  <a:moveTo>
                    <a:pt x="365" y="5"/>
                  </a:moveTo>
                  <a:cubicBezTo>
                    <a:pt x="2" y="1746"/>
                    <a:pt x="2" y="1746"/>
                    <a:pt x="2" y="1746"/>
                  </a:cubicBezTo>
                  <a:cubicBezTo>
                    <a:pt x="0" y="1756"/>
                    <a:pt x="3" y="1766"/>
                    <a:pt x="9" y="1767"/>
                  </a:cubicBezTo>
                  <a:cubicBezTo>
                    <a:pt x="68" y="1779"/>
                    <a:pt x="68" y="1779"/>
                    <a:pt x="68" y="1779"/>
                  </a:cubicBezTo>
                  <a:cubicBezTo>
                    <a:pt x="74" y="1781"/>
                    <a:pt x="81" y="1773"/>
                    <a:pt x="83" y="1762"/>
                  </a:cubicBezTo>
                  <a:cubicBezTo>
                    <a:pt x="446" y="22"/>
                    <a:pt x="446" y="22"/>
                    <a:pt x="446" y="22"/>
                  </a:cubicBezTo>
                  <a:cubicBezTo>
                    <a:pt x="446" y="21"/>
                    <a:pt x="446" y="21"/>
                    <a:pt x="446" y="20"/>
                  </a:cubicBezTo>
                  <a:cubicBezTo>
                    <a:pt x="446" y="19"/>
                    <a:pt x="446" y="18"/>
                    <a:pt x="446" y="17"/>
                  </a:cubicBezTo>
                  <a:cubicBezTo>
                    <a:pt x="366" y="0"/>
                    <a:pt x="366" y="0"/>
                    <a:pt x="366" y="0"/>
                  </a:cubicBezTo>
                  <a:cubicBezTo>
                    <a:pt x="366" y="2"/>
                    <a:pt x="365" y="3"/>
                    <a:pt x="365" y="5"/>
                  </a:cubicBezTo>
                  <a:close/>
                </a:path>
              </a:pathLst>
            </a:custGeom>
            <a:solidFill>
              <a:srgbClr val="3A434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108">
              <a:extLst>
                <a:ext uri="{FF2B5EF4-FFF2-40B4-BE49-F238E27FC236}">
                  <a16:creationId xmlns:a16="http://schemas.microsoft.com/office/drawing/2014/main" id="{933BEFC9-00A1-4F27-B86F-97DC3F31D8E1}"/>
                </a:ext>
              </a:extLst>
            </p:cNvPr>
            <p:cNvSpPr>
              <a:spLocks/>
            </p:cNvSpPr>
            <p:nvPr/>
          </p:nvSpPr>
          <p:spPr bwMode="auto">
            <a:xfrm>
              <a:off x="11595100" y="7410451"/>
              <a:ext cx="195263" cy="346075"/>
            </a:xfrm>
            <a:custGeom>
              <a:avLst/>
              <a:gdLst>
                <a:gd name="T0" fmla="*/ 228 w 228"/>
                <a:gd name="T1" fmla="*/ 403 h 403"/>
                <a:gd name="T2" fmla="*/ 192 w 228"/>
                <a:gd name="T3" fmla="*/ 3 h 403"/>
                <a:gd name="T4" fmla="*/ 0 w 228"/>
                <a:gd name="T5" fmla="*/ 356 h 403"/>
                <a:gd name="T6" fmla="*/ 228 w 228"/>
                <a:gd name="T7" fmla="*/ 403 h 403"/>
              </a:gdLst>
              <a:ahLst/>
              <a:cxnLst>
                <a:cxn ang="0">
                  <a:pos x="T0" y="T1"/>
                </a:cxn>
                <a:cxn ang="0">
                  <a:pos x="T2" y="T3"/>
                </a:cxn>
                <a:cxn ang="0">
                  <a:pos x="T4" y="T5"/>
                </a:cxn>
                <a:cxn ang="0">
                  <a:pos x="T6" y="T7"/>
                </a:cxn>
              </a:cxnLst>
              <a:rect l="0" t="0" r="r" b="b"/>
              <a:pathLst>
                <a:path w="228" h="403">
                  <a:moveTo>
                    <a:pt x="228" y="403"/>
                  </a:moveTo>
                  <a:cubicBezTo>
                    <a:pt x="228" y="403"/>
                    <a:pt x="205" y="6"/>
                    <a:pt x="192" y="3"/>
                  </a:cubicBezTo>
                  <a:cubicBezTo>
                    <a:pt x="179" y="0"/>
                    <a:pt x="0" y="356"/>
                    <a:pt x="0" y="356"/>
                  </a:cubicBezTo>
                  <a:lnTo>
                    <a:pt x="228" y="403"/>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109">
              <a:extLst>
                <a:ext uri="{FF2B5EF4-FFF2-40B4-BE49-F238E27FC236}">
                  <a16:creationId xmlns:a16="http://schemas.microsoft.com/office/drawing/2014/main" id="{C0841791-F8B6-4B1F-8759-9BF450C63393}"/>
                </a:ext>
              </a:extLst>
            </p:cNvPr>
            <p:cNvSpPr>
              <a:spLocks/>
            </p:cNvSpPr>
            <p:nvPr/>
          </p:nvSpPr>
          <p:spPr bwMode="auto">
            <a:xfrm>
              <a:off x="11698288" y="7410451"/>
              <a:ext cx="76200" cy="120650"/>
            </a:xfrm>
            <a:custGeom>
              <a:avLst/>
              <a:gdLst>
                <a:gd name="T0" fmla="*/ 89 w 89"/>
                <a:gd name="T1" fmla="*/ 141 h 141"/>
                <a:gd name="T2" fmla="*/ 72 w 89"/>
                <a:gd name="T3" fmla="*/ 0 h 141"/>
                <a:gd name="T4" fmla="*/ 0 w 89"/>
                <a:gd name="T5" fmla="*/ 122 h 141"/>
                <a:gd name="T6" fmla="*/ 89 w 89"/>
                <a:gd name="T7" fmla="*/ 141 h 141"/>
              </a:gdLst>
              <a:ahLst/>
              <a:cxnLst>
                <a:cxn ang="0">
                  <a:pos x="T0" y="T1"/>
                </a:cxn>
                <a:cxn ang="0">
                  <a:pos x="T2" y="T3"/>
                </a:cxn>
                <a:cxn ang="0">
                  <a:pos x="T4" y="T5"/>
                </a:cxn>
                <a:cxn ang="0">
                  <a:pos x="T6" y="T7"/>
                </a:cxn>
              </a:cxnLst>
              <a:rect l="0" t="0" r="r" b="b"/>
              <a:pathLst>
                <a:path w="89" h="141">
                  <a:moveTo>
                    <a:pt x="89" y="141"/>
                  </a:moveTo>
                  <a:cubicBezTo>
                    <a:pt x="89" y="141"/>
                    <a:pt x="79" y="0"/>
                    <a:pt x="72" y="0"/>
                  </a:cubicBezTo>
                  <a:cubicBezTo>
                    <a:pt x="63" y="0"/>
                    <a:pt x="0" y="122"/>
                    <a:pt x="0" y="122"/>
                  </a:cubicBezTo>
                  <a:lnTo>
                    <a:pt x="89" y="141"/>
                  </a:lnTo>
                  <a:close/>
                </a:path>
              </a:pathLst>
            </a:custGeom>
            <a:solidFill>
              <a:srgbClr val="F6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110">
              <a:extLst>
                <a:ext uri="{FF2B5EF4-FFF2-40B4-BE49-F238E27FC236}">
                  <a16:creationId xmlns:a16="http://schemas.microsoft.com/office/drawing/2014/main" id="{A56F301B-9E45-4811-82BE-41FF09B800B9}"/>
                </a:ext>
              </a:extLst>
            </p:cNvPr>
            <p:cNvSpPr>
              <a:spLocks/>
            </p:cNvSpPr>
            <p:nvPr/>
          </p:nvSpPr>
          <p:spPr bwMode="auto">
            <a:xfrm>
              <a:off x="10715625" y="7407276"/>
              <a:ext cx="1049338" cy="1371600"/>
            </a:xfrm>
            <a:custGeom>
              <a:avLst/>
              <a:gdLst>
                <a:gd name="T0" fmla="*/ 2 w 1224"/>
                <a:gd name="T1" fmla="*/ 138 h 1600"/>
                <a:gd name="T2" fmla="*/ 1027 w 1224"/>
                <a:gd name="T3" fmla="*/ 1591 h 1600"/>
                <a:gd name="T4" fmla="*/ 1064 w 1224"/>
                <a:gd name="T5" fmla="*/ 1589 h 1600"/>
                <a:gd name="T6" fmla="*/ 1203 w 1224"/>
                <a:gd name="T7" fmla="*/ 1491 h 1600"/>
                <a:gd name="T8" fmla="*/ 1218 w 1224"/>
                <a:gd name="T9" fmla="*/ 1456 h 1600"/>
                <a:gd name="T10" fmla="*/ 193 w 1224"/>
                <a:gd name="T11" fmla="*/ 3 h 1600"/>
                <a:gd name="T12" fmla="*/ 190 w 1224"/>
                <a:gd name="T13" fmla="*/ 0 h 1600"/>
                <a:gd name="T14" fmla="*/ 0 w 1224"/>
                <a:gd name="T15" fmla="*/ 134 h 1600"/>
                <a:gd name="T16" fmla="*/ 2 w 1224"/>
                <a:gd name="T17" fmla="*/ 138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1600">
                  <a:moveTo>
                    <a:pt x="2" y="138"/>
                  </a:moveTo>
                  <a:cubicBezTo>
                    <a:pt x="1027" y="1591"/>
                    <a:pt x="1027" y="1591"/>
                    <a:pt x="1027" y="1591"/>
                  </a:cubicBezTo>
                  <a:cubicBezTo>
                    <a:pt x="1033" y="1600"/>
                    <a:pt x="1050" y="1599"/>
                    <a:pt x="1064" y="1589"/>
                  </a:cubicBezTo>
                  <a:cubicBezTo>
                    <a:pt x="1203" y="1491"/>
                    <a:pt x="1203" y="1491"/>
                    <a:pt x="1203" y="1491"/>
                  </a:cubicBezTo>
                  <a:cubicBezTo>
                    <a:pt x="1218" y="1481"/>
                    <a:pt x="1224" y="1465"/>
                    <a:pt x="1218" y="1456"/>
                  </a:cubicBezTo>
                  <a:cubicBezTo>
                    <a:pt x="193" y="3"/>
                    <a:pt x="193" y="3"/>
                    <a:pt x="193" y="3"/>
                  </a:cubicBezTo>
                  <a:cubicBezTo>
                    <a:pt x="192" y="2"/>
                    <a:pt x="191" y="1"/>
                    <a:pt x="190" y="0"/>
                  </a:cubicBezTo>
                  <a:cubicBezTo>
                    <a:pt x="0" y="134"/>
                    <a:pt x="0" y="134"/>
                    <a:pt x="0" y="134"/>
                  </a:cubicBezTo>
                  <a:cubicBezTo>
                    <a:pt x="0" y="135"/>
                    <a:pt x="1" y="137"/>
                    <a:pt x="2" y="138"/>
                  </a:cubicBezTo>
                  <a:close/>
                </a:path>
              </a:pathLst>
            </a:custGeom>
            <a:solidFill>
              <a:srgbClr val="252B2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111">
              <a:extLst>
                <a:ext uri="{FF2B5EF4-FFF2-40B4-BE49-F238E27FC236}">
                  <a16:creationId xmlns:a16="http://schemas.microsoft.com/office/drawing/2014/main" id="{FF047DEE-4033-4932-9CE2-A86A95FEA6C4}"/>
                </a:ext>
              </a:extLst>
            </p:cNvPr>
            <p:cNvSpPr>
              <a:spLocks/>
            </p:cNvSpPr>
            <p:nvPr/>
          </p:nvSpPr>
          <p:spPr bwMode="auto">
            <a:xfrm>
              <a:off x="10829925" y="7407276"/>
              <a:ext cx="935038" cy="1312863"/>
            </a:xfrm>
            <a:custGeom>
              <a:avLst/>
              <a:gdLst>
                <a:gd name="T0" fmla="*/ 1014 w 1091"/>
                <a:gd name="T1" fmla="*/ 1531 h 1531"/>
                <a:gd name="T2" fmla="*/ 1070 w 1091"/>
                <a:gd name="T3" fmla="*/ 1491 h 1531"/>
                <a:gd name="T4" fmla="*/ 1085 w 1091"/>
                <a:gd name="T5" fmla="*/ 1456 h 1531"/>
                <a:gd name="T6" fmla="*/ 60 w 1091"/>
                <a:gd name="T7" fmla="*/ 3 h 1531"/>
                <a:gd name="T8" fmla="*/ 57 w 1091"/>
                <a:gd name="T9" fmla="*/ 0 h 1531"/>
                <a:gd name="T10" fmla="*/ 0 w 1091"/>
                <a:gd name="T11" fmla="*/ 40 h 1531"/>
                <a:gd name="T12" fmla="*/ 3 w 1091"/>
                <a:gd name="T13" fmla="*/ 42 h 1531"/>
                <a:gd name="T14" fmla="*/ 4 w 1091"/>
                <a:gd name="T15" fmla="*/ 43 h 1531"/>
                <a:gd name="T16" fmla="*/ 1029 w 1091"/>
                <a:gd name="T17" fmla="*/ 1496 h 1531"/>
                <a:gd name="T18" fmla="*/ 1014 w 1091"/>
                <a:gd name="T19" fmla="*/ 1531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531">
                  <a:moveTo>
                    <a:pt x="1014" y="1531"/>
                  </a:moveTo>
                  <a:cubicBezTo>
                    <a:pt x="1070" y="1491"/>
                    <a:pt x="1070" y="1491"/>
                    <a:pt x="1070" y="1491"/>
                  </a:cubicBezTo>
                  <a:cubicBezTo>
                    <a:pt x="1085" y="1481"/>
                    <a:pt x="1091" y="1465"/>
                    <a:pt x="1085" y="1456"/>
                  </a:cubicBezTo>
                  <a:cubicBezTo>
                    <a:pt x="60" y="3"/>
                    <a:pt x="60" y="3"/>
                    <a:pt x="60" y="3"/>
                  </a:cubicBezTo>
                  <a:cubicBezTo>
                    <a:pt x="59" y="2"/>
                    <a:pt x="58" y="1"/>
                    <a:pt x="57" y="0"/>
                  </a:cubicBezTo>
                  <a:cubicBezTo>
                    <a:pt x="0" y="40"/>
                    <a:pt x="0" y="40"/>
                    <a:pt x="0" y="40"/>
                  </a:cubicBezTo>
                  <a:cubicBezTo>
                    <a:pt x="1" y="40"/>
                    <a:pt x="2" y="41"/>
                    <a:pt x="3" y="42"/>
                  </a:cubicBezTo>
                  <a:cubicBezTo>
                    <a:pt x="4" y="43"/>
                    <a:pt x="4" y="43"/>
                    <a:pt x="4" y="43"/>
                  </a:cubicBezTo>
                  <a:cubicBezTo>
                    <a:pt x="1029" y="1496"/>
                    <a:pt x="1029" y="1496"/>
                    <a:pt x="1029" y="1496"/>
                  </a:cubicBezTo>
                  <a:cubicBezTo>
                    <a:pt x="1035" y="1505"/>
                    <a:pt x="1028" y="1520"/>
                    <a:pt x="1014" y="1531"/>
                  </a:cubicBezTo>
                  <a:close/>
                </a:path>
              </a:pathLst>
            </a:custGeom>
            <a:solidFill>
              <a:srgbClr val="414A5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112">
              <a:extLst>
                <a:ext uri="{FF2B5EF4-FFF2-40B4-BE49-F238E27FC236}">
                  <a16:creationId xmlns:a16="http://schemas.microsoft.com/office/drawing/2014/main" id="{1E525762-A124-42EC-B343-EB74F1E18E39}"/>
                </a:ext>
              </a:extLst>
            </p:cNvPr>
            <p:cNvSpPr>
              <a:spLocks/>
            </p:cNvSpPr>
            <p:nvPr/>
          </p:nvSpPr>
          <p:spPr bwMode="auto">
            <a:xfrm>
              <a:off x="10772775" y="7440613"/>
              <a:ext cx="944563" cy="1301750"/>
            </a:xfrm>
            <a:custGeom>
              <a:avLst/>
              <a:gdLst>
                <a:gd name="T0" fmla="*/ 2 w 1102"/>
                <a:gd name="T1" fmla="*/ 51 h 1518"/>
                <a:gd name="T2" fmla="*/ 1027 w 1102"/>
                <a:gd name="T3" fmla="*/ 1505 h 1518"/>
                <a:gd name="T4" fmla="*/ 1048 w 1102"/>
                <a:gd name="T5" fmla="*/ 1514 h 1518"/>
                <a:gd name="T6" fmla="*/ 1097 w 1102"/>
                <a:gd name="T7" fmla="*/ 1480 h 1518"/>
                <a:gd name="T8" fmla="*/ 1095 w 1102"/>
                <a:gd name="T9" fmla="*/ 1457 h 1518"/>
                <a:gd name="T10" fmla="*/ 70 w 1102"/>
                <a:gd name="T11" fmla="*/ 4 h 1518"/>
                <a:gd name="T12" fmla="*/ 69 w 1102"/>
                <a:gd name="T13" fmla="*/ 3 h 1518"/>
                <a:gd name="T14" fmla="*/ 67 w 1102"/>
                <a:gd name="T15" fmla="*/ 0 h 1518"/>
                <a:gd name="T16" fmla="*/ 0 w 1102"/>
                <a:gd name="T17" fmla="*/ 48 h 1518"/>
                <a:gd name="T18" fmla="*/ 2 w 1102"/>
                <a:gd name="T19" fmla="*/ 51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1518">
                  <a:moveTo>
                    <a:pt x="2" y="51"/>
                  </a:moveTo>
                  <a:cubicBezTo>
                    <a:pt x="1027" y="1505"/>
                    <a:pt x="1027" y="1505"/>
                    <a:pt x="1027" y="1505"/>
                  </a:cubicBezTo>
                  <a:cubicBezTo>
                    <a:pt x="1033" y="1514"/>
                    <a:pt x="1043" y="1518"/>
                    <a:pt x="1048" y="1514"/>
                  </a:cubicBezTo>
                  <a:cubicBezTo>
                    <a:pt x="1097" y="1480"/>
                    <a:pt x="1097" y="1480"/>
                    <a:pt x="1097" y="1480"/>
                  </a:cubicBezTo>
                  <a:cubicBezTo>
                    <a:pt x="1102" y="1476"/>
                    <a:pt x="1101" y="1466"/>
                    <a:pt x="1095" y="1457"/>
                  </a:cubicBezTo>
                  <a:cubicBezTo>
                    <a:pt x="70" y="4"/>
                    <a:pt x="70" y="4"/>
                    <a:pt x="70" y="4"/>
                  </a:cubicBezTo>
                  <a:cubicBezTo>
                    <a:pt x="69" y="3"/>
                    <a:pt x="69" y="3"/>
                    <a:pt x="69" y="3"/>
                  </a:cubicBezTo>
                  <a:cubicBezTo>
                    <a:pt x="68" y="2"/>
                    <a:pt x="68" y="1"/>
                    <a:pt x="67" y="0"/>
                  </a:cubicBezTo>
                  <a:cubicBezTo>
                    <a:pt x="0" y="48"/>
                    <a:pt x="0" y="48"/>
                    <a:pt x="0" y="48"/>
                  </a:cubicBezTo>
                  <a:cubicBezTo>
                    <a:pt x="1" y="49"/>
                    <a:pt x="1" y="50"/>
                    <a:pt x="2" y="51"/>
                  </a:cubicBezTo>
                  <a:close/>
                </a:path>
              </a:pathLst>
            </a:custGeom>
            <a:solidFill>
              <a:srgbClr val="323B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113">
              <a:extLst>
                <a:ext uri="{FF2B5EF4-FFF2-40B4-BE49-F238E27FC236}">
                  <a16:creationId xmlns:a16="http://schemas.microsoft.com/office/drawing/2014/main" id="{95483014-C539-4BDB-9D91-28561DD0F12A}"/>
                </a:ext>
              </a:extLst>
            </p:cNvPr>
            <p:cNvSpPr>
              <a:spLocks/>
            </p:cNvSpPr>
            <p:nvPr/>
          </p:nvSpPr>
          <p:spPr bwMode="auto">
            <a:xfrm>
              <a:off x="10596563" y="7188201"/>
              <a:ext cx="282575" cy="333375"/>
            </a:xfrm>
            <a:custGeom>
              <a:avLst/>
              <a:gdLst>
                <a:gd name="T0" fmla="*/ 328 w 328"/>
                <a:gd name="T1" fmla="*/ 255 h 389"/>
                <a:gd name="T2" fmla="*/ 11 w 328"/>
                <a:gd name="T3" fmla="*/ 8 h 389"/>
                <a:gd name="T4" fmla="*/ 138 w 328"/>
                <a:gd name="T5" fmla="*/ 389 h 389"/>
                <a:gd name="T6" fmla="*/ 328 w 328"/>
                <a:gd name="T7" fmla="*/ 255 h 389"/>
              </a:gdLst>
              <a:ahLst/>
              <a:cxnLst>
                <a:cxn ang="0">
                  <a:pos x="T0" y="T1"/>
                </a:cxn>
                <a:cxn ang="0">
                  <a:pos x="T2" y="T3"/>
                </a:cxn>
                <a:cxn ang="0">
                  <a:pos x="T4" y="T5"/>
                </a:cxn>
                <a:cxn ang="0">
                  <a:pos x="T6" y="T7"/>
                </a:cxn>
              </a:cxnLst>
              <a:rect l="0" t="0" r="r" b="b"/>
              <a:pathLst>
                <a:path w="328" h="389">
                  <a:moveTo>
                    <a:pt x="328" y="255"/>
                  </a:moveTo>
                  <a:cubicBezTo>
                    <a:pt x="328" y="255"/>
                    <a:pt x="23" y="0"/>
                    <a:pt x="11" y="8"/>
                  </a:cubicBezTo>
                  <a:cubicBezTo>
                    <a:pt x="0" y="15"/>
                    <a:pt x="138" y="389"/>
                    <a:pt x="138" y="389"/>
                  </a:cubicBezTo>
                  <a:lnTo>
                    <a:pt x="328" y="255"/>
                  </a:lnTo>
                  <a:close/>
                </a:path>
              </a:pathLst>
            </a:custGeom>
            <a:solidFill>
              <a:srgbClr val="8E6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114">
              <a:extLst>
                <a:ext uri="{FF2B5EF4-FFF2-40B4-BE49-F238E27FC236}">
                  <a16:creationId xmlns:a16="http://schemas.microsoft.com/office/drawing/2014/main" id="{27B1BB55-E328-4F87-9EFB-73217E58E730}"/>
                </a:ext>
              </a:extLst>
            </p:cNvPr>
            <p:cNvSpPr>
              <a:spLocks/>
            </p:cNvSpPr>
            <p:nvPr/>
          </p:nvSpPr>
          <p:spPr bwMode="auto">
            <a:xfrm>
              <a:off x="10601325" y="7188201"/>
              <a:ext cx="101600" cy="120650"/>
            </a:xfrm>
            <a:custGeom>
              <a:avLst/>
              <a:gdLst>
                <a:gd name="T0" fmla="*/ 120 w 120"/>
                <a:gd name="T1" fmla="*/ 89 h 140"/>
                <a:gd name="T2" fmla="*/ 6 w 120"/>
                <a:gd name="T3" fmla="*/ 5 h 140"/>
                <a:gd name="T4" fmla="*/ 46 w 120"/>
                <a:gd name="T5" fmla="*/ 140 h 140"/>
                <a:gd name="T6" fmla="*/ 120 w 120"/>
                <a:gd name="T7" fmla="*/ 89 h 140"/>
              </a:gdLst>
              <a:ahLst/>
              <a:cxnLst>
                <a:cxn ang="0">
                  <a:pos x="T0" y="T1"/>
                </a:cxn>
                <a:cxn ang="0">
                  <a:pos x="T2" y="T3"/>
                </a:cxn>
                <a:cxn ang="0">
                  <a:pos x="T4" y="T5"/>
                </a:cxn>
                <a:cxn ang="0">
                  <a:pos x="T6" y="T7"/>
                </a:cxn>
              </a:cxnLst>
              <a:rect l="0" t="0" r="r" b="b"/>
              <a:pathLst>
                <a:path w="120" h="140">
                  <a:moveTo>
                    <a:pt x="120" y="89"/>
                  </a:moveTo>
                  <a:cubicBezTo>
                    <a:pt x="120" y="89"/>
                    <a:pt x="11" y="0"/>
                    <a:pt x="6" y="5"/>
                  </a:cubicBezTo>
                  <a:cubicBezTo>
                    <a:pt x="0" y="11"/>
                    <a:pt x="46" y="140"/>
                    <a:pt x="46" y="140"/>
                  </a:cubicBezTo>
                  <a:lnTo>
                    <a:pt x="120" y="89"/>
                  </a:lnTo>
                  <a:close/>
                </a:path>
              </a:pathLst>
            </a:custGeom>
            <a:solidFill>
              <a:srgbClr val="323B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115">
              <a:extLst>
                <a:ext uri="{FF2B5EF4-FFF2-40B4-BE49-F238E27FC236}">
                  <a16:creationId xmlns:a16="http://schemas.microsoft.com/office/drawing/2014/main" id="{276B1FBC-6073-4D7B-9F86-FE526273009D}"/>
                </a:ext>
              </a:extLst>
            </p:cNvPr>
            <p:cNvSpPr>
              <a:spLocks/>
            </p:cNvSpPr>
            <p:nvPr/>
          </p:nvSpPr>
          <p:spPr bwMode="auto">
            <a:xfrm>
              <a:off x="2603500" y="2763838"/>
              <a:ext cx="11631613" cy="5780088"/>
            </a:xfrm>
            <a:custGeom>
              <a:avLst/>
              <a:gdLst>
                <a:gd name="T0" fmla="*/ 13528 w 13570"/>
                <a:gd name="T1" fmla="*/ 898 h 6740"/>
                <a:gd name="T2" fmla="*/ 11238 w 13570"/>
                <a:gd name="T3" fmla="*/ 3038 h 6740"/>
                <a:gd name="T4" fmla="*/ 7226 w 13570"/>
                <a:gd name="T5" fmla="*/ 5569 h 6740"/>
                <a:gd name="T6" fmla="*/ 2035 w 13570"/>
                <a:gd name="T7" fmla="*/ 6740 h 6740"/>
                <a:gd name="T8" fmla="*/ 0 w 13570"/>
                <a:gd name="T9" fmla="*/ 6696 h 6740"/>
                <a:gd name="T10" fmla="*/ 40 w 13570"/>
                <a:gd name="T11" fmla="*/ 3247 h 6740"/>
                <a:gd name="T12" fmla="*/ 5318 w 13570"/>
                <a:gd name="T13" fmla="*/ 3370 h 6740"/>
                <a:gd name="T14" fmla="*/ 9007 w 13570"/>
                <a:gd name="T15" fmla="*/ 1992 h 6740"/>
                <a:gd name="T16" fmla="*/ 9162 w 13570"/>
                <a:gd name="T17" fmla="*/ 1932 h 6740"/>
                <a:gd name="T18" fmla="*/ 10058 w 13570"/>
                <a:gd name="T19" fmla="*/ 1543 h 6740"/>
                <a:gd name="T20" fmla="*/ 10866 w 13570"/>
                <a:gd name="T21" fmla="*/ 1048 h 6740"/>
                <a:gd name="T22" fmla="*/ 11699 w 13570"/>
                <a:gd name="T23" fmla="*/ 564 h 6740"/>
                <a:gd name="T24" fmla="*/ 12469 w 13570"/>
                <a:gd name="T25" fmla="*/ 34 h 6740"/>
                <a:gd name="T26" fmla="*/ 12544 w 13570"/>
                <a:gd name="T27" fmla="*/ 0 h 6740"/>
                <a:gd name="T28" fmla="*/ 13528 w 13570"/>
                <a:gd name="T29" fmla="*/ 898 h 6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70" h="6740">
                  <a:moveTo>
                    <a:pt x="13528" y="898"/>
                  </a:moveTo>
                  <a:cubicBezTo>
                    <a:pt x="13496" y="997"/>
                    <a:pt x="12340" y="2098"/>
                    <a:pt x="11238" y="3038"/>
                  </a:cubicBezTo>
                  <a:cubicBezTo>
                    <a:pt x="10096" y="4012"/>
                    <a:pt x="7226" y="5569"/>
                    <a:pt x="7226" y="5569"/>
                  </a:cubicBezTo>
                  <a:cubicBezTo>
                    <a:pt x="5245" y="6361"/>
                    <a:pt x="2035" y="6740"/>
                    <a:pt x="2035" y="6740"/>
                  </a:cubicBezTo>
                  <a:cubicBezTo>
                    <a:pt x="0" y="6696"/>
                    <a:pt x="0" y="6696"/>
                    <a:pt x="0" y="6696"/>
                  </a:cubicBezTo>
                  <a:cubicBezTo>
                    <a:pt x="40" y="3247"/>
                    <a:pt x="40" y="3247"/>
                    <a:pt x="40" y="3247"/>
                  </a:cubicBezTo>
                  <a:cubicBezTo>
                    <a:pt x="5318" y="3370"/>
                    <a:pt x="5318" y="3370"/>
                    <a:pt x="5318" y="3370"/>
                  </a:cubicBezTo>
                  <a:cubicBezTo>
                    <a:pt x="6178" y="2810"/>
                    <a:pt x="8402" y="2229"/>
                    <a:pt x="9007" y="1992"/>
                  </a:cubicBezTo>
                  <a:cubicBezTo>
                    <a:pt x="9106" y="1953"/>
                    <a:pt x="9162" y="1932"/>
                    <a:pt x="9162" y="1932"/>
                  </a:cubicBezTo>
                  <a:cubicBezTo>
                    <a:pt x="9462" y="1675"/>
                    <a:pt x="9847" y="1660"/>
                    <a:pt x="10058" y="1543"/>
                  </a:cubicBezTo>
                  <a:cubicBezTo>
                    <a:pt x="10344" y="1383"/>
                    <a:pt x="10623" y="1269"/>
                    <a:pt x="10866" y="1048"/>
                  </a:cubicBezTo>
                  <a:cubicBezTo>
                    <a:pt x="11097" y="838"/>
                    <a:pt x="11448" y="720"/>
                    <a:pt x="11699" y="564"/>
                  </a:cubicBezTo>
                  <a:cubicBezTo>
                    <a:pt x="12070" y="333"/>
                    <a:pt x="12323" y="100"/>
                    <a:pt x="12469" y="34"/>
                  </a:cubicBezTo>
                  <a:cubicBezTo>
                    <a:pt x="12517" y="12"/>
                    <a:pt x="12544" y="0"/>
                    <a:pt x="12544" y="0"/>
                  </a:cubicBezTo>
                  <a:cubicBezTo>
                    <a:pt x="13570" y="28"/>
                    <a:pt x="13528" y="898"/>
                    <a:pt x="13528" y="898"/>
                  </a:cubicBezTo>
                </a:path>
              </a:pathLst>
            </a:custGeom>
            <a:solidFill>
              <a:srgbClr val="3A434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116">
              <a:extLst>
                <a:ext uri="{FF2B5EF4-FFF2-40B4-BE49-F238E27FC236}">
                  <a16:creationId xmlns:a16="http://schemas.microsoft.com/office/drawing/2014/main" id="{43107772-F1E0-4DB3-AC18-20D31EE5075D}"/>
                </a:ext>
              </a:extLst>
            </p:cNvPr>
            <p:cNvSpPr>
              <a:spLocks/>
            </p:cNvSpPr>
            <p:nvPr/>
          </p:nvSpPr>
          <p:spPr bwMode="auto">
            <a:xfrm>
              <a:off x="9205913" y="2794000"/>
              <a:ext cx="4084638" cy="3613150"/>
            </a:xfrm>
            <a:custGeom>
              <a:avLst/>
              <a:gdLst>
                <a:gd name="T0" fmla="*/ 4767 w 4767"/>
                <a:gd name="T1" fmla="*/ 0 h 4215"/>
                <a:gd name="T2" fmla="*/ 41 w 4767"/>
                <a:gd name="T3" fmla="*/ 4215 h 4215"/>
                <a:gd name="T4" fmla="*/ 0 w 4767"/>
                <a:gd name="T5" fmla="*/ 2842 h 4215"/>
                <a:gd name="T6" fmla="*/ 1534 w 4767"/>
                <a:gd name="T7" fmla="*/ 1838 h 4215"/>
                <a:gd name="T8" fmla="*/ 2717 w 4767"/>
                <a:gd name="T9" fmla="*/ 1190 h 4215"/>
                <a:gd name="T10" fmla="*/ 4121 w 4767"/>
                <a:gd name="T11" fmla="*/ 382 h 4215"/>
                <a:gd name="T12" fmla="*/ 4767 w 4767"/>
                <a:gd name="T13" fmla="*/ 0 h 4215"/>
              </a:gdLst>
              <a:ahLst/>
              <a:cxnLst>
                <a:cxn ang="0">
                  <a:pos x="T0" y="T1"/>
                </a:cxn>
                <a:cxn ang="0">
                  <a:pos x="T2" y="T3"/>
                </a:cxn>
                <a:cxn ang="0">
                  <a:pos x="T4" y="T5"/>
                </a:cxn>
                <a:cxn ang="0">
                  <a:pos x="T6" y="T7"/>
                </a:cxn>
                <a:cxn ang="0">
                  <a:pos x="T8" y="T9"/>
                </a:cxn>
                <a:cxn ang="0">
                  <a:pos x="T10" y="T11"/>
                </a:cxn>
                <a:cxn ang="0">
                  <a:pos x="T12" y="T13"/>
                </a:cxn>
              </a:cxnLst>
              <a:rect l="0" t="0" r="r" b="b"/>
              <a:pathLst>
                <a:path w="4767" h="4215">
                  <a:moveTo>
                    <a:pt x="4767" y="0"/>
                  </a:moveTo>
                  <a:cubicBezTo>
                    <a:pt x="3737" y="1034"/>
                    <a:pt x="41" y="4215"/>
                    <a:pt x="41" y="4215"/>
                  </a:cubicBezTo>
                  <a:cubicBezTo>
                    <a:pt x="0" y="2842"/>
                    <a:pt x="0" y="2842"/>
                    <a:pt x="0" y="2842"/>
                  </a:cubicBezTo>
                  <a:cubicBezTo>
                    <a:pt x="99" y="2803"/>
                    <a:pt x="1534" y="1838"/>
                    <a:pt x="1534" y="1838"/>
                  </a:cubicBezTo>
                  <a:cubicBezTo>
                    <a:pt x="1921" y="1634"/>
                    <a:pt x="2502" y="1314"/>
                    <a:pt x="2717" y="1190"/>
                  </a:cubicBezTo>
                  <a:cubicBezTo>
                    <a:pt x="3133" y="949"/>
                    <a:pt x="3825" y="557"/>
                    <a:pt x="4121" y="382"/>
                  </a:cubicBezTo>
                  <a:cubicBezTo>
                    <a:pt x="4417" y="207"/>
                    <a:pt x="4767" y="0"/>
                    <a:pt x="4767" y="0"/>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117">
              <a:extLst>
                <a:ext uri="{FF2B5EF4-FFF2-40B4-BE49-F238E27FC236}">
                  <a16:creationId xmlns:a16="http://schemas.microsoft.com/office/drawing/2014/main" id="{321B2214-9025-42EB-A421-235309697E97}"/>
                </a:ext>
              </a:extLst>
            </p:cNvPr>
            <p:cNvSpPr>
              <a:spLocks/>
            </p:cNvSpPr>
            <p:nvPr/>
          </p:nvSpPr>
          <p:spPr bwMode="auto">
            <a:xfrm>
              <a:off x="2497138" y="2928938"/>
              <a:ext cx="13757275" cy="4181475"/>
            </a:xfrm>
            <a:custGeom>
              <a:avLst/>
              <a:gdLst>
                <a:gd name="T0" fmla="*/ 15109 w 16049"/>
                <a:gd name="T1" fmla="*/ 4877 h 4877"/>
                <a:gd name="T2" fmla="*/ 13969 w 16049"/>
                <a:gd name="T3" fmla="*/ 4678 h 4877"/>
                <a:gd name="T4" fmla="*/ 10003 w 16049"/>
                <a:gd name="T5" fmla="*/ 3862 h 4877"/>
                <a:gd name="T6" fmla="*/ 6375 w 16049"/>
                <a:gd name="T7" fmla="*/ 3443 h 4877"/>
                <a:gd name="T8" fmla="*/ 442 w 16049"/>
                <a:gd name="T9" fmla="*/ 3148 h 4877"/>
                <a:gd name="T10" fmla="*/ 0 w 16049"/>
                <a:gd name="T11" fmla="*/ 1005 h 4877"/>
                <a:gd name="T12" fmla="*/ 2014 w 16049"/>
                <a:gd name="T13" fmla="*/ 0 h 4877"/>
                <a:gd name="T14" fmla="*/ 6557 w 16049"/>
                <a:gd name="T15" fmla="*/ 831 h 4877"/>
                <a:gd name="T16" fmla="*/ 11043 w 16049"/>
                <a:gd name="T17" fmla="*/ 1834 h 4877"/>
                <a:gd name="T18" fmla="*/ 13122 w 16049"/>
                <a:gd name="T19" fmla="*/ 2525 h 4877"/>
                <a:gd name="T20" fmla="*/ 14568 w 16049"/>
                <a:gd name="T21" fmla="*/ 3108 h 4877"/>
                <a:gd name="T22" fmla="*/ 15132 w 16049"/>
                <a:gd name="T23" fmla="*/ 3492 h 4877"/>
                <a:gd name="T24" fmla="*/ 15808 w 16049"/>
                <a:gd name="T25" fmla="*/ 4159 h 4877"/>
                <a:gd name="T26" fmla="*/ 16040 w 16049"/>
                <a:gd name="T27" fmla="*/ 4255 h 4877"/>
                <a:gd name="T28" fmla="*/ 15109 w 16049"/>
                <a:gd name="T29" fmla="*/ 4877 h 4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49" h="4877">
                  <a:moveTo>
                    <a:pt x="15109" y="4877"/>
                  </a:moveTo>
                  <a:cubicBezTo>
                    <a:pt x="13969" y="4678"/>
                    <a:pt x="13969" y="4678"/>
                    <a:pt x="13969" y="4678"/>
                  </a:cubicBezTo>
                  <a:cubicBezTo>
                    <a:pt x="13969" y="4678"/>
                    <a:pt x="11115" y="3987"/>
                    <a:pt x="10003" y="3862"/>
                  </a:cubicBezTo>
                  <a:cubicBezTo>
                    <a:pt x="10003" y="3862"/>
                    <a:pt x="7309" y="3523"/>
                    <a:pt x="6375" y="3443"/>
                  </a:cubicBezTo>
                  <a:cubicBezTo>
                    <a:pt x="6375" y="3443"/>
                    <a:pt x="1197" y="3205"/>
                    <a:pt x="442" y="3148"/>
                  </a:cubicBezTo>
                  <a:cubicBezTo>
                    <a:pt x="0" y="1005"/>
                    <a:pt x="0" y="1005"/>
                    <a:pt x="0" y="1005"/>
                  </a:cubicBezTo>
                  <a:cubicBezTo>
                    <a:pt x="2014" y="0"/>
                    <a:pt x="2014" y="0"/>
                    <a:pt x="2014" y="0"/>
                  </a:cubicBezTo>
                  <a:cubicBezTo>
                    <a:pt x="2014" y="0"/>
                    <a:pt x="4258" y="387"/>
                    <a:pt x="6557" y="831"/>
                  </a:cubicBezTo>
                  <a:cubicBezTo>
                    <a:pt x="8385" y="1184"/>
                    <a:pt x="10247" y="1573"/>
                    <a:pt x="11043" y="1834"/>
                  </a:cubicBezTo>
                  <a:cubicBezTo>
                    <a:pt x="13122" y="2525"/>
                    <a:pt x="13122" y="2525"/>
                    <a:pt x="13122" y="2525"/>
                  </a:cubicBezTo>
                  <a:cubicBezTo>
                    <a:pt x="13346" y="2600"/>
                    <a:pt x="14318" y="2956"/>
                    <a:pt x="14568" y="3108"/>
                  </a:cubicBezTo>
                  <a:cubicBezTo>
                    <a:pt x="14730" y="3206"/>
                    <a:pt x="14924" y="3189"/>
                    <a:pt x="15132" y="3492"/>
                  </a:cubicBezTo>
                  <a:cubicBezTo>
                    <a:pt x="15132" y="3492"/>
                    <a:pt x="15544" y="3726"/>
                    <a:pt x="15808" y="4159"/>
                  </a:cubicBezTo>
                  <a:cubicBezTo>
                    <a:pt x="15808" y="4159"/>
                    <a:pt x="16031" y="4104"/>
                    <a:pt x="16040" y="4255"/>
                  </a:cubicBezTo>
                  <a:cubicBezTo>
                    <a:pt x="16049" y="4406"/>
                    <a:pt x="15647" y="4877"/>
                    <a:pt x="15109" y="4877"/>
                  </a:cubicBezTo>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118">
              <a:extLst>
                <a:ext uri="{FF2B5EF4-FFF2-40B4-BE49-F238E27FC236}">
                  <a16:creationId xmlns:a16="http://schemas.microsoft.com/office/drawing/2014/main" id="{DDB107CC-A2DE-456E-8C50-28FFE8B373F6}"/>
                </a:ext>
              </a:extLst>
            </p:cNvPr>
            <p:cNvSpPr>
              <a:spLocks/>
            </p:cNvSpPr>
            <p:nvPr/>
          </p:nvSpPr>
          <p:spPr bwMode="auto">
            <a:xfrm>
              <a:off x="13509625" y="911225"/>
              <a:ext cx="2959100" cy="2528888"/>
            </a:xfrm>
            <a:custGeom>
              <a:avLst/>
              <a:gdLst>
                <a:gd name="T0" fmla="*/ 3453 w 3453"/>
                <a:gd name="T1" fmla="*/ 969 h 2950"/>
                <a:gd name="T2" fmla="*/ 2101 w 3453"/>
                <a:gd name="T3" fmla="*/ 2341 h 2950"/>
                <a:gd name="T4" fmla="*/ 1524 w 3453"/>
                <a:gd name="T5" fmla="*/ 2597 h 2950"/>
                <a:gd name="T6" fmla="*/ 956 w 3453"/>
                <a:gd name="T7" fmla="*/ 2950 h 2950"/>
                <a:gd name="T8" fmla="*/ 0 w 3453"/>
                <a:gd name="T9" fmla="*/ 2037 h 2950"/>
                <a:gd name="T10" fmla="*/ 1574 w 3453"/>
                <a:gd name="T11" fmla="*/ 721 h 2950"/>
                <a:gd name="T12" fmla="*/ 1920 w 3453"/>
                <a:gd name="T13" fmla="*/ 432 h 2950"/>
                <a:gd name="T14" fmla="*/ 2910 w 3453"/>
                <a:gd name="T15" fmla="*/ 104 h 2950"/>
                <a:gd name="T16" fmla="*/ 3308 w 3453"/>
                <a:gd name="T17" fmla="*/ 398 h 2950"/>
                <a:gd name="T18" fmla="*/ 3308 w 3453"/>
                <a:gd name="T19" fmla="*/ 398 h 2950"/>
                <a:gd name="T20" fmla="*/ 3453 w 3453"/>
                <a:gd name="T21" fmla="*/ 969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3" h="2950">
                  <a:moveTo>
                    <a:pt x="3453" y="969"/>
                  </a:moveTo>
                  <a:cubicBezTo>
                    <a:pt x="3453" y="1835"/>
                    <a:pt x="2561" y="2207"/>
                    <a:pt x="2101" y="2341"/>
                  </a:cubicBezTo>
                  <a:cubicBezTo>
                    <a:pt x="1898" y="2400"/>
                    <a:pt x="1703" y="2486"/>
                    <a:pt x="1524" y="2597"/>
                  </a:cubicBezTo>
                  <a:cubicBezTo>
                    <a:pt x="956" y="2950"/>
                    <a:pt x="956" y="2950"/>
                    <a:pt x="956" y="2950"/>
                  </a:cubicBezTo>
                  <a:cubicBezTo>
                    <a:pt x="956" y="2950"/>
                    <a:pt x="913" y="2122"/>
                    <a:pt x="0" y="2037"/>
                  </a:cubicBezTo>
                  <a:cubicBezTo>
                    <a:pt x="1574" y="721"/>
                    <a:pt x="1574" y="721"/>
                    <a:pt x="1574" y="721"/>
                  </a:cubicBezTo>
                  <a:cubicBezTo>
                    <a:pt x="1920" y="432"/>
                    <a:pt x="1920" y="432"/>
                    <a:pt x="1920" y="432"/>
                  </a:cubicBezTo>
                  <a:cubicBezTo>
                    <a:pt x="2173" y="210"/>
                    <a:pt x="2590" y="0"/>
                    <a:pt x="2910" y="104"/>
                  </a:cubicBezTo>
                  <a:cubicBezTo>
                    <a:pt x="3060" y="153"/>
                    <a:pt x="3204" y="242"/>
                    <a:pt x="3308" y="398"/>
                  </a:cubicBezTo>
                  <a:cubicBezTo>
                    <a:pt x="3308" y="398"/>
                    <a:pt x="3308" y="398"/>
                    <a:pt x="3308" y="398"/>
                  </a:cubicBezTo>
                  <a:cubicBezTo>
                    <a:pt x="3396" y="532"/>
                    <a:pt x="3453" y="717"/>
                    <a:pt x="3453" y="969"/>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119">
              <a:extLst>
                <a:ext uri="{FF2B5EF4-FFF2-40B4-BE49-F238E27FC236}">
                  <a16:creationId xmlns:a16="http://schemas.microsoft.com/office/drawing/2014/main" id="{E1D0984B-6222-43B1-ABA4-C061E951B219}"/>
                </a:ext>
              </a:extLst>
            </p:cNvPr>
            <p:cNvSpPr>
              <a:spLocks/>
            </p:cNvSpPr>
            <p:nvPr/>
          </p:nvSpPr>
          <p:spPr bwMode="auto">
            <a:xfrm>
              <a:off x="1692275" y="2786063"/>
              <a:ext cx="1606550" cy="6086475"/>
            </a:xfrm>
            <a:custGeom>
              <a:avLst/>
              <a:gdLst>
                <a:gd name="T0" fmla="*/ 218 w 1874"/>
                <a:gd name="T1" fmla="*/ 6893 h 7099"/>
                <a:gd name="T2" fmla="*/ 1339 w 1874"/>
                <a:gd name="T3" fmla="*/ 6850 h 7099"/>
                <a:gd name="T4" fmla="*/ 1397 w 1874"/>
                <a:gd name="T5" fmla="*/ 0 h 7099"/>
                <a:gd name="T6" fmla="*/ 0 w 1874"/>
                <a:gd name="T7" fmla="*/ 107 h 7099"/>
                <a:gd name="T8" fmla="*/ 218 w 1874"/>
                <a:gd name="T9" fmla="*/ 6893 h 7099"/>
              </a:gdLst>
              <a:ahLst/>
              <a:cxnLst>
                <a:cxn ang="0">
                  <a:pos x="T0" y="T1"/>
                </a:cxn>
                <a:cxn ang="0">
                  <a:pos x="T2" y="T3"/>
                </a:cxn>
                <a:cxn ang="0">
                  <a:pos x="T4" y="T5"/>
                </a:cxn>
                <a:cxn ang="0">
                  <a:pos x="T6" y="T7"/>
                </a:cxn>
                <a:cxn ang="0">
                  <a:pos x="T8" y="T9"/>
                </a:cxn>
              </a:cxnLst>
              <a:rect l="0" t="0" r="r" b="b"/>
              <a:pathLst>
                <a:path w="1874" h="7099">
                  <a:moveTo>
                    <a:pt x="218" y="6893"/>
                  </a:moveTo>
                  <a:cubicBezTo>
                    <a:pt x="218" y="6893"/>
                    <a:pt x="1292" y="7099"/>
                    <a:pt x="1339" y="6850"/>
                  </a:cubicBezTo>
                  <a:cubicBezTo>
                    <a:pt x="1874" y="4059"/>
                    <a:pt x="1397" y="0"/>
                    <a:pt x="1397" y="0"/>
                  </a:cubicBezTo>
                  <a:cubicBezTo>
                    <a:pt x="0" y="107"/>
                    <a:pt x="0" y="107"/>
                    <a:pt x="0" y="107"/>
                  </a:cubicBezTo>
                  <a:lnTo>
                    <a:pt x="218" y="6893"/>
                  </a:lnTo>
                  <a:close/>
                </a:path>
              </a:pathLst>
            </a:custGeom>
            <a:solidFill>
              <a:srgbClr val="512D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120">
              <a:extLst>
                <a:ext uri="{FF2B5EF4-FFF2-40B4-BE49-F238E27FC236}">
                  <a16:creationId xmlns:a16="http://schemas.microsoft.com/office/drawing/2014/main" id="{738781A2-2510-4341-BE4A-CCB4B3DFD434}"/>
                </a:ext>
              </a:extLst>
            </p:cNvPr>
            <p:cNvSpPr>
              <a:spLocks/>
            </p:cNvSpPr>
            <p:nvPr/>
          </p:nvSpPr>
          <p:spPr bwMode="auto">
            <a:xfrm>
              <a:off x="8039100" y="3641725"/>
              <a:ext cx="7429500" cy="2281238"/>
            </a:xfrm>
            <a:custGeom>
              <a:avLst/>
              <a:gdLst>
                <a:gd name="T0" fmla="*/ 8668 w 8668"/>
                <a:gd name="T1" fmla="*/ 2661 h 2661"/>
                <a:gd name="T2" fmla="*/ 0 w 8668"/>
                <a:gd name="T3" fmla="*/ 343 h 2661"/>
                <a:gd name="T4" fmla="*/ 93 w 8668"/>
                <a:gd name="T5" fmla="*/ 0 h 2661"/>
                <a:gd name="T6" fmla="*/ 4579 w 8668"/>
                <a:gd name="T7" fmla="*/ 1003 h 2661"/>
                <a:gd name="T8" fmla="*/ 6658 w 8668"/>
                <a:gd name="T9" fmla="*/ 1694 h 2661"/>
                <a:gd name="T10" fmla="*/ 8094 w 8668"/>
                <a:gd name="T11" fmla="*/ 2212 h 2661"/>
                <a:gd name="T12" fmla="*/ 8668 w 8668"/>
                <a:gd name="T13" fmla="*/ 2661 h 2661"/>
              </a:gdLst>
              <a:ahLst/>
              <a:cxnLst>
                <a:cxn ang="0">
                  <a:pos x="T0" y="T1"/>
                </a:cxn>
                <a:cxn ang="0">
                  <a:pos x="T2" y="T3"/>
                </a:cxn>
                <a:cxn ang="0">
                  <a:pos x="T4" y="T5"/>
                </a:cxn>
                <a:cxn ang="0">
                  <a:pos x="T6" y="T7"/>
                </a:cxn>
                <a:cxn ang="0">
                  <a:pos x="T8" y="T9"/>
                </a:cxn>
                <a:cxn ang="0">
                  <a:pos x="T10" y="T11"/>
                </a:cxn>
                <a:cxn ang="0">
                  <a:pos x="T12" y="T13"/>
                </a:cxn>
              </a:cxnLst>
              <a:rect l="0" t="0" r="r" b="b"/>
              <a:pathLst>
                <a:path w="8668" h="2661">
                  <a:moveTo>
                    <a:pt x="8668" y="2661"/>
                  </a:moveTo>
                  <a:cubicBezTo>
                    <a:pt x="6205" y="1352"/>
                    <a:pt x="0" y="343"/>
                    <a:pt x="0" y="343"/>
                  </a:cubicBezTo>
                  <a:cubicBezTo>
                    <a:pt x="93" y="0"/>
                    <a:pt x="93" y="0"/>
                    <a:pt x="93" y="0"/>
                  </a:cubicBezTo>
                  <a:cubicBezTo>
                    <a:pt x="1921" y="353"/>
                    <a:pt x="3783" y="742"/>
                    <a:pt x="4579" y="1003"/>
                  </a:cubicBezTo>
                  <a:cubicBezTo>
                    <a:pt x="6658" y="1694"/>
                    <a:pt x="6658" y="1694"/>
                    <a:pt x="6658" y="1694"/>
                  </a:cubicBezTo>
                  <a:cubicBezTo>
                    <a:pt x="6882" y="1769"/>
                    <a:pt x="7833" y="2079"/>
                    <a:pt x="8094" y="2212"/>
                  </a:cubicBezTo>
                  <a:cubicBezTo>
                    <a:pt x="8328" y="2330"/>
                    <a:pt x="8613" y="2544"/>
                    <a:pt x="8668" y="2661"/>
                  </a:cubicBez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121">
              <a:extLst>
                <a:ext uri="{FF2B5EF4-FFF2-40B4-BE49-F238E27FC236}">
                  <a16:creationId xmlns:a16="http://schemas.microsoft.com/office/drawing/2014/main" id="{A73E9B5B-64E3-4CE6-A4AE-9DCD0570169B}"/>
                </a:ext>
              </a:extLst>
            </p:cNvPr>
            <p:cNvSpPr>
              <a:spLocks/>
            </p:cNvSpPr>
            <p:nvPr/>
          </p:nvSpPr>
          <p:spPr bwMode="auto">
            <a:xfrm>
              <a:off x="3324225" y="3090863"/>
              <a:ext cx="3695700" cy="5289550"/>
            </a:xfrm>
            <a:custGeom>
              <a:avLst/>
              <a:gdLst>
                <a:gd name="T0" fmla="*/ 0 w 4310"/>
                <a:gd name="T1" fmla="*/ 5874 h 6169"/>
                <a:gd name="T2" fmla="*/ 0 w 4310"/>
                <a:gd name="T3" fmla="*/ 296 h 6169"/>
                <a:gd name="T4" fmla="*/ 295 w 4310"/>
                <a:gd name="T5" fmla="*/ 0 h 6169"/>
                <a:gd name="T6" fmla="*/ 4015 w 4310"/>
                <a:gd name="T7" fmla="*/ 0 h 6169"/>
                <a:gd name="T8" fmla="*/ 4310 w 4310"/>
                <a:gd name="T9" fmla="*/ 296 h 6169"/>
                <a:gd name="T10" fmla="*/ 4310 w 4310"/>
                <a:gd name="T11" fmla="*/ 5874 h 6169"/>
                <a:gd name="T12" fmla="*/ 4015 w 4310"/>
                <a:gd name="T13" fmla="*/ 6169 h 6169"/>
                <a:gd name="T14" fmla="*/ 295 w 4310"/>
                <a:gd name="T15" fmla="*/ 6169 h 6169"/>
                <a:gd name="T16" fmla="*/ 0 w 4310"/>
                <a:gd name="T17" fmla="*/ 5874 h 6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0" h="6169">
                  <a:moveTo>
                    <a:pt x="0" y="5874"/>
                  </a:moveTo>
                  <a:cubicBezTo>
                    <a:pt x="0" y="296"/>
                    <a:pt x="0" y="296"/>
                    <a:pt x="0" y="296"/>
                  </a:cubicBezTo>
                  <a:cubicBezTo>
                    <a:pt x="0" y="132"/>
                    <a:pt x="132" y="0"/>
                    <a:pt x="295" y="0"/>
                  </a:cubicBezTo>
                  <a:cubicBezTo>
                    <a:pt x="4015" y="0"/>
                    <a:pt x="4015" y="0"/>
                    <a:pt x="4015" y="0"/>
                  </a:cubicBezTo>
                  <a:cubicBezTo>
                    <a:pt x="4178" y="0"/>
                    <a:pt x="4310" y="132"/>
                    <a:pt x="4310" y="296"/>
                  </a:cubicBezTo>
                  <a:cubicBezTo>
                    <a:pt x="4310" y="5874"/>
                    <a:pt x="4310" y="5874"/>
                    <a:pt x="4310" y="5874"/>
                  </a:cubicBezTo>
                  <a:cubicBezTo>
                    <a:pt x="4310" y="6037"/>
                    <a:pt x="4178" y="6169"/>
                    <a:pt x="4015" y="6169"/>
                  </a:cubicBezTo>
                  <a:cubicBezTo>
                    <a:pt x="295" y="6169"/>
                    <a:pt x="295" y="6169"/>
                    <a:pt x="295" y="6169"/>
                  </a:cubicBezTo>
                  <a:cubicBezTo>
                    <a:pt x="132" y="6169"/>
                    <a:pt x="0" y="6037"/>
                    <a:pt x="0" y="5874"/>
                  </a:cubicBezTo>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122">
              <a:extLst>
                <a:ext uri="{FF2B5EF4-FFF2-40B4-BE49-F238E27FC236}">
                  <a16:creationId xmlns:a16="http://schemas.microsoft.com/office/drawing/2014/main" id="{02E3747E-205F-4216-8F06-436DF6EAB203}"/>
                </a:ext>
              </a:extLst>
            </p:cNvPr>
            <p:cNvSpPr>
              <a:spLocks/>
            </p:cNvSpPr>
            <p:nvPr/>
          </p:nvSpPr>
          <p:spPr bwMode="auto">
            <a:xfrm>
              <a:off x="4894263" y="3408363"/>
              <a:ext cx="1895475" cy="4632325"/>
            </a:xfrm>
            <a:custGeom>
              <a:avLst/>
              <a:gdLst>
                <a:gd name="T0" fmla="*/ 0 w 2211"/>
                <a:gd name="T1" fmla="*/ 5289 h 5401"/>
                <a:gd name="T2" fmla="*/ 0 w 2211"/>
                <a:gd name="T3" fmla="*/ 111 h 5401"/>
                <a:gd name="T4" fmla="*/ 112 w 2211"/>
                <a:gd name="T5" fmla="*/ 0 h 5401"/>
                <a:gd name="T6" fmla="*/ 2100 w 2211"/>
                <a:gd name="T7" fmla="*/ 0 h 5401"/>
                <a:gd name="T8" fmla="*/ 2211 w 2211"/>
                <a:gd name="T9" fmla="*/ 111 h 5401"/>
                <a:gd name="T10" fmla="*/ 2211 w 2211"/>
                <a:gd name="T11" fmla="*/ 5289 h 5401"/>
                <a:gd name="T12" fmla="*/ 2100 w 2211"/>
                <a:gd name="T13" fmla="*/ 5401 h 5401"/>
                <a:gd name="T14" fmla="*/ 112 w 2211"/>
                <a:gd name="T15" fmla="*/ 5401 h 5401"/>
                <a:gd name="T16" fmla="*/ 0 w 2211"/>
                <a:gd name="T17" fmla="*/ 528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1" h="5401">
                  <a:moveTo>
                    <a:pt x="0" y="5289"/>
                  </a:moveTo>
                  <a:cubicBezTo>
                    <a:pt x="0" y="111"/>
                    <a:pt x="0" y="111"/>
                    <a:pt x="0" y="111"/>
                  </a:cubicBezTo>
                  <a:cubicBezTo>
                    <a:pt x="0" y="50"/>
                    <a:pt x="50" y="0"/>
                    <a:pt x="112" y="0"/>
                  </a:cubicBezTo>
                  <a:cubicBezTo>
                    <a:pt x="2100" y="0"/>
                    <a:pt x="2100" y="0"/>
                    <a:pt x="2100" y="0"/>
                  </a:cubicBezTo>
                  <a:cubicBezTo>
                    <a:pt x="2161" y="0"/>
                    <a:pt x="2211" y="50"/>
                    <a:pt x="2211" y="111"/>
                  </a:cubicBezTo>
                  <a:cubicBezTo>
                    <a:pt x="2211" y="5289"/>
                    <a:pt x="2211" y="5289"/>
                    <a:pt x="2211" y="5289"/>
                  </a:cubicBezTo>
                  <a:cubicBezTo>
                    <a:pt x="2211" y="5351"/>
                    <a:pt x="2161" y="5401"/>
                    <a:pt x="2100" y="5401"/>
                  </a:cubicBezTo>
                  <a:cubicBezTo>
                    <a:pt x="112" y="5401"/>
                    <a:pt x="112" y="5401"/>
                    <a:pt x="112" y="5401"/>
                  </a:cubicBezTo>
                  <a:cubicBezTo>
                    <a:pt x="50" y="5401"/>
                    <a:pt x="0" y="5351"/>
                    <a:pt x="0" y="5289"/>
                  </a:cubicBezTo>
                </a:path>
              </a:pathLst>
            </a:custGeom>
            <a:solidFill>
              <a:srgbClr val="B2B2B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123">
              <a:extLst>
                <a:ext uri="{FF2B5EF4-FFF2-40B4-BE49-F238E27FC236}">
                  <a16:creationId xmlns:a16="http://schemas.microsoft.com/office/drawing/2014/main" id="{03A3922A-A8BF-404A-BC47-3B1DFC3D02D7}"/>
                </a:ext>
              </a:extLst>
            </p:cNvPr>
            <p:cNvSpPr>
              <a:spLocks/>
            </p:cNvSpPr>
            <p:nvPr/>
          </p:nvSpPr>
          <p:spPr bwMode="auto">
            <a:xfrm>
              <a:off x="3481388" y="4878388"/>
              <a:ext cx="1252538" cy="1724025"/>
            </a:xfrm>
            <a:custGeom>
              <a:avLst/>
              <a:gdLst>
                <a:gd name="T0" fmla="*/ 0 w 1460"/>
                <a:gd name="T1" fmla="*/ 1935 h 2011"/>
                <a:gd name="T2" fmla="*/ 0 w 1460"/>
                <a:gd name="T3" fmla="*/ 76 h 2011"/>
                <a:gd name="T4" fmla="*/ 76 w 1460"/>
                <a:gd name="T5" fmla="*/ 0 h 2011"/>
                <a:gd name="T6" fmla="*/ 1384 w 1460"/>
                <a:gd name="T7" fmla="*/ 0 h 2011"/>
                <a:gd name="T8" fmla="*/ 1460 w 1460"/>
                <a:gd name="T9" fmla="*/ 76 h 2011"/>
                <a:gd name="T10" fmla="*/ 1460 w 1460"/>
                <a:gd name="T11" fmla="*/ 1935 h 2011"/>
                <a:gd name="T12" fmla="*/ 1384 w 1460"/>
                <a:gd name="T13" fmla="*/ 2011 h 2011"/>
                <a:gd name="T14" fmla="*/ 76 w 1460"/>
                <a:gd name="T15" fmla="*/ 2011 h 2011"/>
                <a:gd name="T16" fmla="*/ 0 w 1460"/>
                <a:gd name="T17" fmla="*/ 1935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0" h="2011">
                  <a:moveTo>
                    <a:pt x="0" y="1935"/>
                  </a:moveTo>
                  <a:cubicBezTo>
                    <a:pt x="0" y="76"/>
                    <a:pt x="0" y="76"/>
                    <a:pt x="0" y="76"/>
                  </a:cubicBezTo>
                  <a:cubicBezTo>
                    <a:pt x="0" y="34"/>
                    <a:pt x="34" y="0"/>
                    <a:pt x="76" y="0"/>
                  </a:cubicBezTo>
                  <a:cubicBezTo>
                    <a:pt x="1384" y="0"/>
                    <a:pt x="1384" y="0"/>
                    <a:pt x="1384" y="0"/>
                  </a:cubicBezTo>
                  <a:cubicBezTo>
                    <a:pt x="1426" y="0"/>
                    <a:pt x="1460" y="34"/>
                    <a:pt x="1460" y="76"/>
                  </a:cubicBezTo>
                  <a:cubicBezTo>
                    <a:pt x="1460" y="1935"/>
                    <a:pt x="1460" y="1935"/>
                    <a:pt x="1460" y="1935"/>
                  </a:cubicBezTo>
                  <a:cubicBezTo>
                    <a:pt x="1460" y="1977"/>
                    <a:pt x="1426" y="2011"/>
                    <a:pt x="1384" y="2011"/>
                  </a:cubicBezTo>
                  <a:cubicBezTo>
                    <a:pt x="76" y="2011"/>
                    <a:pt x="76" y="2011"/>
                    <a:pt x="76" y="2011"/>
                  </a:cubicBezTo>
                  <a:cubicBezTo>
                    <a:pt x="34" y="2011"/>
                    <a:pt x="0" y="1977"/>
                    <a:pt x="0" y="1935"/>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124">
              <a:extLst>
                <a:ext uri="{FF2B5EF4-FFF2-40B4-BE49-F238E27FC236}">
                  <a16:creationId xmlns:a16="http://schemas.microsoft.com/office/drawing/2014/main" id="{A33E0799-D4A8-4A24-BBF8-4A2C6159F2E1}"/>
                </a:ext>
              </a:extLst>
            </p:cNvPr>
            <p:cNvSpPr>
              <a:spLocks/>
            </p:cNvSpPr>
            <p:nvPr/>
          </p:nvSpPr>
          <p:spPr bwMode="auto">
            <a:xfrm>
              <a:off x="6519863" y="3497263"/>
              <a:ext cx="176213" cy="285750"/>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125">
              <a:extLst>
                <a:ext uri="{FF2B5EF4-FFF2-40B4-BE49-F238E27FC236}">
                  <a16:creationId xmlns:a16="http://schemas.microsoft.com/office/drawing/2014/main" id="{1ABAE0F3-D022-4A1D-B466-E576FF8823DD}"/>
                </a:ext>
              </a:extLst>
            </p:cNvPr>
            <p:cNvSpPr>
              <a:spLocks/>
            </p:cNvSpPr>
            <p:nvPr/>
          </p:nvSpPr>
          <p:spPr bwMode="auto">
            <a:xfrm>
              <a:off x="6519863" y="3817938"/>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126">
              <a:extLst>
                <a:ext uri="{FF2B5EF4-FFF2-40B4-BE49-F238E27FC236}">
                  <a16:creationId xmlns:a16="http://schemas.microsoft.com/office/drawing/2014/main" id="{871A044F-7009-4EA7-9FDF-FBA8E2088E9F}"/>
                </a:ext>
              </a:extLst>
            </p:cNvPr>
            <p:cNvSpPr>
              <a:spLocks/>
            </p:cNvSpPr>
            <p:nvPr/>
          </p:nvSpPr>
          <p:spPr bwMode="auto">
            <a:xfrm>
              <a:off x="6519863" y="41402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127">
              <a:extLst>
                <a:ext uri="{FF2B5EF4-FFF2-40B4-BE49-F238E27FC236}">
                  <a16:creationId xmlns:a16="http://schemas.microsoft.com/office/drawing/2014/main" id="{BFABACBE-2BA9-4F86-8C56-75361ADA4A57}"/>
                </a:ext>
              </a:extLst>
            </p:cNvPr>
            <p:cNvSpPr>
              <a:spLocks/>
            </p:cNvSpPr>
            <p:nvPr/>
          </p:nvSpPr>
          <p:spPr bwMode="auto">
            <a:xfrm>
              <a:off x="6519863" y="4462463"/>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128">
              <a:extLst>
                <a:ext uri="{FF2B5EF4-FFF2-40B4-BE49-F238E27FC236}">
                  <a16:creationId xmlns:a16="http://schemas.microsoft.com/office/drawing/2014/main" id="{059075F7-7931-4058-BA89-248C3E7CB3E7}"/>
                </a:ext>
              </a:extLst>
            </p:cNvPr>
            <p:cNvSpPr>
              <a:spLocks/>
            </p:cNvSpPr>
            <p:nvPr/>
          </p:nvSpPr>
          <p:spPr bwMode="auto">
            <a:xfrm>
              <a:off x="6519863" y="4784725"/>
              <a:ext cx="176213" cy="287338"/>
            </a:xfrm>
            <a:custGeom>
              <a:avLst/>
              <a:gdLst>
                <a:gd name="T0" fmla="*/ 0 w 205"/>
                <a:gd name="T1" fmla="*/ 278 h 335"/>
                <a:gd name="T2" fmla="*/ 0 w 205"/>
                <a:gd name="T3" fmla="*/ 56 h 335"/>
                <a:gd name="T4" fmla="*/ 57 w 205"/>
                <a:gd name="T5" fmla="*/ 0 h 335"/>
                <a:gd name="T6" fmla="*/ 149 w 205"/>
                <a:gd name="T7" fmla="*/ 0 h 335"/>
                <a:gd name="T8" fmla="*/ 205 w 205"/>
                <a:gd name="T9" fmla="*/ 56 h 335"/>
                <a:gd name="T10" fmla="*/ 205 w 205"/>
                <a:gd name="T11" fmla="*/ 278 h 335"/>
                <a:gd name="T12" fmla="*/ 149 w 205"/>
                <a:gd name="T13" fmla="*/ 335 h 335"/>
                <a:gd name="T14" fmla="*/ 57 w 205"/>
                <a:gd name="T15" fmla="*/ 335 h 335"/>
                <a:gd name="T16" fmla="*/ 0 w 205"/>
                <a:gd name="T17" fmla="*/ 27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8"/>
                  </a:moveTo>
                  <a:cubicBezTo>
                    <a:pt x="0" y="56"/>
                    <a:pt x="0" y="56"/>
                    <a:pt x="0" y="56"/>
                  </a:cubicBezTo>
                  <a:cubicBezTo>
                    <a:pt x="0" y="25"/>
                    <a:pt x="26" y="0"/>
                    <a:pt x="57" y="0"/>
                  </a:cubicBezTo>
                  <a:cubicBezTo>
                    <a:pt x="149" y="0"/>
                    <a:pt x="149" y="0"/>
                    <a:pt x="149" y="0"/>
                  </a:cubicBezTo>
                  <a:cubicBezTo>
                    <a:pt x="180" y="0"/>
                    <a:pt x="205" y="25"/>
                    <a:pt x="205" y="56"/>
                  </a:cubicBezTo>
                  <a:cubicBezTo>
                    <a:pt x="205" y="278"/>
                    <a:pt x="205" y="278"/>
                    <a:pt x="205" y="278"/>
                  </a:cubicBezTo>
                  <a:cubicBezTo>
                    <a:pt x="205" y="309"/>
                    <a:pt x="180" y="335"/>
                    <a:pt x="149" y="335"/>
                  </a:cubicBezTo>
                  <a:cubicBezTo>
                    <a:pt x="57" y="335"/>
                    <a:pt x="57" y="335"/>
                    <a:pt x="57" y="335"/>
                  </a:cubicBezTo>
                  <a:cubicBezTo>
                    <a:pt x="26" y="335"/>
                    <a:pt x="0" y="309"/>
                    <a:pt x="0" y="27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129">
              <a:extLst>
                <a:ext uri="{FF2B5EF4-FFF2-40B4-BE49-F238E27FC236}">
                  <a16:creationId xmlns:a16="http://schemas.microsoft.com/office/drawing/2014/main" id="{97BFCF94-E705-4218-AAF4-EE78F85F7008}"/>
                </a:ext>
              </a:extLst>
            </p:cNvPr>
            <p:cNvSpPr>
              <a:spLocks/>
            </p:cNvSpPr>
            <p:nvPr/>
          </p:nvSpPr>
          <p:spPr bwMode="auto">
            <a:xfrm>
              <a:off x="6519863" y="51054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130">
              <a:extLst>
                <a:ext uri="{FF2B5EF4-FFF2-40B4-BE49-F238E27FC236}">
                  <a16:creationId xmlns:a16="http://schemas.microsoft.com/office/drawing/2014/main" id="{2E786BFA-952E-48D1-85D9-C9D1A1CABC1E}"/>
                </a:ext>
              </a:extLst>
            </p:cNvPr>
            <p:cNvSpPr>
              <a:spLocks/>
            </p:cNvSpPr>
            <p:nvPr/>
          </p:nvSpPr>
          <p:spPr bwMode="auto">
            <a:xfrm>
              <a:off x="6519863" y="5427663"/>
              <a:ext cx="176213" cy="287338"/>
            </a:xfrm>
            <a:custGeom>
              <a:avLst/>
              <a:gdLst>
                <a:gd name="T0" fmla="*/ 0 w 205"/>
                <a:gd name="T1" fmla="*/ 279 h 335"/>
                <a:gd name="T2" fmla="*/ 0 w 205"/>
                <a:gd name="T3" fmla="*/ 57 h 335"/>
                <a:gd name="T4" fmla="*/ 57 w 205"/>
                <a:gd name="T5" fmla="*/ 0 h 335"/>
                <a:gd name="T6" fmla="*/ 149 w 205"/>
                <a:gd name="T7" fmla="*/ 0 h 335"/>
                <a:gd name="T8" fmla="*/ 205 w 205"/>
                <a:gd name="T9" fmla="*/ 57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7"/>
                    <a:pt x="0" y="57"/>
                    <a:pt x="0" y="57"/>
                  </a:cubicBezTo>
                  <a:cubicBezTo>
                    <a:pt x="0" y="26"/>
                    <a:pt x="26" y="0"/>
                    <a:pt x="57" y="0"/>
                  </a:cubicBezTo>
                  <a:cubicBezTo>
                    <a:pt x="149" y="0"/>
                    <a:pt x="149" y="0"/>
                    <a:pt x="149" y="0"/>
                  </a:cubicBezTo>
                  <a:cubicBezTo>
                    <a:pt x="180" y="0"/>
                    <a:pt x="205" y="26"/>
                    <a:pt x="205" y="57"/>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131">
              <a:extLst>
                <a:ext uri="{FF2B5EF4-FFF2-40B4-BE49-F238E27FC236}">
                  <a16:creationId xmlns:a16="http://schemas.microsoft.com/office/drawing/2014/main" id="{82A4A352-4959-4B9D-8F42-453B27875C6B}"/>
                </a:ext>
              </a:extLst>
            </p:cNvPr>
            <p:cNvSpPr>
              <a:spLocks/>
            </p:cNvSpPr>
            <p:nvPr/>
          </p:nvSpPr>
          <p:spPr bwMode="auto">
            <a:xfrm>
              <a:off x="6519863" y="5749925"/>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132">
              <a:extLst>
                <a:ext uri="{FF2B5EF4-FFF2-40B4-BE49-F238E27FC236}">
                  <a16:creationId xmlns:a16="http://schemas.microsoft.com/office/drawing/2014/main" id="{75CDFFB9-3CF6-4939-AFE5-61AD6FBFEA46}"/>
                </a:ext>
              </a:extLst>
            </p:cNvPr>
            <p:cNvSpPr>
              <a:spLocks/>
            </p:cNvSpPr>
            <p:nvPr/>
          </p:nvSpPr>
          <p:spPr bwMode="auto">
            <a:xfrm>
              <a:off x="6519863" y="60706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133">
              <a:extLst>
                <a:ext uri="{FF2B5EF4-FFF2-40B4-BE49-F238E27FC236}">
                  <a16:creationId xmlns:a16="http://schemas.microsoft.com/office/drawing/2014/main" id="{9EE93D03-BFCE-49EB-A0CA-2D23D0D777F4}"/>
                </a:ext>
              </a:extLst>
            </p:cNvPr>
            <p:cNvSpPr>
              <a:spLocks/>
            </p:cNvSpPr>
            <p:nvPr/>
          </p:nvSpPr>
          <p:spPr bwMode="auto">
            <a:xfrm>
              <a:off x="6519863" y="6394450"/>
              <a:ext cx="176213" cy="285750"/>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134">
              <a:extLst>
                <a:ext uri="{FF2B5EF4-FFF2-40B4-BE49-F238E27FC236}">
                  <a16:creationId xmlns:a16="http://schemas.microsoft.com/office/drawing/2014/main" id="{1E7E5EA3-40D9-4AFC-8067-E3A222EE4A0F}"/>
                </a:ext>
              </a:extLst>
            </p:cNvPr>
            <p:cNvSpPr>
              <a:spLocks/>
            </p:cNvSpPr>
            <p:nvPr/>
          </p:nvSpPr>
          <p:spPr bwMode="auto">
            <a:xfrm>
              <a:off x="6519863" y="6715125"/>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135">
              <a:extLst>
                <a:ext uri="{FF2B5EF4-FFF2-40B4-BE49-F238E27FC236}">
                  <a16:creationId xmlns:a16="http://schemas.microsoft.com/office/drawing/2014/main" id="{4C9E2E2E-94D3-4712-9C46-F269C42CECCE}"/>
                </a:ext>
              </a:extLst>
            </p:cNvPr>
            <p:cNvSpPr>
              <a:spLocks/>
            </p:cNvSpPr>
            <p:nvPr/>
          </p:nvSpPr>
          <p:spPr bwMode="auto">
            <a:xfrm>
              <a:off x="6519863" y="7037388"/>
              <a:ext cx="176213" cy="287338"/>
            </a:xfrm>
            <a:custGeom>
              <a:avLst/>
              <a:gdLst>
                <a:gd name="T0" fmla="*/ 0 w 205"/>
                <a:gd name="T1" fmla="*/ 278 h 335"/>
                <a:gd name="T2" fmla="*/ 0 w 205"/>
                <a:gd name="T3" fmla="*/ 56 h 335"/>
                <a:gd name="T4" fmla="*/ 57 w 205"/>
                <a:gd name="T5" fmla="*/ 0 h 335"/>
                <a:gd name="T6" fmla="*/ 149 w 205"/>
                <a:gd name="T7" fmla="*/ 0 h 335"/>
                <a:gd name="T8" fmla="*/ 205 w 205"/>
                <a:gd name="T9" fmla="*/ 56 h 335"/>
                <a:gd name="T10" fmla="*/ 205 w 205"/>
                <a:gd name="T11" fmla="*/ 278 h 335"/>
                <a:gd name="T12" fmla="*/ 149 w 205"/>
                <a:gd name="T13" fmla="*/ 335 h 335"/>
                <a:gd name="T14" fmla="*/ 57 w 205"/>
                <a:gd name="T15" fmla="*/ 335 h 335"/>
                <a:gd name="T16" fmla="*/ 0 w 205"/>
                <a:gd name="T17" fmla="*/ 27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8"/>
                  </a:moveTo>
                  <a:cubicBezTo>
                    <a:pt x="0" y="56"/>
                    <a:pt x="0" y="56"/>
                    <a:pt x="0" y="56"/>
                  </a:cubicBezTo>
                  <a:cubicBezTo>
                    <a:pt x="0" y="25"/>
                    <a:pt x="26" y="0"/>
                    <a:pt x="57" y="0"/>
                  </a:cubicBezTo>
                  <a:cubicBezTo>
                    <a:pt x="149" y="0"/>
                    <a:pt x="149" y="0"/>
                    <a:pt x="149" y="0"/>
                  </a:cubicBezTo>
                  <a:cubicBezTo>
                    <a:pt x="180" y="0"/>
                    <a:pt x="205" y="25"/>
                    <a:pt x="205" y="56"/>
                  </a:cubicBezTo>
                  <a:cubicBezTo>
                    <a:pt x="205" y="278"/>
                    <a:pt x="205" y="278"/>
                    <a:pt x="205" y="278"/>
                  </a:cubicBezTo>
                  <a:cubicBezTo>
                    <a:pt x="205" y="309"/>
                    <a:pt x="180" y="335"/>
                    <a:pt x="149" y="335"/>
                  </a:cubicBezTo>
                  <a:cubicBezTo>
                    <a:pt x="57" y="335"/>
                    <a:pt x="57" y="335"/>
                    <a:pt x="57" y="335"/>
                  </a:cubicBezTo>
                  <a:cubicBezTo>
                    <a:pt x="26" y="335"/>
                    <a:pt x="0" y="309"/>
                    <a:pt x="0" y="27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136">
              <a:extLst>
                <a:ext uri="{FF2B5EF4-FFF2-40B4-BE49-F238E27FC236}">
                  <a16:creationId xmlns:a16="http://schemas.microsoft.com/office/drawing/2014/main" id="{2F13ED16-C1A5-483E-AA1A-FCDE25000E85}"/>
                </a:ext>
              </a:extLst>
            </p:cNvPr>
            <p:cNvSpPr>
              <a:spLocks/>
            </p:cNvSpPr>
            <p:nvPr/>
          </p:nvSpPr>
          <p:spPr bwMode="auto">
            <a:xfrm>
              <a:off x="6519863" y="7359651"/>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137">
              <a:extLst>
                <a:ext uri="{FF2B5EF4-FFF2-40B4-BE49-F238E27FC236}">
                  <a16:creationId xmlns:a16="http://schemas.microsoft.com/office/drawing/2014/main" id="{ABB2A110-8EF7-45E2-BE15-BA9100504144}"/>
                </a:ext>
              </a:extLst>
            </p:cNvPr>
            <p:cNvSpPr>
              <a:spLocks/>
            </p:cNvSpPr>
            <p:nvPr/>
          </p:nvSpPr>
          <p:spPr bwMode="auto">
            <a:xfrm>
              <a:off x="6519863" y="7680326"/>
              <a:ext cx="176213" cy="287338"/>
            </a:xfrm>
            <a:custGeom>
              <a:avLst/>
              <a:gdLst>
                <a:gd name="T0" fmla="*/ 0 w 205"/>
                <a:gd name="T1" fmla="*/ 279 h 335"/>
                <a:gd name="T2" fmla="*/ 0 w 205"/>
                <a:gd name="T3" fmla="*/ 57 h 335"/>
                <a:gd name="T4" fmla="*/ 57 w 205"/>
                <a:gd name="T5" fmla="*/ 0 h 335"/>
                <a:gd name="T6" fmla="*/ 149 w 205"/>
                <a:gd name="T7" fmla="*/ 0 h 335"/>
                <a:gd name="T8" fmla="*/ 205 w 205"/>
                <a:gd name="T9" fmla="*/ 57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7"/>
                    <a:pt x="0" y="57"/>
                    <a:pt x="0" y="57"/>
                  </a:cubicBezTo>
                  <a:cubicBezTo>
                    <a:pt x="0" y="26"/>
                    <a:pt x="26" y="0"/>
                    <a:pt x="57" y="0"/>
                  </a:cubicBezTo>
                  <a:cubicBezTo>
                    <a:pt x="149" y="0"/>
                    <a:pt x="149" y="0"/>
                    <a:pt x="149" y="0"/>
                  </a:cubicBezTo>
                  <a:cubicBezTo>
                    <a:pt x="180" y="0"/>
                    <a:pt x="205" y="26"/>
                    <a:pt x="205" y="57"/>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138">
              <a:extLst>
                <a:ext uri="{FF2B5EF4-FFF2-40B4-BE49-F238E27FC236}">
                  <a16:creationId xmlns:a16="http://schemas.microsoft.com/office/drawing/2014/main" id="{568B9ED6-AC99-4E8A-AB8D-97D17D734572}"/>
                </a:ext>
              </a:extLst>
            </p:cNvPr>
            <p:cNvSpPr>
              <a:spLocks/>
            </p:cNvSpPr>
            <p:nvPr/>
          </p:nvSpPr>
          <p:spPr bwMode="auto">
            <a:xfrm>
              <a:off x="6234113" y="3506788"/>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139">
              <a:extLst>
                <a:ext uri="{FF2B5EF4-FFF2-40B4-BE49-F238E27FC236}">
                  <a16:creationId xmlns:a16="http://schemas.microsoft.com/office/drawing/2014/main" id="{730709CC-C06F-4C57-96CF-6692AA81B2DA}"/>
                </a:ext>
              </a:extLst>
            </p:cNvPr>
            <p:cNvSpPr>
              <a:spLocks/>
            </p:cNvSpPr>
            <p:nvPr/>
          </p:nvSpPr>
          <p:spPr bwMode="auto">
            <a:xfrm>
              <a:off x="5930900" y="3979863"/>
              <a:ext cx="261938"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140">
              <a:extLst>
                <a:ext uri="{FF2B5EF4-FFF2-40B4-BE49-F238E27FC236}">
                  <a16:creationId xmlns:a16="http://schemas.microsoft.com/office/drawing/2014/main" id="{4755714C-B991-4F4E-AF2C-47CD6B9B1CED}"/>
                </a:ext>
              </a:extLst>
            </p:cNvPr>
            <p:cNvSpPr>
              <a:spLocks/>
            </p:cNvSpPr>
            <p:nvPr/>
          </p:nvSpPr>
          <p:spPr bwMode="auto">
            <a:xfrm>
              <a:off x="5629275" y="4048125"/>
              <a:ext cx="261938" cy="261938"/>
            </a:xfrm>
            <a:custGeom>
              <a:avLst/>
              <a:gdLst>
                <a:gd name="T0" fmla="*/ 0 w 304"/>
                <a:gd name="T1" fmla="*/ 291 h 304"/>
                <a:gd name="T2" fmla="*/ 0 w 304"/>
                <a:gd name="T3" fmla="*/ 12 h 304"/>
                <a:gd name="T4" fmla="*/ 13 w 304"/>
                <a:gd name="T5" fmla="*/ 0 h 304"/>
                <a:gd name="T6" fmla="*/ 292 w 304"/>
                <a:gd name="T7" fmla="*/ 0 h 304"/>
                <a:gd name="T8" fmla="*/ 304 w 304"/>
                <a:gd name="T9" fmla="*/ 12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4"/>
                    <a:pt x="292" y="304"/>
                  </a:cubicBezTo>
                  <a:cubicBezTo>
                    <a:pt x="13" y="304"/>
                    <a:pt x="13" y="304"/>
                    <a:pt x="13" y="304"/>
                  </a:cubicBezTo>
                  <a:cubicBezTo>
                    <a:pt x="6"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141">
              <a:extLst>
                <a:ext uri="{FF2B5EF4-FFF2-40B4-BE49-F238E27FC236}">
                  <a16:creationId xmlns:a16="http://schemas.microsoft.com/office/drawing/2014/main" id="{54851BD1-8A32-46FC-8554-522C9B0F11A8}"/>
                </a:ext>
              </a:extLst>
            </p:cNvPr>
            <p:cNvSpPr>
              <a:spLocks/>
            </p:cNvSpPr>
            <p:nvPr/>
          </p:nvSpPr>
          <p:spPr bwMode="auto">
            <a:xfrm>
              <a:off x="5329238" y="4210050"/>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142">
              <a:extLst>
                <a:ext uri="{FF2B5EF4-FFF2-40B4-BE49-F238E27FC236}">
                  <a16:creationId xmlns:a16="http://schemas.microsoft.com/office/drawing/2014/main" id="{D13FAA86-2498-4272-8572-916D4B977A12}"/>
                </a:ext>
              </a:extLst>
            </p:cNvPr>
            <p:cNvSpPr>
              <a:spLocks/>
            </p:cNvSpPr>
            <p:nvPr/>
          </p:nvSpPr>
          <p:spPr bwMode="auto">
            <a:xfrm>
              <a:off x="4994275" y="3506788"/>
              <a:ext cx="293688" cy="260350"/>
            </a:xfrm>
            <a:custGeom>
              <a:avLst/>
              <a:gdLst>
                <a:gd name="T0" fmla="*/ 0 w 343"/>
                <a:gd name="T1" fmla="*/ 290 h 303"/>
                <a:gd name="T2" fmla="*/ 0 w 343"/>
                <a:gd name="T3" fmla="*/ 13 h 303"/>
                <a:gd name="T4" fmla="*/ 14 w 343"/>
                <a:gd name="T5" fmla="*/ 0 h 303"/>
                <a:gd name="T6" fmla="*/ 329 w 343"/>
                <a:gd name="T7" fmla="*/ 0 h 303"/>
                <a:gd name="T8" fmla="*/ 343 w 343"/>
                <a:gd name="T9" fmla="*/ 13 h 303"/>
                <a:gd name="T10" fmla="*/ 343 w 343"/>
                <a:gd name="T11" fmla="*/ 290 h 303"/>
                <a:gd name="T12" fmla="*/ 329 w 343"/>
                <a:gd name="T13" fmla="*/ 303 h 303"/>
                <a:gd name="T14" fmla="*/ 14 w 343"/>
                <a:gd name="T15" fmla="*/ 303 h 303"/>
                <a:gd name="T16" fmla="*/ 0 w 343"/>
                <a:gd name="T17" fmla="*/ 2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3">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8"/>
                    <a:pt x="337" y="303"/>
                    <a:pt x="329" y="303"/>
                  </a:cubicBezTo>
                  <a:cubicBezTo>
                    <a:pt x="14" y="303"/>
                    <a:pt x="14" y="303"/>
                    <a:pt x="14" y="303"/>
                  </a:cubicBezTo>
                  <a:cubicBezTo>
                    <a:pt x="6" y="303"/>
                    <a:pt x="0" y="298"/>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143">
              <a:extLst>
                <a:ext uri="{FF2B5EF4-FFF2-40B4-BE49-F238E27FC236}">
                  <a16:creationId xmlns:a16="http://schemas.microsoft.com/office/drawing/2014/main" id="{8C5DFC62-DB06-4A6B-9FB9-7F72EF13BFA2}"/>
                </a:ext>
              </a:extLst>
            </p:cNvPr>
            <p:cNvSpPr>
              <a:spLocks/>
            </p:cNvSpPr>
            <p:nvPr/>
          </p:nvSpPr>
          <p:spPr bwMode="auto">
            <a:xfrm>
              <a:off x="4994275" y="3824288"/>
              <a:ext cx="293688" cy="260350"/>
            </a:xfrm>
            <a:custGeom>
              <a:avLst/>
              <a:gdLst>
                <a:gd name="T0" fmla="*/ 0 w 343"/>
                <a:gd name="T1" fmla="*/ 290 h 304"/>
                <a:gd name="T2" fmla="*/ 0 w 343"/>
                <a:gd name="T3" fmla="*/ 13 h 304"/>
                <a:gd name="T4" fmla="*/ 14 w 343"/>
                <a:gd name="T5" fmla="*/ 0 h 304"/>
                <a:gd name="T6" fmla="*/ 329 w 343"/>
                <a:gd name="T7" fmla="*/ 0 h 304"/>
                <a:gd name="T8" fmla="*/ 343 w 343"/>
                <a:gd name="T9" fmla="*/ 13 h 304"/>
                <a:gd name="T10" fmla="*/ 343 w 343"/>
                <a:gd name="T11" fmla="*/ 290 h 304"/>
                <a:gd name="T12" fmla="*/ 329 w 343"/>
                <a:gd name="T13" fmla="*/ 304 h 304"/>
                <a:gd name="T14" fmla="*/ 14 w 343"/>
                <a:gd name="T15" fmla="*/ 304 h 304"/>
                <a:gd name="T16" fmla="*/ 0 w 343"/>
                <a:gd name="T17" fmla="*/ 29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4">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8"/>
                    <a:pt x="337" y="304"/>
                    <a:pt x="329" y="304"/>
                  </a:cubicBezTo>
                  <a:cubicBezTo>
                    <a:pt x="14" y="304"/>
                    <a:pt x="14" y="304"/>
                    <a:pt x="14" y="304"/>
                  </a:cubicBezTo>
                  <a:cubicBezTo>
                    <a:pt x="6" y="304"/>
                    <a:pt x="0" y="298"/>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144">
              <a:extLst>
                <a:ext uri="{FF2B5EF4-FFF2-40B4-BE49-F238E27FC236}">
                  <a16:creationId xmlns:a16="http://schemas.microsoft.com/office/drawing/2014/main" id="{B46E03AD-E751-4367-82CD-2B24A0447074}"/>
                </a:ext>
              </a:extLst>
            </p:cNvPr>
            <p:cNvSpPr>
              <a:spLocks/>
            </p:cNvSpPr>
            <p:nvPr/>
          </p:nvSpPr>
          <p:spPr bwMode="auto">
            <a:xfrm>
              <a:off x="4994275" y="4132263"/>
              <a:ext cx="293688" cy="258763"/>
            </a:xfrm>
            <a:custGeom>
              <a:avLst/>
              <a:gdLst>
                <a:gd name="T0" fmla="*/ 0 w 343"/>
                <a:gd name="T1" fmla="*/ 290 h 303"/>
                <a:gd name="T2" fmla="*/ 0 w 343"/>
                <a:gd name="T3" fmla="*/ 13 h 303"/>
                <a:gd name="T4" fmla="*/ 14 w 343"/>
                <a:gd name="T5" fmla="*/ 0 h 303"/>
                <a:gd name="T6" fmla="*/ 329 w 343"/>
                <a:gd name="T7" fmla="*/ 0 h 303"/>
                <a:gd name="T8" fmla="*/ 343 w 343"/>
                <a:gd name="T9" fmla="*/ 13 h 303"/>
                <a:gd name="T10" fmla="*/ 343 w 343"/>
                <a:gd name="T11" fmla="*/ 290 h 303"/>
                <a:gd name="T12" fmla="*/ 329 w 343"/>
                <a:gd name="T13" fmla="*/ 303 h 303"/>
                <a:gd name="T14" fmla="*/ 14 w 343"/>
                <a:gd name="T15" fmla="*/ 303 h 303"/>
                <a:gd name="T16" fmla="*/ 0 w 343"/>
                <a:gd name="T17" fmla="*/ 2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3">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7"/>
                    <a:pt x="337" y="303"/>
                    <a:pt x="329" y="303"/>
                  </a:cubicBezTo>
                  <a:cubicBezTo>
                    <a:pt x="14" y="303"/>
                    <a:pt x="14" y="303"/>
                    <a:pt x="14" y="303"/>
                  </a:cubicBezTo>
                  <a:cubicBezTo>
                    <a:pt x="6" y="303"/>
                    <a:pt x="0" y="297"/>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145">
              <a:extLst>
                <a:ext uri="{FF2B5EF4-FFF2-40B4-BE49-F238E27FC236}">
                  <a16:creationId xmlns:a16="http://schemas.microsoft.com/office/drawing/2014/main" id="{E5393017-5B43-45A6-AC5A-24A4AA23E395}"/>
                </a:ext>
              </a:extLst>
            </p:cNvPr>
            <p:cNvSpPr>
              <a:spLocks/>
            </p:cNvSpPr>
            <p:nvPr/>
          </p:nvSpPr>
          <p:spPr bwMode="auto">
            <a:xfrm>
              <a:off x="4994275" y="4441825"/>
              <a:ext cx="293688" cy="339725"/>
            </a:xfrm>
            <a:custGeom>
              <a:avLst/>
              <a:gdLst>
                <a:gd name="T0" fmla="*/ 0 w 343"/>
                <a:gd name="T1" fmla="*/ 381 h 397"/>
                <a:gd name="T2" fmla="*/ 0 w 343"/>
                <a:gd name="T3" fmla="*/ 16 h 397"/>
                <a:gd name="T4" fmla="*/ 15 w 343"/>
                <a:gd name="T5" fmla="*/ 0 h 397"/>
                <a:gd name="T6" fmla="*/ 328 w 343"/>
                <a:gd name="T7" fmla="*/ 0 h 397"/>
                <a:gd name="T8" fmla="*/ 343 w 343"/>
                <a:gd name="T9" fmla="*/ 16 h 397"/>
                <a:gd name="T10" fmla="*/ 343 w 343"/>
                <a:gd name="T11" fmla="*/ 381 h 397"/>
                <a:gd name="T12" fmla="*/ 328 w 343"/>
                <a:gd name="T13" fmla="*/ 397 h 397"/>
                <a:gd name="T14" fmla="*/ 15 w 343"/>
                <a:gd name="T15" fmla="*/ 397 h 397"/>
                <a:gd name="T16" fmla="*/ 0 w 343"/>
                <a:gd name="T17" fmla="*/ 38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97">
                  <a:moveTo>
                    <a:pt x="0" y="381"/>
                  </a:moveTo>
                  <a:cubicBezTo>
                    <a:pt x="0" y="16"/>
                    <a:pt x="0" y="16"/>
                    <a:pt x="0" y="16"/>
                  </a:cubicBezTo>
                  <a:cubicBezTo>
                    <a:pt x="0" y="7"/>
                    <a:pt x="7" y="0"/>
                    <a:pt x="15" y="0"/>
                  </a:cubicBezTo>
                  <a:cubicBezTo>
                    <a:pt x="328" y="0"/>
                    <a:pt x="328" y="0"/>
                    <a:pt x="328" y="0"/>
                  </a:cubicBezTo>
                  <a:cubicBezTo>
                    <a:pt x="336" y="0"/>
                    <a:pt x="343" y="7"/>
                    <a:pt x="343" y="16"/>
                  </a:cubicBezTo>
                  <a:cubicBezTo>
                    <a:pt x="343" y="381"/>
                    <a:pt x="343" y="381"/>
                    <a:pt x="343" y="381"/>
                  </a:cubicBezTo>
                  <a:cubicBezTo>
                    <a:pt x="343" y="390"/>
                    <a:pt x="336" y="397"/>
                    <a:pt x="328" y="397"/>
                  </a:cubicBezTo>
                  <a:cubicBezTo>
                    <a:pt x="15" y="397"/>
                    <a:pt x="15" y="397"/>
                    <a:pt x="15" y="397"/>
                  </a:cubicBezTo>
                  <a:cubicBezTo>
                    <a:pt x="7" y="397"/>
                    <a:pt x="0" y="390"/>
                    <a:pt x="0" y="38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146">
              <a:extLst>
                <a:ext uri="{FF2B5EF4-FFF2-40B4-BE49-F238E27FC236}">
                  <a16:creationId xmlns:a16="http://schemas.microsoft.com/office/drawing/2014/main" id="{D768C3D6-99DC-424C-A527-49186BBEC243}"/>
                </a:ext>
              </a:extLst>
            </p:cNvPr>
            <p:cNvSpPr>
              <a:spLocks/>
            </p:cNvSpPr>
            <p:nvPr/>
          </p:nvSpPr>
          <p:spPr bwMode="auto">
            <a:xfrm>
              <a:off x="4994275" y="6370638"/>
              <a:ext cx="293688" cy="339725"/>
            </a:xfrm>
            <a:custGeom>
              <a:avLst/>
              <a:gdLst>
                <a:gd name="T0" fmla="*/ 0 w 343"/>
                <a:gd name="T1" fmla="*/ 381 h 396"/>
                <a:gd name="T2" fmla="*/ 0 w 343"/>
                <a:gd name="T3" fmla="*/ 15 h 396"/>
                <a:gd name="T4" fmla="*/ 15 w 343"/>
                <a:gd name="T5" fmla="*/ 0 h 396"/>
                <a:gd name="T6" fmla="*/ 328 w 343"/>
                <a:gd name="T7" fmla="*/ 0 h 396"/>
                <a:gd name="T8" fmla="*/ 343 w 343"/>
                <a:gd name="T9" fmla="*/ 15 h 396"/>
                <a:gd name="T10" fmla="*/ 343 w 343"/>
                <a:gd name="T11" fmla="*/ 381 h 396"/>
                <a:gd name="T12" fmla="*/ 328 w 343"/>
                <a:gd name="T13" fmla="*/ 396 h 396"/>
                <a:gd name="T14" fmla="*/ 15 w 343"/>
                <a:gd name="T15" fmla="*/ 396 h 396"/>
                <a:gd name="T16" fmla="*/ 0 w 343"/>
                <a:gd name="T17" fmla="*/ 38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96">
                  <a:moveTo>
                    <a:pt x="0" y="381"/>
                  </a:moveTo>
                  <a:cubicBezTo>
                    <a:pt x="0" y="15"/>
                    <a:pt x="0" y="15"/>
                    <a:pt x="0" y="15"/>
                  </a:cubicBezTo>
                  <a:cubicBezTo>
                    <a:pt x="0" y="7"/>
                    <a:pt x="7" y="0"/>
                    <a:pt x="15" y="0"/>
                  </a:cubicBezTo>
                  <a:cubicBezTo>
                    <a:pt x="328" y="0"/>
                    <a:pt x="328" y="0"/>
                    <a:pt x="328" y="0"/>
                  </a:cubicBezTo>
                  <a:cubicBezTo>
                    <a:pt x="336" y="0"/>
                    <a:pt x="343" y="7"/>
                    <a:pt x="343" y="15"/>
                  </a:cubicBezTo>
                  <a:cubicBezTo>
                    <a:pt x="343" y="381"/>
                    <a:pt x="343" y="381"/>
                    <a:pt x="343" y="381"/>
                  </a:cubicBezTo>
                  <a:cubicBezTo>
                    <a:pt x="343" y="389"/>
                    <a:pt x="336" y="396"/>
                    <a:pt x="328" y="396"/>
                  </a:cubicBezTo>
                  <a:cubicBezTo>
                    <a:pt x="15" y="396"/>
                    <a:pt x="15" y="396"/>
                    <a:pt x="15" y="396"/>
                  </a:cubicBezTo>
                  <a:cubicBezTo>
                    <a:pt x="7" y="396"/>
                    <a:pt x="0" y="389"/>
                    <a:pt x="0" y="38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147">
              <a:extLst>
                <a:ext uri="{FF2B5EF4-FFF2-40B4-BE49-F238E27FC236}">
                  <a16:creationId xmlns:a16="http://schemas.microsoft.com/office/drawing/2014/main" id="{DCFCE725-726D-4810-A354-2BA3B84C6298}"/>
                </a:ext>
              </a:extLst>
            </p:cNvPr>
            <p:cNvSpPr>
              <a:spLocks/>
            </p:cNvSpPr>
            <p:nvPr/>
          </p:nvSpPr>
          <p:spPr bwMode="auto">
            <a:xfrm>
              <a:off x="4994275" y="6769100"/>
              <a:ext cx="293688" cy="257175"/>
            </a:xfrm>
            <a:custGeom>
              <a:avLst/>
              <a:gdLst>
                <a:gd name="T0" fmla="*/ 0 w 343"/>
                <a:gd name="T1" fmla="*/ 287 h 300"/>
                <a:gd name="T2" fmla="*/ 0 w 343"/>
                <a:gd name="T3" fmla="*/ 14 h 300"/>
                <a:gd name="T4" fmla="*/ 14 w 343"/>
                <a:gd name="T5" fmla="*/ 0 h 300"/>
                <a:gd name="T6" fmla="*/ 329 w 343"/>
                <a:gd name="T7" fmla="*/ 0 h 300"/>
                <a:gd name="T8" fmla="*/ 343 w 343"/>
                <a:gd name="T9" fmla="*/ 14 h 300"/>
                <a:gd name="T10" fmla="*/ 343 w 343"/>
                <a:gd name="T11" fmla="*/ 287 h 300"/>
                <a:gd name="T12" fmla="*/ 329 w 343"/>
                <a:gd name="T13" fmla="*/ 300 h 300"/>
                <a:gd name="T14" fmla="*/ 14 w 343"/>
                <a:gd name="T15" fmla="*/ 300 h 300"/>
                <a:gd name="T16" fmla="*/ 0 w 343"/>
                <a:gd name="T17" fmla="*/ 28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0">
                  <a:moveTo>
                    <a:pt x="0" y="287"/>
                  </a:moveTo>
                  <a:cubicBezTo>
                    <a:pt x="0" y="14"/>
                    <a:pt x="0" y="14"/>
                    <a:pt x="0" y="14"/>
                  </a:cubicBezTo>
                  <a:cubicBezTo>
                    <a:pt x="0" y="6"/>
                    <a:pt x="6" y="0"/>
                    <a:pt x="14" y="0"/>
                  </a:cubicBezTo>
                  <a:cubicBezTo>
                    <a:pt x="329" y="0"/>
                    <a:pt x="329" y="0"/>
                    <a:pt x="329" y="0"/>
                  </a:cubicBezTo>
                  <a:cubicBezTo>
                    <a:pt x="337" y="0"/>
                    <a:pt x="343" y="6"/>
                    <a:pt x="343" y="14"/>
                  </a:cubicBezTo>
                  <a:cubicBezTo>
                    <a:pt x="343" y="287"/>
                    <a:pt x="343" y="287"/>
                    <a:pt x="343" y="287"/>
                  </a:cubicBezTo>
                  <a:cubicBezTo>
                    <a:pt x="343" y="294"/>
                    <a:pt x="337" y="300"/>
                    <a:pt x="329" y="300"/>
                  </a:cubicBezTo>
                  <a:cubicBezTo>
                    <a:pt x="14" y="300"/>
                    <a:pt x="14" y="300"/>
                    <a:pt x="14" y="300"/>
                  </a:cubicBezTo>
                  <a:cubicBezTo>
                    <a:pt x="6" y="300"/>
                    <a:pt x="0" y="294"/>
                    <a:pt x="0" y="287"/>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148">
              <a:extLst>
                <a:ext uri="{FF2B5EF4-FFF2-40B4-BE49-F238E27FC236}">
                  <a16:creationId xmlns:a16="http://schemas.microsoft.com/office/drawing/2014/main" id="{9A714761-7119-4018-9080-F09504AB1118}"/>
                </a:ext>
              </a:extLst>
            </p:cNvPr>
            <p:cNvSpPr>
              <a:spLocks/>
            </p:cNvSpPr>
            <p:nvPr/>
          </p:nvSpPr>
          <p:spPr bwMode="auto">
            <a:xfrm>
              <a:off x="4994275" y="4830763"/>
              <a:ext cx="293688" cy="1501775"/>
            </a:xfrm>
            <a:custGeom>
              <a:avLst/>
              <a:gdLst>
                <a:gd name="T0" fmla="*/ 0 w 343"/>
                <a:gd name="T1" fmla="*/ 1719 h 1751"/>
                <a:gd name="T2" fmla="*/ 0 w 343"/>
                <a:gd name="T3" fmla="*/ 32 h 1751"/>
                <a:gd name="T4" fmla="*/ 32 w 343"/>
                <a:gd name="T5" fmla="*/ 0 h 1751"/>
                <a:gd name="T6" fmla="*/ 311 w 343"/>
                <a:gd name="T7" fmla="*/ 0 h 1751"/>
                <a:gd name="T8" fmla="*/ 343 w 343"/>
                <a:gd name="T9" fmla="*/ 32 h 1751"/>
                <a:gd name="T10" fmla="*/ 343 w 343"/>
                <a:gd name="T11" fmla="*/ 1719 h 1751"/>
                <a:gd name="T12" fmla="*/ 311 w 343"/>
                <a:gd name="T13" fmla="*/ 1751 h 1751"/>
                <a:gd name="T14" fmla="*/ 32 w 343"/>
                <a:gd name="T15" fmla="*/ 1751 h 1751"/>
                <a:gd name="T16" fmla="*/ 0 w 343"/>
                <a:gd name="T17" fmla="*/ 1719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1751">
                  <a:moveTo>
                    <a:pt x="0" y="1719"/>
                  </a:moveTo>
                  <a:cubicBezTo>
                    <a:pt x="0" y="32"/>
                    <a:pt x="0" y="32"/>
                    <a:pt x="0" y="32"/>
                  </a:cubicBezTo>
                  <a:cubicBezTo>
                    <a:pt x="0" y="14"/>
                    <a:pt x="15" y="0"/>
                    <a:pt x="32" y="0"/>
                  </a:cubicBezTo>
                  <a:cubicBezTo>
                    <a:pt x="311" y="0"/>
                    <a:pt x="311" y="0"/>
                    <a:pt x="311" y="0"/>
                  </a:cubicBezTo>
                  <a:cubicBezTo>
                    <a:pt x="328" y="0"/>
                    <a:pt x="343" y="14"/>
                    <a:pt x="343" y="32"/>
                  </a:cubicBezTo>
                  <a:cubicBezTo>
                    <a:pt x="343" y="1719"/>
                    <a:pt x="343" y="1719"/>
                    <a:pt x="343" y="1719"/>
                  </a:cubicBezTo>
                  <a:cubicBezTo>
                    <a:pt x="343" y="1736"/>
                    <a:pt x="328" y="1751"/>
                    <a:pt x="311" y="1751"/>
                  </a:cubicBezTo>
                  <a:cubicBezTo>
                    <a:pt x="32" y="1751"/>
                    <a:pt x="32" y="1751"/>
                    <a:pt x="32" y="1751"/>
                  </a:cubicBezTo>
                  <a:cubicBezTo>
                    <a:pt x="15" y="1751"/>
                    <a:pt x="0" y="1736"/>
                    <a:pt x="0" y="17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149">
              <a:extLst>
                <a:ext uri="{FF2B5EF4-FFF2-40B4-BE49-F238E27FC236}">
                  <a16:creationId xmlns:a16="http://schemas.microsoft.com/office/drawing/2014/main" id="{94B81B0C-1B9D-42CD-AF40-E38CE0A9FD41}"/>
                </a:ext>
              </a:extLst>
            </p:cNvPr>
            <p:cNvSpPr>
              <a:spLocks/>
            </p:cNvSpPr>
            <p:nvPr/>
          </p:nvSpPr>
          <p:spPr bwMode="auto">
            <a:xfrm>
              <a:off x="5329238" y="4521200"/>
              <a:ext cx="258763" cy="260350"/>
            </a:xfrm>
            <a:custGeom>
              <a:avLst/>
              <a:gdLst>
                <a:gd name="T0" fmla="*/ 0 w 303"/>
                <a:gd name="T1" fmla="*/ 291 h 304"/>
                <a:gd name="T2" fmla="*/ 0 w 303"/>
                <a:gd name="T3" fmla="*/ 12 h 304"/>
                <a:gd name="T4" fmla="*/ 12 w 303"/>
                <a:gd name="T5" fmla="*/ 0 h 304"/>
                <a:gd name="T6" fmla="*/ 291 w 303"/>
                <a:gd name="T7" fmla="*/ 0 h 304"/>
                <a:gd name="T8" fmla="*/ 303 w 303"/>
                <a:gd name="T9" fmla="*/ 12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150">
              <a:extLst>
                <a:ext uri="{FF2B5EF4-FFF2-40B4-BE49-F238E27FC236}">
                  <a16:creationId xmlns:a16="http://schemas.microsoft.com/office/drawing/2014/main" id="{78A2156F-09B0-4A99-9D68-DBFF5B8F182E}"/>
                </a:ext>
              </a:extLst>
            </p:cNvPr>
            <p:cNvSpPr>
              <a:spLocks/>
            </p:cNvSpPr>
            <p:nvPr/>
          </p:nvSpPr>
          <p:spPr bwMode="auto">
            <a:xfrm>
              <a:off x="5329238" y="4830763"/>
              <a:ext cx="258763" cy="260350"/>
            </a:xfrm>
            <a:custGeom>
              <a:avLst/>
              <a:gdLst>
                <a:gd name="T0" fmla="*/ 0 w 303"/>
                <a:gd name="T1" fmla="*/ 291 h 303"/>
                <a:gd name="T2" fmla="*/ 0 w 303"/>
                <a:gd name="T3" fmla="*/ 12 h 303"/>
                <a:gd name="T4" fmla="*/ 12 w 303"/>
                <a:gd name="T5" fmla="*/ 0 h 303"/>
                <a:gd name="T6" fmla="*/ 291 w 303"/>
                <a:gd name="T7" fmla="*/ 0 h 303"/>
                <a:gd name="T8" fmla="*/ 303 w 303"/>
                <a:gd name="T9" fmla="*/ 12 h 303"/>
                <a:gd name="T10" fmla="*/ 303 w 303"/>
                <a:gd name="T11" fmla="*/ 291 h 303"/>
                <a:gd name="T12" fmla="*/ 291 w 303"/>
                <a:gd name="T13" fmla="*/ 303 h 303"/>
                <a:gd name="T14" fmla="*/ 12 w 303"/>
                <a:gd name="T15" fmla="*/ 303 h 303"/>
                <a:gd name="T16" fmla="*/ 0 w 303"/>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3"/>
                    <a:pt x="291" y="303"/>
                  </a:cubicBezTo>
                  <a:cubicBezTo>
                    <a:pt x="12" y="303"/>
                    <a:pt x="12" y="303"/>
                    <a:pt x="12" y="303"/>
                  </a:cubicBezTo>
                  <a:cubicBezTo>
                    <a:pt x="5"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151">
              <a:extLst>
                <a:ext uri="{FF2B5EF4-FFF2-40B4-BE49-F238E27FC236}">
                  <a16:creationId xmlns:a16="http://schemas.microsoft.com/office/drawing/2014/main" id="{AA5F4E4A-BDF4-4A15-A024-D57AEEB51C4A}"/>
                </a:ext>
              </a:extLst>
            </p:cNvPr>
            <p:cNvSpPr>
              <a:spLocks/>
            </p:cNvSpPr>
            <p:nvPr/>
          </p:nvSpPr>
          <p:spPr bwMode="auto">
            <a:xfrm>
              <a:off x="5329238" y="5140325"/>
              <a:ext cx="258763" cy="261938"/>
            </a:xfrm>
            <a:custGeom>
              <a:avLst/>
              <a:gdLst>
                <a:gd name="T0" fmla="*/ 0 w 303"/>
                <a:gd name="T1" fmla="*/ 292 h 304"/>
                <a:gd name="T2" fmla="*/ 0 w 303"/>
                <a:gd name="T3" fmla="*/ 13 h 304"/>
                <a:gd name="T4" fmla="*/ 12 w 303"/>
                <a:gd name="T5" fmla="*/ 0 h 304"/>
                <a:gd name="T6" fmla="*/ 291 w 303"/>
                <a:gd name="T7" fmla="*/ 0 h 304"/>
                <a:gd name="T8" fmla="*/ 303 w 303"/>
                <a:gd name="T9" fmla="*/ 13 h 304"/>
                <a:gd name="T10" fmla="*/ 303 w 303"/>
                <a:gd name="T11" fmla="*/ 292 h 304"/>
                <a:gd name="T12" fmla="*/ 291 w 303"/>
                <a:gd name="T13" fmla="*/ 304 h 304"/>
                <a:gd name="T14" fmla="*/ 12 w 303"/>
                <a:gd name="T15" fmla="*/ 304 h 304"/>
                <a:gd name="T16" fmla="*/ 0 w 303"/>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2"/>
                  </a:moveTo>
                  <a:cubicBezTo>
                    <a:pt x="0" y="13"/>
                    <a:pt x="0" y="13"/>
                    <a:pt x="0" y="13"/>
                  </a:cubicBezTo>
                  <a:cubicBezTo>
                    <a:pt x="0" y="6"/>
                    <a:pt x="5" y="0"/>
                    <a:pt x="12" y="0"/>
                  </a:cubicBezTo>
                  <a:cubicBezTo>
                    <a:pt x="291" y="0"/>
                    <a:pt x="291" y="0"/>
                    <a:pt x="291" y="0"/>
                  </a:cubicBezTo>
                  <a:cubicBezTo>
                    <a:pt x="298" y="0"/>
                    <a:pt x="303" y="6"/>
                    <a:pt x="303" y="13"/>
                  </a:cubicBezTo>
                  <a:cubicBezTo>
                    <a:pt x="303" y="292"/>
                    <a:pt x="303" y="292"/>
                    <a:pt x="303" y="292"/>
                  </a:cubicBezTo>
                  <a:cubicBezTo>
                    <a:pt x="303" y="299"/>
                    <a:pt x="298" y="304"/>
                    <a:pt x="291" y="304"/>
                  </a:cubicBezTo>
                  <a:cubicBezTo>
                    <a:pt x="12" y="304"/>
                    <a:pt x="12" y="304"/>
                    <a:pt x="12" y="304"/>
                  </a:cubicBezTo>
                  <a:cubicBezTo>
                    <a:pt x="5"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152">
              <a:extLst>
                <a:ext uri="{FF2B5EF4-FFF2-40B4-BE49-F238E27FC236}">
                  <a16:creationId xmlns:a16="http://schemas.microsoft.com/office/drawing/2014/main" id="{C9AE9DF0-94E9-4E36-ADCC-E87DB174857B}"/>
                </a:ext>
              </a:extLst>
            </p:cNvPr>
            <p:cNvSpPr>
              <a:spLocks/>
            </p:cNvSpPr>
            <p:nvPr/>
          </p:nvSpPr>
          <p:spPr bwMode="auto">
            <a:xfrm>
              <a:off x="5329238" y="5451475"/>
              <a:ext cx="258763" cy="260350"/>
            </a:xfrm>
            <a:custGeom>
              <a:avLst/>
              <a:gdLst>
                <a:gd name="T0" fmla="*/ 0 w 303"/>
                <a:gd name="T1" fmla="*/ 292 h 304"/>
                <a:gd name="T2" fmla="*/ 0 w 303"/>
                <a:gd name="T3" fmla="*/ 13 h 304"/>
                <a:gd name="T4" fmla="*/ 12 w 303"/>
                <a:gd name="T5" fmla="*/ 0 h 304"/>
                <a:gd name="T6" fmla="*/ 291 w 303"/>
                <a:gd name="T7" fmla="*/ 0 h 304"/>
                <a:gd name="T8" fmla="*/ 303 w 303"/>
                <a:gd name="T9" fmla="*/ 13 h 304"/>
                <a:gd name="T10" fmla="*/ 303 w 303"/>
                <a:gd name="T11" fmla="*/ 292 h 304"/>
                <a:gd name="T12" fmla="*/ 291 w 303"/>
                <a:gd name="T13" fmla="*/ 304 h 304"/>
                <a:gd name="T14" fmla="*/ 12 w 303"/>
                <a:gd name="T15" fmla="*/ 304 h 304"/>
                <a:gd name="T16" fmla="*/ 0 w 303"/>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2"/>
                  </a:moveTo>
                  <a:cubicBezTo>
                    <a:pt x="0" y="13"/>
                    <a:pt x="0" y="13"/>
                    <a:pt x="0" y="13"/>
                  </a:cubicBezTo>
                  <a:cubicBezTo>
                    <a:pt x="0" y="6"/>
                    <a:pt x="5" y="0"/>
                    <a:pt x="12" y="0"/>
                  </a:cubicBezTo>
                  <a:cubicBezTo>
                    <a:pt x="291" y="0"/>
                    <a:pt x="291" y="0"/>
                    <a:pt x="291" y="0"/>
                  </a:cubicBezTo>
                  <a:cubicBezTo>
                    <a:pt x="298" y="0"/>
                    <a:pt x="303" y="6"/>
                    <a:pt x="303" y="13"/>
                  </a:cubicBezTo>
                  <a:cubicBezTo>
                    <a:pt x="303" y="292"/>
                    <a:pt x="303" y="292"/>
                    <a:pt x="303" y="292"/>
                  </a:cubicBezTo>
                  <a:cubicBezTo>
                    <a:pt x="303" y="298"/>
                    <a:pt x="298" y="304"/>
                    <a:pt x="291" y="304"/>
                  </a:cubicBezTo>
                  <a:cubicBezTo>
                    <a:pt x="12" y="304"/>
                    <a:pt x="12" y="304"/>
                    <a:pt x="12" y="304"/>
                  </a:cubicBezTo>
                  <a:cubicBezTo>
                    <a:pt x="5" y="304"/>
                    <a:pt x="0" y="298"/>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153">
              <a:extLst>
                <a:ext uri="{FF2B5EF4-FFF2-40B4-BE49-F238E27FC236}">
                  <a16:creationId xmlns:a16="http://schemas.microsoft.com/office/drawing/2014/main" id="{CAA439C7-759E-458F-8B51-80539593E0DC}"/>
                </a:ext>
              </a:extLst>
            </p:cNvPr>
            <p:cNvSpPr>
              <a:spLocks/>
            </p:cNvSpPr>
            <p:nvPr/>
          </p:nvSpPr>
          <p:spPr bwMode="auto">
            <a:xfrm>
              <a:off x="5329238" y="5761038"/>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154">
              <a:extLst>
                <a:ext uri="{FF2B5EF4-FFF2-40B4-BE49-F238E27FC236}">
                  <a16:creationId xmlns:a16="http://schemas.microsoft.com/office/drawing/2014/main" id="{BB4A6510-F3DC-4F14-8382-2311A9027F1C}"/>
                </a:ext>
              </a:extLst>
            </p:cNvPr>
            <p:cNvSpPr>
              <a:spLocks/>
            </p:cNvSpPr>
            <p:nvPr/>
          </p:nvSpPr>
          <p:spPr bwMode="auto">
            <a:xfrm>
              <a:off x="5329238" y="6072188"/>
              <a:ext cx="258763" cy="260350"/>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155">
              <a:extLst>
                <a:ext uri="{FF2B5EF4-FFF2-40B4-BE49-F238E27FC236}">
                  <a16:creationId xmlns:a16="http://schemas.microsoft.com/office/drawing/2014/main" id="{16C04D7D-C71A-4831-8A0B-2C05081FEDC1}"/>
                </a:ext>
              </a:extLst>
            </p:cNvPr>
            <p:cNvSpPr>
              <a:spLocks/>
            </p:cNvSpPr>
            <p:nvPr/>
          </p:nvSpPr>
          <p:spPr bwMode="auto">
            <a:xfrm>
              <a:off x="5329238" y="6383338"/>
              <a:ext cx="258763" cy="260350"/>
            </a:xfrm>
            <a:custGeom>
              <a:avLst/>
              <a:gdLst>
                <a:gd name="T0" fmla="*/ 0 w 303"/>
                <a:gd name="T1" fmla="*/ 291 h 304"/>
                <a:gd name="T2" fmla="*/ 0 w 303"/>
                <a:gd name="T3" fmla="*/ 12 h 304"/>
                <a:gd name="T4" fmla="*/ 12 w 303"/>
                <a:gd name="T5" fmla="*/ 0 h 304"/>
                <a:gd name="T6" fmla="*/ 291 w 303"/>
                <a:gd name="T7" fmla="*/ 0 h 304"/>
                <a:gd name="T8" fmla="*/ 303 w 303"/>
                <a:gd name="T9" fmla="*/ 12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156">
              <a:extLst>
                <a:ext uri="{FF2B5EF4-FFF2-40B4-BE49-F238E27FC236}">
                  <a16:creationId xmlns:a16="http://schemas.microsoft.com/office/drawing/2014/main" id="{8BCEF4F5-B6D6-48CA-8B09-372A6D0F6969}"/>
                </a:ext>
              </a:extLst>
            </p:cNvPr>
            <p:cNvSpPr>
              <a:spLocks/>
            </p:cNvSpPr>
            <p:nvPr/>
          </p:nvSpPr>
          <p:spPr bwMode="auto">
            <a:xfrm>
              <a:off x="5329238" y="6692900"/>
              <a:ext cx="258763" cy="260350"/>
            </a:xfrm>
            <a:custGeom>
              <a:avLst/>
              <a:gdLst>
                <a:gd name="T0" fmla="*/ 0 w 303"/>
                <a:gd name="T1" fmla="*/ 291 h 303"/>
                <a:gd name="T2" fmla="*/ 0 w 303"/>
                <a:gd name="T3" fmla="*/ 12 h 303"/>
                <a:gd name="T4" fmla="*/ 12 w 303"/>
                <a:gd name="T5" fmla="*/ 0 h 303"/>
                <a:gd name="T6" fmla="*/ 291 w 303"/>
                <a:gd name="T7" fmla="*/ 0 h 303"/>
                <a:gd name="T8" fmla="*/ 303 w 303"/>
                <a:gd name="T9" fmla="*/ 12 h 303"/>
                <a:gd name="T10" fmla="*/ 303 w 303"/>
                <a:gd name="T11" fmla="*/ 291 h 303"/>
                <a:gd name="T12" fmla="*/ 291 w 303"/>
                <a:gd name="T13" fmla="*/ 303 h 303"/>
                <a:gd name="T14" fmla="*/ 12 w 303"/>
                <a:gd name="T15" fmla="*/ 303 h 303"/>
                <a:gd name="T16" fmla="*/ 0 w 303"/>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3"/>
                    <a:pt x="291" y="303"/>
                  </a:cubicBezTo>
                  <a:cubicBezTo>
                    <a:pt x="12" y="303"/>
                    <a:pt x="12" y="303"/>
                    <a:pt x="12" y="303"/>
                  </a:cubicBezTo>
                  <a:cubicBezTo>
                    <a:pt x="5"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157">
              <a:extLst>
                <a:ext uri="{FF2B5EF4-FFF2-40B4-BE49-F238E27FC236}">
                  <a16:creationId xmlns:a16="http://schemas.microsoft.com/office/drawing/2014/main" id="{9A0F98C5-6F59-49AE-B2BA-5B9B513CF120}"/>
                </a:ext>
              </a:extLst>
            </p:cNvPr>
            <p:cNvSpPr>
              <a:spLocks/>
            </p:cNvSpPr>
            <p:nvPr/>
          </p:nvSpPr>
          <p:spPr bwMode="auto">
            <a:xfrm>
              <a:off x="4989513" y="707072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158">
              <a:extLst>
                <a:ext uri="{FF2B5EF4-FFF2-40B4-BE49-F238E27FC236}">
                  <a16:creationId xmlns:a16="http://schemas.microsoft.com/office/drawing/2014/main" id="{DDC7188B-CB79-427F-8A95-478F5A5B36FD}"/>
                </a:ext>
              </a:extLst>
            </p:cNvPr>
            <p:cNvSpPr>
              <a:spLocks/>
            </p:cNvSpPr>
            <p:nvPr/>
          </p:nvSpPr>
          <p:spPr bwMode="auto">
            <a:xfrm>
              <a:off x="4989513" y="738187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159">
              <a:extLst>
                <a:ext uri="{FF2B5EF4-FFF2-40B4-BE49-F238E27FC236}">
                  <a16:creationId xmlns:a16="http://schemas.microsoft.com/office/drawing/2014/main" id="{83BEFFE1-8CCC-4D96-A444-474BA002B67B}"/>
                </a:ext>
              </a:extLst>
            </p:cNvPr>
            <p:cNvSpPr>
              <a:spLocks/>
            </p:cNvSpPr>
            <p:nvPr/>
          </p:nvSpPr>
          <p:spPr bwMode="auto">
            <a:xfrm>
              <a:off x="5159375" y="7381876"/>
              <a:ext cx="150813" cy="265113"/>
            </a:xfrm>
            <a:custGeom>
              <a:avLst/>
              <a:gdLst>
                <a:gd name="T0" fmla="*/ 0 w 176"/>
                <a:gd name="T1" fmla="*/ 260 h 309"/>
                <a:gd name="T2" fmla="*/ 0 w 176"/>
                <a:gd name="T3" fmla="*/ 49 h 309"/>
                <a:gd name="T4" fmla="*/ 49 w 176"/>
                <a:gd name="T5" fmla="*/ 0 h 309"/>
                <a:gd name="T6" fmla="*/ 128 w 176"/>
                <a:gd name="T7" fmla="*/ 0 h 309"/>
                <a:gd name="T8" fmla="*/ 176 w 176"/>
                <a:gd name="T9" fmla="*/ 49 h 309"/>
                <a:gd name="T10" fmla="*/ 176 w 176"/>
                <a:gd name="T11" fmla="*/ 260 h 309"/>
                <a:gd name="T12" fmla="*/ 128 w 176"/>
                <a:gd name="T13" fmla="*/ 309 h 309"/>
                <a:gd name="T14" fmla="*/ 49 w 176"/>
                <a:gd name="T15" fmla="*/ 309 h 309"/>
                <a:gd name="T16" fmla="*/ 0 w 176"/>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309">
                  <a:moveTo>
                    <a:pt x="0" y="260"/>
                  </a:moveTo>
                  <a:cubicBezTo>
                    <a:pt x="0" y="49"/>
                    <a:pt x="0" y="49"/>
                    <a:pt x="0" y="49"/>
                  </a:cubicBezTo>
                  <a:cubicBezTo>
                    <a:pt x="0" y="22"/>
                    <a:pt x="22" y="0"/>
                    <a:pt x="49" y="0"/>
                  </a:cubicBezTo>
                  <a:cubicBezTo>
                    <a:pt x="128" y="0"/>
                    <a:pt x="128" y="0"/>
                    <a:pt x="128" y="0"/>
                  </a:cubicBezTo>
                  <a:cubicBezTo>
                    <a:pt x="154" y="0"/>
                    <a:pt x="176" y="22"/>
                    <a:pt x="176" y="49"/>
                  </a:cubicBezTo>
                  <a:cubicBezTo>
                    <a:pt x="176" y="260"/>
                    <a:pt x="176" y="260"/>
                    <a:pt x="176" y="260"/>
                  </a:cubicBezTo>
                  <a:cubicBezTo>
                    <a:pt x="176" y="287"/>
                    <a:pt x="154"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160">
              <a:extLst>
                <a:ext uri="{FF2B5EF4-FFF2-40B4-BE49-F238E27FC236}">
                  <a16:creationId xmlns:a16="http://schemas.microsoft.com/office/drawing/2014/main" id="{1A3F3ED0-A11D-4D41-9D8D-D6E7FD9B29CB}"/>
                </a:ext>
              </a:extLst>
            </p:cNvPr>
            <p:cNvSpPr>
              <a:spLocks/>
            </p:cNvSpPr>
            <p:nvPr/>
          </p:nvSpPr>
          <p:spPr bwMode="auto">
            <a:xfrm>
              <a:off x="4989513" y="769302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161">
              <a:extLst>
                <a:ext uri="{FF2B5EF4-FFF2-40B4-BE49-F238E27FC236}">
                  <a16:creationId xmlns:a16="http://schemas.microsoft.com/office/drawing/2014/main" id="{1F73C11D-AB89-4CD3-963F-606AB0D69E14}"/>
                </a:ext>
              </a:extLst>
            </p:cNvPr>
            <p:cNvSpPr>
              <a:spLocks/>
            </p:cNvSpPr>
            <p:nvPr/>
          </p:nvSpPr>
          <p:spPr bwMode="auto">
            <a:xfrm>
              <a:off x="5629275" y="436245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162">
              <a:extLst>
                <a:ext uri="{FF2B5EF4-FFF2-40B4-BE49-F238E27FC236}">
                  <a16:creationId xmlns:a16="http://schemas.microsoft.com/office/drawing/2014/main" id="{573088E2-8C82-4795-96C0-5E14BC0503E1}"/>
                </a:ext>
              </a:extLst>
            </p:cNvPr>
            <p:cNvSpPr>
              <a:spLocks/>
            </p:cNvSpPr>
            <p:nvPr/>
          </p:nvSpPr>
          <p:spPr bwMode="auto">
            <a:xfrm>
              <a:off x="5629275" y="4675188"/>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163">
              <a:extLst>
                <a:ext uri="{FF2B5EF4-FFF2-40B4-BE49-F238E27FC236}">
                  <a16:creationId xmlns:a16="http://schemas.microsoft.com/office/drawing/2014/main" id="{58B466EB-F77A-4699-85CE-8A7A585DDD90}"/>
                </a:ext>
              </a:extLst>
            </p:cNvPr>
            <p:cNvSpPr>
              <a:spLocks/>
            </p:cNvSpPr>
            <p:nvPr/>
          </p:nvSpPr>
          <p:spPr bwMode="auto">
            <a:xfrm>
              <a:off x="5629275" y="4987925"/>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164">
              <a:extLst>
                <a:ext uri="{FF2B5EF4-FFF2-40B4-BE49-F238E27FC236}">
                  <a16:creationId xmlns:a16="http://schemas.microsoft.com/office/drawing/2014/main" id="{F80B037F-201C-42E1-869A-7DD6F6A5E02C}"/>
                </a:ext>
              </a:extLst>
            </p:cNvPr>
            <p:cNvSpPr>
              <a:spLocks/>
            </p:cNvSpPr>
            <p:nvPr/>
          </p:nvSpPr>
          <p:spPr bwMode="auto">
            <a:xfrm>
              <a:off x="5629275" y="5299075"/>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165">
              <a:extLst>
                <a:ext uri="{FF2B5EF4-FFF2-40B4-BE49-F238E27FC236}">
                  <a16:creationId xmlns:a16="http://schemas.microsoft.com/office/drawing/2014/main" id="{D8E5957A-2E05-4036-AC2B-9F7100F7A644}"/>
                </a:ext>
              </a:extLst>
            </p:cNvPr>
            <p:cNvSpPr>
              <a:spLocks/>
            </p:cNvSpPr>
            <p:nvPr/>
          </p:nvSpPr>
          <p:spPr bwMode="auto">
            <a:xfrm>
              <a:off x="5629275" y="5613400"/>
              <a:ext cx="261938" cy="258763"/>
            </a:xfrm>
            <a:custGeom>
              <a:avLst/>
              <a:gdLst>
                <a:gd name="T0" fmla="*/ 0 w 304"/>
                <a:gd name="T1" fmla="*/ 291 h 303"/>
                <a:gd name="T2" fmla="*/ 0 w 304"/>
                <a:gd name="T3" fmla="*/ 12 h 303"/>
                <a:gd name="T4" fmla="*/ 13 w 304"/>
                <a:gd name="T5" fmla="*/ 0 h 303"/>
                <a:gd name="T6" fmla="*/ 292 w 304"/>
                <a:gd name="T7" fmla="*/ 0 h 303"/>
                <a:gd name="T8" fmla="*/ 304 w 304"/>
                <a:gd name="T9" fmla="*/ 12 h 303"/>
                <a:gd name="T10" fmla="*/ 304 w 304"/>
                <a:gd name="T11" fmla="*/ 291 h 303"/>
                <a:gd name="T12" fmla="*/ 292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3"/>
                    <a:pt x="292"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166">
              <a:extLst>
                <a:ext uri="{FF2B5EF4-FFF2-40B4-BE49-F238E27FC236}">
                  <a16:creationId xmlns:a16="http://schemas.microsoft.com/office/drawing/2014/main" id="{784A6544-1455-4562-8529-EAFD271FEB6A}"/>
                </a:ext>
              </a:extLst>
            </p:cNvPr>
            <p:cNvSpPr>
              <a:spLocks/>
            </p:cNvSpPr>
            <p:nvPr/>
          </p:nvSpPr>
          <p:spPr bwMode="auto">
            <a:xfrm>
              <a:off x="5629275" y="591185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167">
              <a:extLst>
                <a:ext uri="{FF2B5EF4-FFF2-40B4-BE49-F238E27FC236}">
                  <a16:creationId xmlns:a16="http://schemas.microsoft.com/office/drawing/2014/main" id="{20789D7F-A794-430B-9104-55DAC129835C}"/>
                </a:ext>
              </a:extLst>
            </p:cNvPr>
            <p:cNvSpPr>
              <a:spLocks/>
            </p:cNvSpPr>
            <p:nvPr/>
          </p:nvSpPr>
          <p:spPr bwMode="auto">
            <a:xfrm>
              <a:off x="5629275" y="622300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168">
              <a:extLst>
                <a:ext uri="{FF2B5EF4-FFF2-40B4-BE49-F238E27FC236}">
                  <a16:creationId xmlns:a16="http://schemas.microsoft.com/office/drawing/2014/main" id="{BDFC05A5-FF80-4AA0-BE88-95B5AE0186DC}"/>
                </a:ext>
              </a:extLst>
            </p:cNvPr>
            <p:cNvSpPr>
              <a:spLocks/>
            </p:cNvSpPr>
            <p:nvPr/>
          </p:nvSpPr>
          <p:spPr bwMode="auto">
            <a:xfrm>
              <a:off x="5629275" y="6532563"/>
              <a:ext cx="261938" cy="260350"/>
            </a:xfrm>
            <a:custGeom>
              <a:avLst/>
              <a:gdLst>
                <a:gd name="T0" fmla="*/ 0 w 304"/>
                <a:gd name="T1" fmla="*/ 291 h 304"/>
                <a:gd name="T2" fmla="*/ 0 w 304"/>
                <a:gd name="T3" fmla="*/ 12 h 304"/>
                <a:gd name="T4" fmla="*/ 13 w 304"/>
                <a:gd name="T5" fmla="*/ 0 h 304"/>
                <a:gd name="T6" fmla="*/ 292 w 304"/>
                <a:gd name="T7" fmla="*/ 0 h 304"/>
                <a:gd name="T8" fmla="*/ 304 w 304"/>
                <a:gd name="T9" fmla="*/ 12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169">
              <a:extLst>
                <a:ext uri="{FF2B5EF4-FFF2-40B4-BE49-F238E27FC236}">
                  <a16:creationId xmlns:a16="http://schemas.microsoft.com/office/drawing/2014/main" id="{7214997C-9573-47E2-85FC-2EED73DEB6B8}"/>
                </a:ext>
              </a:extLst>
            </p:cNvPr>
            <p:cNvSpPr>
              <a:spLocks/>
            </p:cNvSpPr>
            <p:nvPr/>
          </p:nvSpPr>
          <p:spPr bwMode="auto">
            <a:xfrm>
              <a:off x="5629275" y="6840538"/>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70">
              <a:extLst>
                <a:ext uri="{FF2B5EF4-FFF2-40B4-BE49-F238E27FC236}">
                  <a16:creationId xmlns:a16="http://schemas.microsoft.com/office/drawing/2014/main" id="{767465C3-46E9-48EB-A4A2-904DD53F83AD}"/>
                </a:ext>
              </a:extLst>
            </p:cNvPr>
            <p:cNvSpPr>
              <a:spLocks/>
            </p:cNvSpPr>
            <p:nvPr/>
          </p:nvSpPr>
          <p:spPr bwMode="auto">
            <a:xfrm>
              <a:off x="5629275" y="7148513"/>
              <a:ext cx="261938" cy="261938"/>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171">
              <a:extLst>
                <a:ext uri="{FF2B5EF4-FFF2-40B4-BE49-F238E27FC236}">
                  <a16:creationId xmlns:a16="http://schemas.microsoft.com/office/drawing/2014/main" id="{9971BC77-8070-4CD5-BD4D-70040D10DA20}"/>
                </a:ext>
              </a:extLst>
            </p:cNvPr>
            <p:cNvSpPr>
              <a:spLocks/>
            </p:cNvSpPr>
            <p:nvPr/>
          </p:nvSpPr>
          <p:spPr bwMode="auto">
            <a:xfrm>
              <a:off x="5329238" y="6999288"/>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172">
              <a:extLst>
                <a:ext uri="{FF2B5EF4-FFF2-40B4-BE49-F238E27FC236}">
                  <a16:creationId xmlns:a16="http://schemas.microsoft.com/office/drawing/2014/main" id="{42C8C7B8-1F1F-462B-977C-401263A0F8C5}"/>
                </a:ext>
              </a:extLst>
            </p:cNvPr>
            <p:cNvSpPr>
              <a:spLocks/>
            </p:cNvSpPr>
            <p:nvPr/>
          </p:nvSpPr>
          <p:spPr bwMode="auto">
            <a:xfrm>
              <a:off x="5629275" y="7469188"/>
              <a:ext cx="261938" cy="490538"/>
            </a:xfrm>
            <a:custGeom>
              <a:avLst/>
              <a:gdLst>
                <a:gd name="T0" fmla="*/ 0 w 304"/>
                <a:gd name="T1" fmla="*/ 555 h 573"/>
                <a:gd name="T2" fmla="*/ 0 w 304"/>
                <a:gd name="T3" fmla="*/ 17 h 573"/>
                <a:gd name="T4" fmla="*/ 18 w 304"/>
                <a:gd name="T5" fmla="*/ 0 h 573"/>
                <a:gd name="T6" fmla="*/ 287 w 304"/>
                <a:gd name="T7" fmla="*/ 0 h 573"/>
                <a:gd name="T8" fmla="*/ 304 w 304"/>
                <a:gd name="T9" fmla="*/ 17 h 573"/>
                <a:gd name="T10" fmla="*/ 304 w 304"/>
                <a:gd name="T11" fmla="*/ 555 h 573"/>
                <a:gd name="T12" fmla="*/ 287 w 304"/>
                <a:gd name="T13" fmla="*/ 573 h 573"/>
                <a:gd name="T14" fmla="*/ 18 w 304"/>
                <a:gd name="T15" fmla="*/ 573 h 573"/>
                <a:gd name="T16" fmla="*/ 0 w 304"/>
                <a:gd name="T17" fmla="*/ 55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573">
                  <a:moveTo>
                    <a:pt x="0" y="555"/>
                  </a:moveTo>
                  <a:cubicBezTo>
                    <a:pt x="0" y="17"/>
                    <a:pt x="0" y="17"/>
                    <a:pt x="0" y="17"/>
                  </a:cubicBezTo>
                  <a:cubicBezTo>
                    <a:pt x="0" y="8"/>
                    <a:pt x="8" y="0"/>
                    <a:pt x="18" y="0"/>
                  </a:cubicBezTo>
                  <a:cubicBezTo>
                    <a:pt x="287" y="0"/>
                    <a:pt x="287" y="0"/>
                    <a:pt x="287" y="0"/>
                  </a:cubicBezTo>
                  <a:cubicBezTo>
                    <a:pt x="296" y="0"/>
                    <a:pt x="304" y="8"/>
                    <a:pt x="304" y="17"/>
                  </a:cubicBezTo>
                  <a:cubicBezTo>
                    <a:pt x="304" y="555"/>
                    <a:pt x="304" y="555"/>
                    <a:pt x="304" y="555"/>
                  </a:cubicBezTo>
                  <a:cubicBezTo>
                    <a:pt x="304" y="565"/>
                    <a:pt x="296" y="573"/>
                    <a:pt x="287" y="573"/>
                  </a:cubicBezTo>
                  <a:cubicBezTo>
                    <a:pt x="18" y="573"/>
                    <a:pt x="18" y="573"/>
                    <a:pt x="18" y="573"/>
                  </a:cubicBezTo>
                  <a:cubicBezTo>
                    <a:pt x="8" y="573"/>
                    <a:pt x="0" y="565"/>
                    <a:pt x="0" y="55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173">
              <a:extLst>
                <a:ext uri="{FF2B5EF4-FFF2-40B4-BE49-F238E27FC236}">
                  <a16:creationId xmlns:a16="http://schemas.microsoft.com/office/drawing/2014/main" id="{C3999F93-205D-4120-BFCE-379B80EC426C}"/>
                </a:ext>
              </a:extLst>
            </p:cNvPr>
            <p:cNvSpPr>
              <a:spLocks/>
            </p:cNvSpPr>
            <p:nvPr/>
          </p:nvSpPr>
          <p:spPr bwMode="auto">
            <a:xfrm>
              <a:off x="5329238" y="7307263"/>
              <a:ext cx="258763" cy="652463"/>
            </a:xfrm>
            <a:custGeom>
              <a:avLst/>
              <a:gdLst>
                <a:gd name="T0" fmla="*/ 0 w 303"/>
                <a:gd name="T1" fmla="*/ 742 h 762"/>
                <a:gd name="T2" fmla="*/ 0 w 303"/>
                <a:gd name="T3" fmla="*/ 20 h 762"/>
                <a:gd name="T4" fmla="*/ 20 w 303"/>
                <a:gd name="T5" fmla="*/ 0 h 762"/>
                <a:gd name="T6" fmla="*/ 284 w 303"/>
                <a:gd name="T7" fmla="*/ 0 h 762"/>
                <a:gd name="T8" fmla="*/ 303 w 303"/>
                <a:gd name="T9" fmla="*/ 20 h 762"/>
                <a:gd name="T10" fmla="*/ 303 w 303"/>
                <a:gd name="T11" fmla="*/ 742 h 762"/>
                <a:gd name="T12" fmla="*/ 284 w 303"/>
                <a:gd name="T13" fmla="*/ 762 h 762"/>
                <a:gd name="T14" fmla="*/ 20 w 303"/>
                <a:gd name="T15" fmla="*/ 762 h 762"/>
                <a:gd name="T16" fmla="*/ 0 w 303"/>
                <a:gd name="T17" fmla="*/ 74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762">
                  <a:moveTo>
                    <a:pt x="0" y="742"/>
                  </a:moveTo>
                  <a:cubicBezTo>
                    <a:pt x="0" y="20"/>
                    <a:pt x="0" y="20"/>
                    <a:pt x="0" y="20"/>
                  </a:cubicBezTo>
                  <a:cubicBezTo>
                    <a:pt x="0" y="9"/>
                    <a:pt x="9" y="0"/>
                    <a:pt x="20" y="0"/>
                  </a:cubicBezTo>
                  <a:cubicBezTo>
                    <a:pt x="284" y="0"/>
                    <a:pt x="284" y="0"/>
                    <a:pt x="284" y="0"/>
                  </a:cubicBezTo>
                  <a:cubicBezTo>
                    <a:pt x="294" y="0"/>
                    <a:pt x="303" y="9"/>
                    <a:pt x="303" y="20"/>
                  </a:cubicBezTo>
                  <a:cubicBezTo>
                    <a:pt x="303" y="742"/>
                    <a:pt x="303" y="742"/>
                    <a:pt x="303" y="742"/>
                  </a:cubicBezTo>
                  <a:cubicBezTo>
                    <a:pt x="303" y="753"/>
                    <a:pt x="294" y="762"/>
                    <a:pt x="284" y="762"/>
                  </a:cubicBezTo>
                  <a:cubicBezTo>
                    <a:pt x="20" y="762"/>
                    <a:pt x="20" y="762"/>
                    <a:pt x="20" y="762"/>
                  </a:cubicBezTo>
                  <a:cubicBezTo>
                    <a:pt x="9" y="762"/>
                    <a:pt x="0" y="753"/>
                    <a:pt x="0" y="7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174">
              <a:extLst>
                <a:ext uri="{FF2B5EF4-FFF2-40B4-BE49-F238E27FC236}">
                  <a16:creationId xmlns:a16="http://schemas.microsoft.com/office/drawing/2014/main" id="{3CF67890-2D99-47E7-81EA-F2E32C431E79}"/>
                </a:ext>
              </a:extLst>
            </p:cNvPr>
            <p:cNvSpPr>
              <a:spLocks/>
            </p:cNvSpPr>
            <p:nvPr/>
          </p:nvSpPr>
          <p:spPr bwMode="auto">
            <a:xfrm>
              <a:off x="5629275" y="3506788"/>
              <a:ext cx="261938" cy="495300"/>
            </a:xfrm>
            <a:custGeom>
              <a:avLst/>
              <a:gdLst>
                <a:gd name="T0" fmla="*/ 0 w 304"/>
                <a:gd name="T1" fmla="*/ 561 h 578"/>
                <a:gd name="T2" fmla="*/ 0 w 304"/>
                <a:gd name="T3" fmla="*/ 17 h 578"/>
                <a:gd name="T4" fmla="*/ 18 w 304"/>
                <a:gd name="T5" fmla="*/ 0 h 578"/>
                <a:gd name="T6" fmla="*/ 287 w 304"/>
                <a:gd name="T7" fmla="*/ 0 h 578"/>
                <a:gd name="T8" fmla="*/ 304 w 304"/>
                <a:gd name="T9" fmla="*/ 17 h 578"/>
                <a:gd name="T10" fmla="*/ 304 w 304"/>
                <a:gd name="T11" fmla="*/ 561 h 578"/>
                <a:gd name="T12" fmla="*/ 287 w 304"/>
                <a:gd name="T13" fmla="*/ 578 h 578"/>
                <a:gd name="T14" fmla="*/ 18 w 304"/>
                <a:gd name="T15" fmla="*/ 578 h 578"/>
                <a:gd name="T16" fmla="*/ 0 w 304"/>
                <a:gd name="T17" fmla="*/ 56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578">
                  <a:moveTo>
                    <a:pt x="0" y="561"/>
                  </a:moveTo>
                  <a:cubicBezTo>
                    <a:pt x="0" y="17"/>
                    <a:pt x="0" y="17"/>
                    <a:pt x="0" y="17"/>
                  </a:cubicBezTo>
                  <a:cubicBezTo>
                    <a:pt x="0" y="7"/>
                    <a:pt x="8" y="0"/>
                    <a:pt x="18" y="0"/>
                  </a:cubicBezTo>
                  <a:cubicBezTo>
                    <a:pt x="287" y="0"/>
                    <a:pt x="287" y="0"/>
                    <a:pt x="287" y="0"/>
                  </a:cubicBezTo>
                  <a:cubicBezTo>
                    <a:pt x="296" y="0"/>
                    <a:pt x="304" y="7"/>
                    <a:pt x="304" y="17"/>
                  </a:cubicBezTo>
                  <a:cubicBezTo>
                    <a:pt x="304" y="561"/>
                    <a:pt x="304" y="561"/>
                    <a:pt x="304" y="561"/>
                  </a:cubicBezTo>
                  <a:cubicBezTo>
                    <a:pt x="304" y="570"/>
                    <a:pt x="296" y="578"/>
                    <a:pt x="287" y="578"/>
                  </a:cubicBezTo>
                  <a:cubicBezTo>
                    <a:pt x="18" y="578"/>
                    <a:pt x="18" y="578"/>
                    <a:pt x="18" y="578"/>
                  </a:cubicBezTo>
                  <a:cubicBezTo>
                    <a:pt x="8" y="578"/>
                    <a:pt x="0" y="570"/>
                    <a:pt x="0" y="56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175">
              <a:extLst>
                <a:ext uri="{FF2B5EF4-FFF2-40B4-BE49-F238E27FC236}">
                  <a16:creationId xmlns:a16="http://schemas.microsoft.com/office/drawing/2014/main" id="{C91747B2-CBDD-4559-B85E-2381B946A3D4}"/>
                </a:ext>
              </a:extLst>
            </p:cNvPr>
            <p:cNvSpPr>
              <a:spLocks/>
            </p:cNvSpPr>
            <p:nvPr/>
          </p:nvSpPr>
          <p:spPr bwMode="auto">
            <a:xfrm>
              <a:off x="5329238" y="3502025"/>
              <a:ext cx="258763" cy="661988"/>
            </a:xfrm>
            <a:custGeom>
              <a:avLst/>
              <a:gdLst>
                <a:gd name="T0" fmla="*/ 0 w 303"/>
                <a:gd name="T1" fmla="*/ 752 h 772"/>
                <a:gd name="T2" fmla="*/ 0 w 303"/>
                <a:gd name="T3" fmla="*/ 20 h 772"/>
                <a:gd name="T4" fmla="*/ 20 w 303"/>
                <a:gd name="T5" fmla="*/ 0 h 772"/>
                <a:gd name="T6" fmla="*/ 283 w 303"/>
                <a:gd name="T7" fmla="*/ 0 h 772"/>
                <a:gd name="T8" fmla="*/ 303 w 303"/>
                <a:gd name="T9" fmla="*/ 20 h 772"/>
                <a:gd name="T10" fmla="*/ 303 w 303"/>
                <a:gd name="T11" fmla="*/ 752 h 772"/>
                <a:gd name="T12" fmla="*/ 283 w 303"/>
                <a:gd name="T13" fmla="*/ 772 h 772"/>
                <a:gd name="T14" fmla="*/ 20 w 303"/>
                <a:gd name="T15" fmla="*/ 772 h 772"/>
                <a:gd name="T16" fmla="*/ 0 w 303"/>
                <a:gd name="T17" fmla="*/ 75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772">
                  <a:moveTo>
                    <a:pt x="0" y="752"/>
                  </a:moveTo>
                  <a:cubicBezTo>
                    <a:pt x="0" y="20"/>
                    <a:pt x="0" y="20"/>
                    <a:pt x="0" y="20"/>
                  </a:cubicBezTo>
                  <a:cubicBezTo>
                    <a:pt x="0" y="9"/>
                    <a:pt x="9" y="0"/>
                    <a:pt x="20" y="0"/>
                  </a:cubicBezTo>
                  <a:cubicBezTo>
                    <a:pt x="283" y="0"/>
                    <a:pt x="283" y="0"/>
                    <a:pt x="283" y="0"/>
                  </a:cubicBezTo>
                  <a:cubicBezTo>
                    <a:pt x="294" y="0"/>
                    <a:pt x="303" y="9"/>
                    <a:pt x="303" y="20"/>
                  </a:cubicBezTo>
                  <a:cubicBezTo>
                    <a:pt x="303" y="752"/>
                    <a:pt x="303" y="752"/>
                    <a:pt x="303" y="752"/>
                  </a:cubicBezTo>
                  <a:cubicBezTo>
                    <a:pt x="303" y="763"/>
                    <a:pt x="294" y="772"/>
                    <a:pt x="283" y="772"/>
                  </a:cubicBezTo>
                  <a:cubicBezTo>
                    <a:pt x="20" y="772"/>
                    <a:pt x="20" y="772"/>
                    <a:pt x="20" y="772"/>
                  </a:cubicBezTo>
                  <a:cubicBezTo>
                    <a:pt x="9" y="772"/>
                    <a:pt x="0" y="763"/>
                    <a:pt x="0" y="75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176">
              <a:extLst>
                <a:ext uri="{FF2B5EF4-FFF2-40B4-BE49-F238E27FC236}">
                  <a16:creationId xmlns:a16="http://schemas.microsoft.com/office/drawing/2014/main" id="{AA01A332-9A3F-4088-BAAB-ED42E196D335}"/>
                </a:ext>
              </a:extLst>
            </p:cNvPr>
            <p:cNvSpPr>
              <a:spLocks/>
            </p:cNvSpPr>
            <p:nvPr/>
          </p:nvSpPr>
          <p:spPr bwMode="auto">
            <a:xfrm>
              <a:off x="5930900" y="4291013"/>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177">
              <a:extLst>
                <a:ext uri="{FF2B5EF4-FFF2-40B4-BE49-F238E27FC236}">
                  <a16:creationId xmlns:a16="http://schemas.microsoft.com/office/drawing/2014/main" id="{8EE34049-9EE1-465B-873F-C0876182FFA9}"/>
                </a:ext>
              </a:extLst>
            </p:cNvPr>
            <p:cNvSpPr>
              <a:spLocks/>
            </p:cNvSpPr>
            <p:nvPr/>
          </p:nvSpPr>
          <p:spPr bwMode="auto">
            <a:xfrm>
              <a:off x="5930900" y="4600575"/>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178">
              <a:extLst>
                <a:ext uri="{FF2B5EF4-FFF2-40B4-BE49-F238E27FC236}">
                  <a16:creationId xmlns:a16="http://schemas.microsoft.com/office/drawing/2014/main" id="{7B95FE58-3332-45C6-88E6-19659AB74AA9}"/>
                </a:ext>
              </a:extLst>
            </p:cNvPr>
            <p:cNvSpPr>
              <a:spLocks/>
            </p:cNvSpPr>
            <p:nvPr/>
          </p:nvSpPr>
          <p:spPr bwMode="auto">
            <a:xfrm>
              <a:off x="5930900" y="4911725"/>
              <a:ext cx="261938" cy="260350"/>
            </a:xfrm>
            <a:custGeom>
              <a:avLst/>
              <a:gdLst>
                <a:gd name="T0" fmla="*/ 0 w 304"/>
                <a:gd name="T1" fmla="*/ 292 h 304"/>
                <a:gd name="T2" fmla="*/ 0 w 304"/>
                <a:gd name="T3" fmla="*/ 13 h 304"/>
                <a:gd name="T4" fmla="*/ 13 w 304"/>
                <a:gd name="T5" fmla="*/ 0 h 304"/>
                <a:gd name="T6" fmla="*/ 291 w 304"/>
                <a:gd name="T7" fmla="*/ 0 h 304"/>
                <a:gd name="T8" fmla="*/ 304 w 304"/>
                <a:gd name="T9" fmla="*/ 13 h 304"/>
                <a:gd name="T10" fmla="*/ 304 w 304"/>
                <a:gd name="T11" fmla="*/ 292 h 304"/>
                <a:gd name="T12" fmla="*/ 291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1" y="0"/>
                    <a:pt x="291" y="0"/>
                    <a:pt x="291" y="0"/>
                  </a:cubicBezTo>
                  <a:cubicBezTo>
                    <a:pt x="298" y="0"/>
                    <a:pt x="304" y="6"/>
                    <a:pt x="304" y="13"/>
                  </a:cubicBezTo>
                  <a:cubicBezTo>
                    <a:pt x="304" y="292"/>
                    <a:pt x="304" y="292"/>
                    <a:pt x="304" y="292"/>
                  </a:cubicBezTo>
                  <a:cubicBezTo>
                    <a:pt x="304" y="299"/>
                    <a:pt x="298" y="304"/>
                    <a:pt x="291"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179">
              <a:extLst>
                <a:ext uri="{FF2B5EF4-FFF2-40B4-BE49-F238E27FC236}">
                  <a16:creationId xmlns:a16="http://schemas.microsoft.com/office/drawing/2014/main" id="{8CCCD524-8FCA-4DF7-908E-B4802DF5DB26}"/>
                </a:ext>
              </a:extLst>
            </p:cNvPr>
            <p:cNvSpPr>
              <a:spLocks/>
            </p:cNvSpPr>
            <p:nvPr/>
          </p:nvSpPr>
          <p:spPr bwMode="auto">
            <a:xfrm>
              <a:off x="5930900" y="5222875"/>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180">
              <a:extLst>
                <a:ext uri="{FF2B5EF4-FFF2-40B4-BE49-F238E27FC236}">
                  <a16:creationId xmlns:a16="http://schemas.microsoft.com/office/drawing/2014/main" id="{33F01B8C-E53D-4AA1-8FBF-5D866EC8D8DC}"/>
                </a:ext>
              </a:extLst>
            </p:cNvPr>
            <p:cNvSpPr>
              <a:spLocks/>
            </p:cNvSpPr>
            <p:nvPr/>
          </p:nvSpPr>
          <p:spPr bwMode="auto">
            <a:xfrm>
              <a:off x="5930900" y="5532438"/>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6"/>
                    <a:pt x="6" y="0"/>
                    <a:pt x="13" y="0"/>
                  </a:cubicBezTo>
                  <a:cubicBezTo>
                    <a:pt x="291" y="0"/>
                    <a:pt x="291" y="0"/>
                    <a:pt x="291" y="0"/>
                  </a:cubicBezTo>
                  <a:cubicBezTo>
                    <a:pt x="298" y="0"/>
                    <a:pt x="304" y="6"/>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181">
              <a:extLst>
                <a:ext uri="{FF2B5EF4-FFF2-40B4-BE49-F238E27FC236}">
                  <a16:creationId xmlns:a16="http://schemas.microsoft.com/office/drawing/2014/main" id="{CDEB4A41-8C5B-4E08-8DD2-7BA58EF14CA6}"/>
                </a:ext>
              </a:extLst>
            </p:cNvPr>
            <p:cNvSpPr>
              <a:spLocks/>
            </p:cNvSpPr>
            <p:nvPr/>
          </p:nvSpPr>
          <p:spPr bwMode="auto">
            <a:xfrm>
              <a:off x="5930900" y="5835650"/>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182">
              <a:extLst>
                <a:ext uri="{FF2B5EF4-FFF2-40B4-BE49-F238E27FC236}">
                  <a16:creationId xmlns:a16="http://schemas.microsoft.com/office/drawing/2014/main" id="{087FDD3B-84A9-49B3-B2BC-6669AA66F496}"/>
                </a:ext>
              </a:extLst>
            </p:cNvPr>
            <p:cNvSpPr>
              <a:spLocks/>
            </p:cNvSpPr>
            <p:nvPr/>
          </p:nvSpPr>
          <p:spPr bwMode="auto">
            <a:xfrm>
              <a:off x="5930900" y="6149975"/>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183">
              <a:extLst>
                <a:ext uri="{FF2B5EF4-FFF2-40B4-BE49-F238E27FC236}">
                  <a16:creationId xmlns:a16="http://schemas.microsoft.com/office/drawing/2014/main" id="{DDA6A2EF-DBEC-4218-89A2-D34E9514F1B7}"/>
                </a:ext>
              </a:extLst>
            </p:cNvPr>
            <p:cNvSpPr>
              <a:spLocks/>
            </p:cNvSpPr>
            <p:nvPr/>
          </p:nvSpPr>
          <p:spPr bwMode="auto">
            <a:xfrm>
              <a:off x="5930900" y="6459538"/>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184">
              <a:extLst>
                <a:ext uri="{FF2B5EF4-FFF2-40B4-BE49-F238E27FC236}">
                  <a16:creationId xmlns:a16="http://schemas.microsoft.com/office/drawing/2014/main" id="{39C12687-6518-4666-930D-DA71D3726955}"/>
                </a:ext>
              </a:extLst>
            </p:cNvPr>
            <p:cNvSpPr>
              <a:spLocks/>
            </p:cNvSpPr>
            <p:nvPr/>
          </p:nvSpPr>
          <p:spPr bwMode="auto">
            <a:xfrm>
              <a:off x="5930900" y="6764338"/>
              <a:ext cx="261938" cy="261938"/>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185">
              <a:extLst>
                <a:ext uri="{FF2B5EF4-FFF2-40B4-BE49-F238E27FC236}">
                  <a16:creationId xmlns:a16="http://schemas.microsoft.com/office/drawing/2014/main" id="{B09D9691-41D8-4521-808B-9140BADD6ACF}"/>
                </a:ext>
              </a:extLst>
            </p:cNvPr>
            <p:cNvSpPr>
              <a:spLocks/>
            </p:cNvSpPr>
            <p:nvPr/>
          </p:nvSpPr>
          <p:spPr bwMode="auto">
            <a:xfrm>
              <a:off x="5930900" y="7083426"/>
              <a:ext cx="261938"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186">
              <a:extLst>
                <a:ext uri="{FF2B5EF4-FFF2-40B4-BE49-F238E27FC236}">
                  <a16:creationId xmlns:a16="http://schemas.microsoft.com/office/drawing/2014/main" id="{1B0D614D-902C-4181-9C73-03E8BD71BB79}"/>
                </a:ext>
              </a:extLst>
            </p:cNvPr>
            <p:cNvSpPr>
              <a:spLocks/>
            </p:cNvSpPr>
            <p:nvPr/>
          </p:nvSpPr>
          <p:spPr bwMode="auto">
            <a:xfrm>
              <a:off x="5930900" y="7386638"/>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187">
              <a:extLst>
                <a:ext uri="{FF2B5EF4-FFF2-40B4-BE49-F238E27FC236}">
                  <a16:creationId xmlns:a16="http://schemas.microsoft.com/office/drawing/2014/main" id="{7479A509-D5AB-4EDF-823A-9ECC60023718}"/>
                </a:ext>
              </a:extLst>
            </p:cNvPr>
            <p:cNvSpPr>
              <a:spLocks/>
            </p:cNvSpPr>
            <p:nvPr/>
          </p:nvSpPr>
          <p:spPr bwMode="auto">
            <a:xfrm>
              <a:off x="5930900" y="7699376"/>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188">
              <a:extLst>
                <a:ext uri="{FF2B5EF4-FFF2-40B4-BE49-F238E27FC236}">
                  <a16:creationId xmlns:a16="http://schemas.microsoft.com/office/drawing/2014/main" id="{63201D79-BBB2-4BF7-9672-AFFD28B9EA09}"/>
                </a:ext>
              </a:extLst>
            </p:cNvPr>
            <p:cNvSpPr>
              <a:spLocks/>
            </p:cNvSpPr>
            <p:nvPr/>
          </p:nvSpPr>
          <p:spPr bwMode="auto">
            <a:xfrm>
              <a:off x="6234113" y="3822700"/>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189">
              <a:extLst>
                <a:ext uri="{FF2B5EF4-FFF2-40B4-BE49-F238E27FC236}">
                  <a16:creationId xmlns:a16="http://schemas.microsoft.com/office/drawing/2014/main" id="{A9159A11-0880-4848-86B8-3294250E8581}"/>
                </a:ext>
              </a:extLst>
            </p:cNvPr>
            <p:cNvSpPr>
              <a:spLocks/>
            </p:cNvSpPr>
            <p:nvPr/>
          </p:nvSpPr>
          <p:spPr bwMode="auto">
            <a:xfrm>
              <a:off x="6234113" y="4129088"/>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190">
              <a:extLst>
                <a:ext uri="{FF2B5EF4-FFF2-40B4-BE49-F238E27FC236}">
                  <a16:creationId xmlns:a16="http://schemas.microsoft.com/office/drawing/2014/main" id="{983FDAAE-AE1F-479B-A34F-C513462BDEE5}"/>
                </a:ext>
              </a:extLst>
            </p:cNvPr>
            <p:cNvSpPr>
              <a:spLocks/>
            </p:cNvSpPr>
            <p:nvPr/>
          </p:nvSpPr>
          <p:spPr bwMode="auto">
            <a:xfrm>
              <a:off x="6234113" y="4443413"/>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191">
              <a:extLst>
                <a:ext uri="{FF2B5EF4-FFF2-40B4-BE49-F238E27FC236}">
                  <a16:creationId xmlns:a16="http://schemas.microsoft.com/office/drawing/2014/main" id="{876A800E-B837-483B-BC11-3C4749496D9C}"/>
                </a:ext>
              </a:extLst>
            </p:cNvPr>
            <p:cNvSpPr>
              <a:spLocks/>
            </p:cNvSpPr>
            <p:nvPr/>
          </p:nvSpPr>
          <p:spPr bwMode="auto">
            <a:xfrm>
              <a:off x="6234113" y="4749800"/>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192">
              <a:extLst>
                <a:ext uri="{FF2B5EF4-FFF2-40B4-BE49-F238E27FC236}">
                  <a16:creationId xmlns:a16="http://schemas.microsoft.com/office/drawing/2014/main" id="{9E901FA5-E108-4C2C-A137-ED416AAC32A7}"/>
                </a:ext>
              </a:extLst>
            </p:cNvPr>
            <p:cNvSpPr>
              <a:spLocks/>
            </p:cNvSpPr>
            <p:nvPr/>
          </p:nvSpPr>
          <p:spPr bwMode="auto">
            <a:xfrm>
              <a:off x="6234113" y="5065713"/>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193">
              <a:extLst>
                <a:ext uri="{FF2B5EF4-FFF2-40B4-BE49-F238E27FC236}">
                  <a16:creationId xmlns:a16="http://schemas.microsoft.com/office/drawing/2014/main" id="{D0653714-50CE-4F73-93E5-FEF5C24123AA}"/>
                </a:ext>
              </a:extLst>
            </p:cNvPr>
            <p:cNvSpPr>
              <a:spLocks/>
            </p:cNvSpPr>
            <p:nvPr/>
          </p:nvSpPr>
          <p:spPr bwMode="auto">
            <a:xfrm>
              <a:off x="6234113" y="5368925"/>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194">
              <a:extLst>
                <a:ext uri="{FF2B5EF4-FFF2-40B4-BE49-F238E27FC236}">
                  <a16:creationId xmlns:a16="http://schemas.microsoft.com/office/drawing/2014/main" id="{A2DA3639-3BF3-4931-99D9-E43FB0BE2B2F}"/>
                </a:ext>
              </a:extLst>
            </p:cNvPr>
            <p:cNvSpPr>
              <a:spLocks/>
            </p:cNvSpPr>
            <p:nvPr/>
          </p:nvSpPr>
          <p:spPr bwMode="auto">
            <a:xfrm>
              <a:off x="6234113" y="5683250"/>
              <a:ext cx="260350" cy="261938"/>
            </a:xfrm>
            <a:custGeom>
              <a:avLst/>
              <a:gdLst>
                <a:gd name="T0" fmla="*/ 0 w 304"/>
                <a:gd name="T1" fmla="*/ 292 h 304"/>
                <a:gd name="T2" fmla="*/ 0 w 304"/>
                <a:gd name="T3" fmla="*/ 13 h 304"/>
                <a:gd name="T4" fmla="*/ 13 w 304"/>
                <a:gd name="T5" fmla="*/ 0 h 304"/>
                <a:gd name="T6" fmla="*/ 291 w 304"/>
                <a:gd name="T7" fmla="*/ 0 h 304"/>
                <a:gd name="T8" fmla="*/ 304 w 304"/>
                <a:gd name="T9" fmla="*/ 13 h 304"/>
                <a:gd name="T10" fmla="*/ 304 w 304"/>
                <a:gd name="T11" fmla="*/ 292 h 304"/>
                <a:gd name="T12" fmla="*/ 291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1" y="0"/>
                    <a:pt x="291" y="0"/>
                    <a:pt x="291" y="0"/>
                  </a:cubicBezTo>
                  <a:cubicBezTo>
                    <a:pt x="298" y="0"/>
                    <a:pt x="304" y="6"/>
                    <a:pt x="304" y="13"/>
                  </a:cubicBezTo>
                  <a:cubicBezTo>
                    <a:pt x="304" y="292"/>
                    <a:pt x="304" y="292"/>
                    <a:pt x="304" y="292"/>
                  </a:cubicBezTo>
                  <a:cubicBezTo>
                    <a:pt x="304" y="298"/>
                    <a:pt x="298" y="304"/>
                    <a:pt x="291" y="304"/>
                  </a:cubicBezTo>
                  <a:cubicBezTo>
                    <a:pt x="13" y="304"/>
                    <a:pt x="13" y="304"/>
                    <a:pt x="13" y="304"/>
                  </a:cubicBezTo>
                  <a:cubicBezTo>
                    <a:pt x="6" y="304"/>
                    <a:pt x="0" y="298"/>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195">
              <a:extLst>
                <a:ext uri="{FF2B5EF4-FFF2-40B4-BE49-F238E27FC236}">
                  <a16:creationId xmlns:a16="http://schemas.microsoft.com/office/drawing/2014/main" id="{D790C4A1-5BD8-46F8-8E8B-04F2C1129B01}"/>
                </a:ext>
              </a:extLst>
            </p:cNvPr>
            <p:cNvSpPr>
              <a:spLocks/>
            </p:cNvSpPr>
            <p:nvPr/>
          </p:nvSpPr>
          <p:spPr bwMode="auto">
            <a:xfrm>
              <a:off x="6234113" y="5991225"/>
              <a:ext cx="260350"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196">
              <a:extLst>
                <a:ext uri="{FF2B5EF4-FFF2-40B4-BE49-F238E27FC236}">
                  <a16:creationId xmlns:a16="http://schemas.microsoft.com/office/drawing/2014/main" id="{E7D3D139-201B-4089-A63D-4ACC60D1E931}"/>
                </a:ext>
              </a:extLst>
            </p:cNvPr>
            <p:cNvSpPr>
              <a:spLocks/>
            </p:cNvSpPr>
            <p:nvPr/>
          </p:nvSpPr>
          <p:spPr bwMode="auto">
            <a:xfrm>
              <a:off x="6234113" y="6305550"/>
              <a:ext cx="260350"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197">
              <a:extLst>
                <a:ext uri="{FF2B5EF4-FFF2-40B4-BE49-F238E27FC236}">
                  <a16:creationId xmlns:a16="http://schemas.microsoft.com/office/drawing/2014/main" id="{F495EDDB-F7E4-4A88-A2FF-273615C1D76B}"/>
                </a:ext>
              </a:extLst>
            </p:cNvPr>
            <p:cNvSpPr>
              <a:spLocks/>
            </p:cNvSpPr>
            <p:nvPr/>
          </p:nvSpPr>
          <p:spPr bwMode="auto">
            <a:xfrm>
              <a:off x="6234113" y="6619875"/>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198">
              <a:extLst>
                <a:ext uri="{FF2B5EF4-FFF2-40B4-BE49-F238E27FC236}">
                  <a16:creationId xmlns:a16="http://schemas.microsoft.com/office/drawing/2014/main" id="{EA7E857B-9263-41C7-BDA2-AC393688081D}"/>
                </a:ext>
              </a:extLst>
            </p:cNvPr>
            <p:cNvSpPr>
              <a:spLocks/>
            </p:cNvSpPr>
            <p:nvPr/>
          </p:nvSpPr>
          <p:spPr bwMode="auto">
            <a:xfrm>
              <a:off x="6234113" y="6931026"/>
              <a:ext cx="260350"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199">
              <a:extLst>
                <a:ext uri="{FF2B5EF4-FFF2-40B4-BE49-F238E27FC236}">
                  <a16:creationId xmlns:a16="http://schemas.microsoft.com/office/drawing/2014/main" id="{29EC256D-13D2-4F46-8472-6158711A28AA}"/>
                </a:ext>
              </a:extLst>
            </p:cNvPr>
            <p:cNvSpPr>
              <a:spLocks/>
            </p:cNvSpPr>
            <p:nvPr/>
          </p:nvSpPr>
          <p:spPr bwMode="auto">
            <a:xfrm>
              <a:off x="6234113" y="7229476"/>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200">
              <a:extLst>
                <a:ext uri="{FF2B5EF4-FFF2-40B4-BE49-F238E27FC236}">
                  <a16:creationId xmlns:a16="http://schemas.microsoft.com/office/drawing/2014/main" id="{515F4198-832B-4D86-A0AB-25171758A6BD}"/>
                </a:ext>
              </a:extLst>
            </p:cNvPr>
            <p:cNvSpPr>
              <a:spLocks/>
            </p:cNvSpPr>
            <p:nvPr/>
          </p:nvSpPr>
          <p:spPr bwMode="auto">
            <a:xfrm>
              <a:off x="6234113" y="7539038"/>
              <a:ext cx="260350" cy="417513"/>
            </a:xfrm>
            <a:custGeom>
              <a:avLst/>
              <a:gdLst>
                <a:gd name="T0" fmla="*/ 0 w 304"/>
                <a:gd name="T1" fmla="*/ 452 h 487"/>
                <a:gd name="T2" fmla="*/ 0 w 304"/>
                <a:gd name="T3" fmla="*/ 35 h 487"/>
                <a:gd name="T4" fmla="*/ 35 w 304"/>
                <a:gd name="T5" fmla="*/ 0 h 487"/>
                <a:gd name="T6" fmla="*/ 269 w 304"/>
                <a:gd name="T7" fmla="*/ 0 h 487"/>
                <a:gd name="T8" fmla="*/ 304 w 304"/>
                <a:gd name="T9" fmla="*/ 35 h 487"/>
                <a:gd name="T10" fmla="*/ 304 w 304"/>
                <a:gd name="T11" fmla="*/ 452 h 487"/>
                <a:gd name="T12" fmla="*/ 269 w 304"/>
                <a:gd name="T13" fmla="*/ 487 h 487"/>
                <a:gd name="T14" fmla="*/ 35 w 304"/>
                <a:gd name="T15" fmla="*/ 487 h 487"/>
                <a:gd name="T16" fmla="*/ 0 w 304"/>
                <a:gd name="T17" fmla="*/ 45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487">
                  <a:moveTo>
                    <a:pt x="0" y="452"/>
                  </a:moveTo>
                  <a:cubicBezTo>
                    <a:pt x="0" y="35"/>
                    <a:pt x="0" y="35"/>
                    <a:pt x="0" y="35"/>
                  </a:cubicBezTo>
                  <a:cubicBezTo>
                    <a:pt x="0" y="16"/>
                    <a:pt x="16" y="0"/>
                    <a:pt x="35" y="0"/>
                  </a:cubicBezTo>
                  <a:cubicBezTo>
                    <a:pt x="269" y="0"/>
                    <a:pt x="269" y="0"/>
                    <a:pt x="269" y="0"/>
                  </a:cubicBezTo>
                  <a:cubicBezTo>
                    <a:pt x="288" y="0"/>
                    <a:pt x="304" y="16"/>
                    <a:pt x="304" y="35"/>
                  </a:cubicBezTo>
                  <a:cubicBezTo>
                    <a:pt x="304" y="452"/>
                    <a:pt x="304" y="452"/>
                    <a:pt x="304" y="452"/>
                  </a:cubicBezTo>
                  <a:cubicBezTo>
                    <a:pt x="304" y="471"/>
                    <a:pt x="288" y="487"/>
                    <a:pt x="269" y="487"/>
                  </a:cubicBezTo>
                  <a:cubicBezTo>
                    <a:pt x="35" y="487"/>
                    <a:pt x="35" y="487"/>
                    <a:pt x="35" y="487"/>
                  </a:cubicBezTo>
                  <a:cubicBezTo>
                    <a:pt x="16" y="487"/>
                    <a:pt x="0" y="471"/>
                    <a:pt x="0" y="45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201">
              <a:extLst>
                <a:ext uri="{FF2B5EF4-FFF2-40B4-BE49-F238E27FC236}">
                  <a16:creationId xmlns:a16="http://schemas.microsoft.com/office/drawing/2014/main" id="{72309E99-1A8D-4410-A5F6-3882E96A1B9F}"/>
                </a:ext>
              </a:extLst>
            </p:cNvPr>
            <p:cNvSpPr>
              <a:spLocks/>
            </p:cNvSpPr>
            <p:nvPr/>
          </p:nvSpPr>
          <p:spPr bwMode="auto">
            <a:xfrm>
              <a:off x="5930900" y="3506788"/>
              <a:ext cx="261938" cy="417513"/>
            </a:xfrm>
            <a:custGeom>
              <a:avLst/>
              <a:gdLst>
                <a:gd name="T0" fmla="*/ 0 w 304"/>
                <a:gd name="T1" fmla="*/ 451 h 486"/>
                <a:gd name="T2" fmla="*/ 0 w 304"/>
                <a:gd name="T3" fmla="*/ 35 h 486"/>
                <a:gd name="T4" fmla="*/ 35 w 304"/>
                <a:gd name="T5" fmla="*/ 0 h 486"/>
                <a:gd name="T6" fmla="*/ 269 w 304"/>
                <a:gd name="T7" fmla="*/ 0 h 486"/>
                <a:gd name="T8" fmla="*/ 304 w 304"/>
                <a:gd name="T9" fmla="*/ 35 h 486"/>
                <a:gd name="T10" fmla="*/ 304 w 304"/>
                <a:gd name="T11" fmla="*/ 451 h 486"/>
                <a:gd name="T12" fmla="*/ 269 w 304"/>
                <a:gd name="T13" fmla="*/ 486 h 486"/>
                <a:gd name="T14" fmla="*/ 35 w 304"/>
                <a:gd name="T15" fmla="*/ 486 h 486"/>
                <a:gd name="T16" fmla="*/ 0 w 304"/>
                <a:gd name="T17" fmla="*/ 45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486">
                  <a:moveTo>
                    <a:pt x="0" y="451"/>
                  </a:moveTo>
                  <a:cubicBezTo>
                    <a:pt x="0" y="35"/>
                    <a:pt x="0" y="35"/>
                    <a:pt x="0" y="35"/>
                  </a:cubicBezTo>
                  <a:cubicBezTo>
                    <a:pt x="0" y="15"/>
                    <a:pt x="16" y="0"/>
                    <a:pt x="35" y="0"/>
                  </a:cubicBezTo>
                  <a:cubicBezTo>
                    <a:pt x="269" y="0"/>
                    <a:pt x="269" y="0"/>
                    <a:pt x="269" y="0"/>
                  </a:cubicBezTo>
                  <a:cubicBezTo>
                    <a:pt x="288" y="0"/>
                    <a:pt x="304" y="15"/>
                    <a:pt x="304" y="35"/>
                  </a:cubicBezTo>
                  <a:cubicBezTo>
                    <a:pt x="304" y="451"/>
                    <a:pt x="304" y="451"/>
                    <a:pt x="304" y="451"/>
                  </a:cubicBezTo>
                  <a:cubicBezTo>
                    <a:pt x="304" y="471"/>
                    <a:pt x="288" y="486"/>
                    <a:pt x="269" y="486"/>
                  </a:cubicBezTo>
                  <a:cubicBezTo>
                    <a:pt x="35" y="486"/>
                    <a:pt x="35" y="486"/>
                    <a:pt x="35" y="486"/>
                  </a:cubicBezTo>
                  <a:cubicBezTo>
                    <a:pt x="16" y="486"/>
                    <a:pt x="0" y="471"/>
                    <a:pt x="0" y="45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202">
              <a:extLst>
                <a:ext uri="{FF2B5EF4-FFF2-40B4-BE49-F238E27FC236}">
                  <a16:creationId xmlns:a16="http://schemas.microsoft.com/office/drawing/2014/main" id="{F6C0D177-7E83-473E-9753-09F56C818718}"/>
                </a:ext>
              </a:extLst>
            </p:cNvPr>
            <p:cNvSpPr>
              <a:spLocks/>
            </p:cNvSpPr>
            <p:nvPr/>
          </p:nvSpPr>
          <p:spPr bwMode="auto">
            <a:xfrm>
              <a:off x="6943725" y="3633788"/>
              <a:ext cx="109538" cy="4187825"/>
            </a:xfrm>
            <a:custGeom>
              <a:avLst/>
              <a:gdLst>
                <a:gd name="T0" fmla="*/ 0 w 129"/>
                <a:gd name="T1" fmla="*/ 4855 h 4885"/>
                <a:gd name="T2" fmla="*/ 0 w 129"/>
                <a:gd name="T3" fmla="*/ 30 h 4885"/>
                <a:gd name="T4" fmla="*/ 30 w 129"/>
                <a:gd name="T5" fmla="*/ 0 h 4885"/>
                <a:gd name="T6" fmla="*/ 99 w 129"/>
                <a:gd name="T7" fmla="*/ 0 h 4885"/>
                <a:gd name="T8" fmla="*/ 129 w 129"/>
                <a:gd name="T9" fmla="*/ 30 h 4885"/>
                <a:gd name="T10" fmla="*/ 129 w 129"/>
                <a:gd name="T11" fmla="*/ 4855 h 4885"/>
                <a:gd name="T12" fmla="*/ 99 w 129"/>
                <a:gd name="T13" fmla="*/ 4885 h 4885"/>
                <a:gd name="T14" fmla="*/ 30 w 129"/>
                <a:gd name="T15" fmla="*/ 4885 h 4885"/>
                <a:gd name="T16" fmla="*/ 0 w 129"/>
                <a:gd name="T17" fmla="*/ 4855 h 4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4885">
                  <a:moveTo>
                    <a:pt x="0" y="4855"/>
                  </a:moveTo>
                  <a:cubicBezTo>
                    <a:pt x="0" y="30"/>
                    <a:pt x="0" y="30"/>
                    <a:pt x="0" y="30"/>
                  </a:cubicBezTo>
                  <a:cubicBezTo>
                    <a:pt x="0" y="14"/>
                    <a:pt x="13" y="0"/>
                    <a:pt x="30" y="0"/>
                  </a:cubicBezTo>
                  <a:cubicBezTo>
                    <a:pt x="99" y="0"/>
                    <a:pt x="99" y="0"/>
                    <a:pt x="99" y="0"/>
                  </a:cubicBezTo>
                  <a:cubicBezTo>
                    <a:pt x="116" y="0"/>
                    <a:pt x="129" y="14"/>
                    <a:pt x="129" y="30"/>
                  </a:cubicBezTo>
                  <a:cubicBezTo>
                    <a:pt x="129" y="4855"/>
                    <a:pt x="129" y="4855"/>
                    <a:pt x="129" y="4855"/>
                  </a:cubicBezTo>
                  <a:cubicBezTo>
                    <a:pt x="129" y="4871"/>
                    <a:pt x="116" y="4885"/>
                    <a:pt x="99" y="4885"/>
                  </a:cubicBezTo>
                  <a:cubicBezTo>
                    <a:pt x="30" y="4885"/>
                    <a:pt x="30" y="4885"/>
                    <a:pt x="30" y="4885"/>
                  </a:cubicBezTo>
                  <a:cubicBezTo>
                    <a:pt x="13" y="4885"/>
                    <a:pt x="0" y="4871"/>
                    <a:pt x="0" y="4855"/>
                  </a:cubicBezTo>
                  <a:close/>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203">
              <a:extLst>
                <a:ext uri="{FF2B5EF4-FFF2-40B4-BE49-F238E27FC236}">
                  <a16:creationId xmlns:a16="http://schemas.microsoft.com/office/drawing/2014/main" id="{62672417-52E0-49F6-AE61-C0A99F4D363B}"/>
                </a:ext>
              </a:extLst>
            </p:cNvPr>
            <p:cNvSpPr>
              <a:spLocks/>
            </p:cNvSpPr>
            <p:nvPr/>
          </p:nvSpPr>
          <p:spPr bwMode="auto">
            <a:xfrm>
              <a:off x="7053263" y="2322513"/>
              <a:ext cx="2152650" cy="6805613"/>
            </a:xfrm>
            <a:custGeom>
              <a:avLst/>
              <a:gdLst>
                <a:gd name="T0" fmla="*/ 0 w 2510"/>
                <a:gd name="T1" fmla="*/ 6895 h 7939"/>
                <a:gd name="T2" fmla="*/ 0 w 2510"/>
                <a:gd name="T3" fmla="*/ 1050 h 7939"/>
                <a:gd name="T4" fmla="*/ 82 w 2510"/>
                <a:gd name="T5" fmla="*/ 927 h 7939"/>
                <a:gd name="T6" fmla="*/ 2462 w 2510"/>
                <a:gd name="T7" fmla="*/ 9 h 7939"/>
                <a:gd name="T8" fmla="*/ 2510 w 2510"/>
                <a:gd name="T9" fmla="*/ 40 h 7939"/>
                <a:gd name="T10" fmla="*/ 2510 w 2510"/>
                <a:gd name="T11" fmla="*/ 7892 h 7939"/>
                <a:gd name="T12" fmla="*/ 2455 w 2510"/>
                <a:gd name="T13" fmla="*/ 7928 h 7939"/>
                <a:gd name="T14" fmla="*/ 86 w 2510"/>
                <a:gd name="T15" fmla="*/ 7024 h 7939"/>
                <a:gd name="T16" fmla="*/ 0 w 2510"/>
                <a:gd name="T17" fmla="*/ 6895 h 7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0" h="7939">
                  <a:moveTo>
                    <a:pt x="0" y="6895"/>
                  </a:moveTo>
                  <a:cubicBezTo>
                    <a:pt x="0" y="1050"/>
                    <a:pt x="0" y="1050"/>
                    <a:pt x="0" y="1050"/>
                  </a:cubicBezTo>
                  <a:cubicBezTo>
                    <a:pt x="0" y="996"/>
                    <a:pt x="34" y="946"/>
                    <a:pt x="82" y="927"/>
                  </a:cubicBezTo>
                  <a:cubicBezTo>
                    <a:pt x="2462" y="9"/>
                    <a:pt x="2462" y="9"/>
                    <a:pt x="2462" y="9"/>
                  </a:cubicBezTo>
                  <a:cubicBezTo>
                    <a:pt x="2487" y="0"/>
                    <a:pt x="2510" y="15"/>
                    <a:pt x="2510" y="40"/>
                  </a:cubicBezTo>
                  <a:cubicBezTo>
                    <a:pt x="2510" y="7892"/>
                    <a:pt x="2510" y="7892"/>
                    <a:pt x="2510" y="7892"/>
                  </a:cubicBezTo>
                  <a:cubicBezTo>
                    <a:pt x="2510" y="7921"/>
                    <a:pt x="2483" y="7939"/>
                    <a:pt x="2455" y="7928"/>
                  </a:cubicBezTo>
                  <a:cubicBezTo>
                    <a:pt x="86" y="7024"/>
                    <a:pt x="86" y="7024"/>
                    <a:pt x="86" y="7024"/>
                  </a:cubicBezTo>
                  <a:cubicBezTo>
                    <a:pt x="36" y="7005"/>
                    <a:pt x="0" y="6952"/>
                    <a:pt x="0" y="6895"/>
                  </a:cubicBez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0" name="Freeform 204">
              <a:extLst>
                <a:ext uri="{FF2B5EF4-FFF2-40B4-BE49-F238E27FC236}">
                  <a16:creationId xmlns:a16="http://schemas.microsoft.com/office/drawing/2014/main" id="{9D605D49-DF38-4846-9AEF-EACC00D72E56}"/>
                </a:ext>
              </a:extLst>
            </p:cNvPr>
            <p:cNvSpPr>
              <a:spLocks/>
            </p:cNvSpPr>
            <p:nvPr/>
          </p:nvSpPr>
          <p:spPr bwMode="auto">
            <a:xfrm>
              <a:off x="9205913" y="2324100"/>
              <a:ext cx="120650" cy="6808788"/>
            </a:xfrm>
            <a:custGeom>
              <a:avLst/>
              <a:gdLst>
                <a:gd name="T0" fmla="*/ 4 w 142"/>
                <a:gd name="T1" fmla="*/ 7942 h 7942"/>
                <a:gd name="T2" fmla="*/ 0 w 142"/>
                <a:gd name="T3" fmla="*/ 0 h 7942"/>
                <a:gd name="T4" fmla="*/ 79 w 142"/>
                <a:gd name="T5" fmla="*/ 69 h 7942"/>
                <a:gd name="T6" fmla="*/ 142 w 142"/>
                <a:gd name="T7" fmla="*/ 165 h 7942"/>
                <a:gd name="T8" fmla="*/ 142 w 142"/>
                <a:gd name="T9" fmla="*/ 7757 h 7942"/>
                <a:gd name="T10" fmla="*/ 79 w 142"/>
                <a:gd name="T11" fmla="*/ 7852 h 7942"/>
                <a:gd name="T12" fmla="*/ 4 w 142"/>
                <a:gd name="T13" fmla="*/ 7942 h 7942"/>
              </a:gdLst>
              <a:ahLst/>
              <a:cxnLst>
                <a:cxn ang="0">
                  <a:pos x="T0" y="T1"/>
                </a:cxn>
                <a:cxn ang="0">
                  <a:pos x="T2" y="T3"/>
                </a:cxn>
                <a:cxn ang="0">
                  <a:pos x="T4" y="T5"/>
                </a:cxn>
                <a:cxn ang="0">
                  <a:pos x="T6" y="T7"/>
                </a:cxn>
                <a:cxn ang="0">
                  <a:pos x="T8" y="T9"/>
                </a:cxn>
                <a:cxn ang="0">
                  <a:pos x="T10" y="T11"/>
                </a:cxn>
                <a:cxn ang="0">
                  <a:pos x="T12" y="T13"/>
                </a:cxn>
              </a:cxnLst>
              <a:rect l="0" t="0" r="r" b="b"/>
              <a:pathLst>
                <a:path w="142" h="7942">
                  <a:moveTo>
                    <a:pt x="4" y="7942"/>
                  </a:moveTo>
                  <a:cubicBezTo>
                    <a:pt x="0" y="0"/>
                    <a:pt x="0" y="0"/>
                    <a:pt x="0" y="0"/>
                  </a:cubicBezTo>
                  <a:cubicBezTo>
                    <a:pt x="0" y="0"/>
                    <a:pt x="55" y="42"/>
                    <a:pt x="79" y="69"/>
                  </a:cubicBezTo>
                  <a:cubicBezTo>
                    <a:pt x="104" y="96"/>
                    <a:pt x="142" y="165"/>
                    <a:pt x="142" y="165"/>
                  </a:cubicBezTo>
                  <a:cubicBezTo>
                    <a:pt x="142" y="7757"/>
                    <a:pt x="142" y="7757"/>
                    <a:pt x="142" y="7757"/>
                  </a:cubicBezTo>
                  <a:cubicBezTo>
                    <a:pt x="142" y="7757"/>
                    <a:pt x="93" y="7834"/>
                    <a:pt x="79" y="7852"/>
                  </a:cubicBezTo>
                  <a:cubicBezTo>
                    <a:pt x="65" y="7870"/>
                    <a:pt x="4" y="7942"/>
                    <a:pt x="4" y="7942"/>
                  </a:cubicBezTo>
                  <a:close/>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206">
              <a:extLst>
                <a:ext uri="{FF2B5EF4-FFF2-40B4-BE49-F238E27FC236}">
                  <a16:creationId xmlns:a16="http://schemas.microsoft.com/office/drawing/2014/main" id="{C7690A14-B93A-489D-A1E4-0D4B675DAD0A}"/>
                </a:ext>
              </a:extLst>
            </p:cNvPr>
            <p:cNvSpPr>
              <a:spLocks/>
            </p:cNvSpPr>
            <p:nvPr/>
          </p:nvSpPr>
          <p:spPr bwMode="auto">
            <a:xfrm>
              <a:off x="7275513" y="2598738"/>
              <a:ext cx="1809750" cy="6272213"/>
            </a:xfrm>
            <a:custGeom>
              <a:avLst/>
              <a:gdLst>
                <a:gd name="T0" fmla="*/ 0 w 1140"/>
                <a:gd name="T1" fmla="*/ 3544 h 3951"/>
                <a:gd name="T2" fmla="*/ 0 w 1140"/>
                <a:gd name="T3" fmla="*/ 410 h 3951"/>
                <a:gd name="T4" fmla="*/ 1140 w 1140"/>
                <a:gd name="T5" fmla="*/ 0 h 3951"/>
                <a:gd name="T6" fmla="*/ 1140 w 1140"/>
                <a:gd name="T7" fmla="*/ 3951 h 3951"/>
                <a:gd name="T8" fmla="*/ 0 w 1140"/>
                <a:gd name="T9" fmla="*/ 3544 h 3951"/>
              </a:gdLst>
              <a:ahLst/>
              <a:cxnLst>
                <a:cxn ang="0">
                  <a:pos x="T0" y="T1"/>
                </a:cxn>
                <a:cxn ang="0">
                  <a:pos x="T2" y="T3"/>
                </a:cxn>
                <a:cxn ang="0">
                  <a:pos x="T4" y="T5"/>
                </a:cxn>
                <a:cxn ang="0">
                  <a:pos x="T6" y="T7"/>
                </a:cxn>
                <a:cxn ang="0">
                  <a:pos x="T8" y="T9"/>
                </a:cxn>
              </a:cxnLst>
              <a:rect l="0" t="0" r="r" b="b"/>
              <a:pathLst>
                <a:path w="1140" h="3951">
                  <a:moveTo>
                    <a:pt x="0" y="3544"/>
                  </a:moveTo>
                  <a:lnTo>
                    <a:pt x="0" y="410"/>
                  </a:lnTo>
                  <a:lnTo>
                    <a:pt x="1140" y="0"/>
                  </a:lnTo>
                  <a:lnTo>
                    <a:pt x="1140" y="3951"/>
                  </a:lnTo>
                  <a:lnTo>
                    <a:pt x="0" y="3544"/>
                  </a:lnTo>
                  <a:close/>
                </a:path>
              </a:pathLst>
            </a:custGeom>
            <a:solidFill>
              <a:srgbClr val="3F4D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207">
              <a:extLst>
                <a:ext uri="{FF2B5EF4-FFF2-40B4-BE49-F238E27FC236}">
                  <a16:creationId xmlns:a16="http://schemas.microsoft.com/office/drawing/2014/main" id="{83157AF1-1F85-4827-B09A-67ADCD8C5C8C}"/>
                </a:ext>
              </a:extLst>
            </p:cNvPr>
            <p:cNvSpPr>
              <a:spLocks/>
            </p:cNvSpPr>
            <p:nvPr/>
          </p:nvSpPr>
          <p:spPr bwMode="auto">
            <a:xfrm>
              <a:off x="6943726" y="3633788"/>
              <a:ext cx="41275" cy="4187825"/>
            </a:xfrm>
            <a:custGeom>
              <a:avLst/>
              <a:gdLst>
                <a:gd name="T0" fmla="*/ 0 w 48"/>
                <a:gd name="T1" fmla="*/ 4855 h 4885"/>
                <a:gd name="T2" fmla="*/ 0 w 48"/>
                <a:gd name="T3" fmla="*/ 30 h 4885"/>
                <a:gd name="T4" fmla="*/ 29 w 48"/>
                <a:gd name="T5" fmla="*/ 0 h 4885"/>
                <a:gd name="T6" fmla="*/ 48 w 48"/>
                <a:gd name="T7" fmla="*/ 0 h 4885"/>
                <a:gd name="T8" fmla="*/ 48 w 48"/>
                <a:gd name="T9" fmla="*/ 4885 h 4885"/>
                <a:gd name="T10" fmla="*/ 29 w 48"/>
                <a:gd name="T11" fmla="*/ 4885 h 4885"/>
                <a:gd name="T12" fmla="*/ 0 w 48"/>
                <a:gd name="T13" fmla="*/ 4855 h 4885"/>
              </a:gdLst>
              <a:ahLst/>
              <a:cxnLst>
                <a:cxn ang="0">
                  <a:pos x="T0" y="T1"/>
                </a:cxn>
                <a:cxn ang="0">
                  <a:pos x="T2" y="T3"/>
                </a:cxn>
                <a:cxn ang="0">
                  <a:pos x="T4" y="T5"/>
                </a:cxn>
                <a:cxn ang="0">
                  <a:pos x="T6" y="T7"/>
                </a:cxn>
                <a:cxn ang="0">
                  <a:pos x="T8" y="T9"/>
                </a:cxn>
                <a:cxn ang="0">
                  <a:pos x="T10" y="T11"/>
                </a:cxn>
                <a:cxn ang="0">
                  <a:pos x="T12" y="T13"/>
                </a:cxn>
              </a:cxnLst>
              <a:rect l="0" t="0" r="r" b="b"/>
              <a:pathLst>
                <a:path w="48" h="4885">
                  <a:moveTo>
                    <a:pt x="0" y="4855"/>
                  </a:moveTo>
                  <a:cubicBezTo>
                    <a:pt x="0" y="30"/>
                    <a:pt x="0" y="30"/>
                    <a:pt x="0" y="30"/>
                  </a:cubicBezTo>
                  <a:cubicBezTo>
                    <a:pt x="0" y="14"/>
                    <a:pt x="13" y="0"/>
                    <a:pt x="29" y="0"/>
                  </a:cubicBezTo>
                  <a:cubicBezTo>
                    <a:pt x="48" y="0"/>
                    <a:pt x="48" y="0"/>
                    <a:pt x="48" y="0"/>
                  </a:cubicBezTo>
                  <a:cubicBezTo>
                    <a:pt x="48" y="4885"/>
                    <a:pt x="48" y="4885"/>
                    <a:pt x="48" y="4885"/>
                  </a:cubicBezTo>
                  <a:cubicBezTo>
                    <a:pt x="29" y="4885"/>
                    <a:pt x="29" y="4885"/>
                    <a:pt x="29" y="4885"/>
                  </a:cubicBezTo>
                  <a:cubicBezTo>
                    <a:pt x="13" y="4885"/>
                    <a:pt x="0" y="4871"/>
                    <a:pt x="0" y="4855"/>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208">
              <a:extLst>
                <a:ext uri="{FF2B5EF4-FFF2-40B4-BE49-F238E27FC236}">
                  <a16:creationId xmlns:a16="http://schemas.microsoft.com/office/drawing/2014/main" id="{770F2464-B723-47AC-BE42-140D454AD472}"/>
                </a:ext>
              </a:extLst>
            </p:cNvPr>
            <p:cNvSpPr>
              <a:spLocks/>
            </p:cNvSpPr>
            <p:nvPr/>
          </p:nvSpPr>
          <p:spPr bwMode="auto">
            <a:xfrm>
              <a:off x="3176" y="1758950"/>
              <a:ext cx="2662238" cy="7739063"/>
            </a:xfrm>
            <a:custGeom>
              <a:avLst/>
              <a:gdLst>
                <a:gd name="T0" fmla="*/ 0 w 3105"/>
                <a:gd name="T1" fmla="*/ 9027 h 9027"/>
                <a:gd name="T2" fmla="*/ 0 w 3105"/>
                <a:gd name="T3" fmla="*/ 0 h 9027"/>
                <a:gd name="T4" fmla="*/ 967 w 3105"/>
                <a:gd name="T5" fmla="*/ 144 h 9027"/>
                <a:gd name="T6" fmla="*/ 2227 w 3105"/>
                <a:gd name="T7" fmla="*/ 646 h 9027"/>
                <a:gd name="T8" fmla="*/ 2700 w 3105"/>
                <a:gd name="T9" fmla="*/ 1817 h 9027"/>
                <a:gd name="T10" fmla="*/ 3022 w 3105"/>
                <a:gd name="T11" fmla="*/ 4690 h 9027"/>
                <a:gd name="T12" fmla="*/ 2382 w 3105"/>
                <a:gd name="T13" fmla="*/ 8268 h 9027"/>
                <a:gd name="T14" fmla="*/ 0 w 3105"/>
                <a:gd name="T15" fmla="*/ 9027 h 90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5" h="9027">
                  <a:moveTo>
                    <a:pt x="0" y="9027"/>
                  </a:moveTo>
                  <a:cubicBezTo>
                    <a:pt x="0" y="0"/>
                    <a:pt x="0" y="0"/>
                    <a:pt x="0" y="0"/>
                  </a:cubicBezTo>
                  <a:cubicBezTo>
                    <a:pt x="967" y="144"/>
                    <a:pt x="967" y="144"/>
                    <a:pt x="967" y="144"/>
                  </a:cubicBezTo>
                  <a:cubicBezTo>
                    <a:pt x="2227" y="646"/>
                    <a:pt x="2227" y="646"/>
                    <a:pt x="2227" y="646"/>
                  </a:cubicBezTo>
                  <a:cubicBezTo>
                    <a:pt x="2227" y="661"/>
                    <a:pt x="2478" y="1067"/>
                    <a:pt x="2700" y="1817"/>
                  </a:cubicBezTo>
                  <a:cubicBezTo>
                    <a:pt x="2903" y="2502"/>
                    <a:pt x="3081" y="3472"/>
                    <a:pt x="3022" y="4690"/>
                  </a:cubicBezTo>
                  <a:cubicBezTo>
                    <a:pt x="3022" y="4690"/>
                    <a:pt x="3105" y="5957"/>
                    <a:pt x="2382" y="8268"/>
                  </a:cubicBezTo>
                  <a:lnTo>
                    <a:pt x="0" y="9027"/>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Rectangle 209">
              <a:extLst>
                <a:ext uri="{FF2B5EF4-FFF2-40B4-BE49-F238E27FC236}">
                  <a16:creationId xmlns:a16="http://schemas.microsoft.com/office/drawing/2014/main" id="{9F40272F-B7CE-4211-BF00-E285968985D7}"/>
                </a:ext>
              </a:extLst>
            </p:cNvPr>
            <p:cNvSpPr>
              <a:spLocks noChangeArrowheads="1"/>
            </p:cNvSpPr>
            <p:nvPr/>
          </p:nvSpPr>
          <p:spPr bwMode="auto">
            <a:xfrm>
              <a:off x="3214688" y="8518525"/>
              <a:ext cx="1054100" cy="158750"/>
            </a:xfrm>
            <a:prstGeom prst="rect">
              <a:avLst/>
            </a:prstGeom>
            <a:solidFill>
              <a:srgbClr val="B65D1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10">
              <a:extLst>
                <a:ext uri="{FF2B5EF4-FFF2-40B4-BE49-F238E27FC236}">
                  <a16:creationId xmlns:a16="http://schemas.microsoft.com/office/drawing/2014/main" id="{C3E3B30B-4327-489D-926F-D8DBA95D0ACD}"/>
                </a:ext>
              </a:extLst>
            </p:cNvPr>
            <p:cNvSpPr>
              <a:spLocks/>
            </p:cNvSpPr>
            <p:nvPr/>
          </p:nvSpPr>
          <p:spPr bwMode="auto">
            <a:xfrm>
              <a:off x="3011488" y="7326313"/>
              <a:ext cx="1870075" cy="1214438"/>
            </a:xfrm>
            <a:custGeom>
              <a:avLst/>
              <a:gdLst>
                <a:gd name="T0" fmla="*/ 365 w 2181"/>
                <a:gd name="T1" fmla="*/ 0 h 1418"/>
                <a:gd name="T2" fmla="*/ 165 w 2181"/>
                <a:gd name="T3" fmla="*/ 207 h 1418"/>
                <a:gd name="T4" fmla="*/ 79 w 2181"/>
                <a:gd name="T5" fmla="*/ 519 h 1418"/>
                <a:gd name="T6" fmla="*/ 0 w 2181"/>
                <a:gd name="T7" fmla="*/ 540 h 1418"/>
                <a:gd name="T8" fmla="*/ 236 w 2181"/>
                <a:gd name="T9" fmla="*/ 1392 h 1418"/>
                <a:gd name="T10" fmla="*/ 1466 w 2181"/>
                <a:gd name="T11" fmla="*/ 1418 h 1418"/>
                <a:gd name="T12" fmla="*/ 2181 w 2181"/>
                <a:gd name="T13" fmla="*/ 1230 h 1418"/>
                <a:gd name="T14" fmla="*/ 660 w 2181"/>
                <a:gd name="T15" fmla="*/ 1230 h 1418"/>
                <a:gd name="T16" fmla="*/ 365 w 2181"/>
                <a:gd name="T17" fmla="*/ 935 h 1418"/>
                <a:gd name="T18" fmla="*/ 365 w 2181"/>
                <a:gd name="T19" fmla="*/ 0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1" h="1418">
                  <a:moveTo>
                    <a:pt x="365" y="0"/>
                  </a:moveTo>
                  <a:cubicBezTo>
                    <a:pt x="248" y="120"/>
                    <a:pt x="165" y="207"/>
                    <a:pt x="165" y="207"/>
                  </a:cubicBezTo>
                  <a:cubicBezTo>
                    <a:pt x="72" y="298"/>
                    <a:pt x="79" y="519"/>
                    <a:pt x="79" y="519"/>
                  </a:cubicBezTo>
                  <a:cubicBezTo>
                    <a:pt x="0" y="540"/>
                    <a:pt x="0" y="540"/>
                    <a:pt x="0" y="540"/>
                  </a:cubicBezTo>
                  <a:cubicBezTo>
                    <a:pt x="236" y="1392"/>
                    <a:pt x="236" y="1392"/>
                    <a:pt x="236" y="1392"/>
                  </a:cubicBezTo>
                  <a:cubicBezTo>
                    <a:pt x="1466" y="1418"/>
                    <a:pt x="1466" y="1418"/>
                    <a:pt x="1466" y="1418"/>
                  </a:cubicBezTo>
                  <a:cubicBezTo>
                    <a:pt x="2181" y="1230"/>
                    <a:pt x="2181" y="1230"/>
                    <a:pt x="2181" y="1230"/>
                  </a:cubicBezTo>
                  <a:cubicBezTo>
                    <a:pt x="660" y="1230"/>
                    <a:pt x="660" y="1230"/>
                    <a:pt x="660" y="1230"/>
                  </a:cubicBezTo>
                  <a:cubicBezTo>
                    <a:pt x="497" y="1230"/>
                    <a:pt x="365" y="1098"/>
                    <a:pt x="365" y="935"/>
                  </a:cubicBezTo>
                  <a:cubicBezTo>
                    <a:pt x="365" y="0"/>
                    <a:pt x="365" y="0"/>
                    <a:pt x="365" y="0"/>
                  </a:cubicBezTo>
                </a:path>
              </a:pathLst>
            </a:custGeom>
            <a:solidFill>
              <a:srgbClr val="2C323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11">
              <a:extLst>
                <a:ext uri="{FF2B5EF4-FFF2-40B4-BE49-F238E27FC236}">
                  <a16:creationId xmlns:a16="http://schemas.microsoft.com/office/drawing/2014/main" id="{3FE22DA5-7CCD-4773-A54F-11DA2698F386}"/>
                </a:ext>
              </a:extLst>
            </p:cNvPr>
            <p:cNvSpPr>
              <a:spLocks/>
            </p:cNvSpPr>
            <p:nvPr/>
          </p:nvSpPr>
          <p:spPr bwMode="auto">
            <a:xfrm>
              <a:off x="3324226" y="6727825"/>
              <a:ext cx="1851025" cy="1652588"/>
            </a:xfrm>
            <a:custGeom>
              <a:avLst/>
              <a:gdLst>
                <a:gd name="T0" fmla="*/ 741 w 2158"/>
                <a:gd name="T1" fmla="*/ 0 h 1927"/>
                <a:gd name="T2" fmla="*/ 685 w 2158"/>
                <a:gd name="T3" fmla="*/ 5 h 1927"/>
                <a:gd name="T4" fmla="*/ 0 w 2158"/>
                <a:gd name="T5" fmla="*/ 697 h 1927"/>
                <a:gd name="T6" fmla="*/ 0 w 2158"/>
                <a:gd name="T7" fmla="*/ 1632 h 1927"/>
                <a:gd name="T8" fmla="*/ 295 w 2158"/>
                <a:gd name="T9" fmla="*/ 1927 h 1927"/>
                <a:gd name="T10" fmla="*/ 1816 w 2158"/>
                <a:gd name="T11" fmla="*/ 1927 h 1927"/>
                <a:gd name="T12" fmla="*/ 1976 w 2158"/>
                <a:gd name="T13" fmla="*/ 1885 h 1927"/>
                <a:gd name="T14" fmla="*/ 2122 w 2158"/>
                <a:gd name="T15" fmla="*/ 1680 h 1927"/>
                <a:gd name="T16" fmla="*/ 2093 w 2158"/>
                <a:gd name="T17" fmla="*/ 1611 h 1927"/>
                <a:gd name="T18" fmla="*/ 1976 w 2158"/>
                <a:gd name="T19" fmla="*/ 1562 h 1927"/>
                <a:gd name="T20" fmla="*/ 1894 w 2158"/>
                <a:gd name="T21" fmla="*/ 1574 h 1927"/>
                <a:gd name="T22" fmla="*/ 1221 w 2158"/>
                <a:gd name="T23" fmla="*/ 1748 h 1927"/>
                <a:gd name="T24" fmla="*/ 1906 w 2158"/>
                <a:gd name="T25" fmla="*/ 1524 h 1927"/>
                <a:gd name="T26" fmla="*/ 1831 w 2158"/>
                <a:gd name="T27" fmla="*/ 1418 h 1927"/>
                <a:gd name="T28" fmla="*/ 1831 w 2158"/>
                <a:gd name="T29" fmla="*/ 1169 h 1927"/>
                <a:gd name="T30" fmla="*/ 1174 w 2158"/>
                <a:gd name="T31" fmla="*/ 1334 h 1927"/>
                <a:gd name="T32" fmla="*/ 1831 w 2158"/>
                <a:gd name="T33" fmla="*/ 1129 h 1927"/>
                <a:gd name="T34" fmla="*/ 1831 w 2158"/>
                <a:gd name="T35" fmla="*/ 712 h 1927"/>
                <a:gd name="T36" fmla="*/ 967 w 2158"/>
                <a:gd name="T37" fmla="*/ 951 h 1927"/>
                <a:gd name="T38" fmla="*/ 1831 w 2158"/>
                <a:gd name="T39" fmla="*/ 656 h 1927"/>
                <a:gd name="T40" fmla="*/ 1831 w 2158"/>
                <a:gd name="T41" fmla="*/ 277 h 1927"/>
                <a:gd name="T42" fmla="*/ 582 w 2158"/>
                <a:gd name="T43" fmla="*/ 646 h 1927"/>
                <a:gd name="T44" fmla="*/ 862 w 2158"/>
                <a:gd name="T45" fmla="*/ 334 h 1927"/>
                <a:gd name="T46" fmla="*/ 907 w 2158"/>
                <a:gd name="T47" fmla="*/ 215 h 1927"/>
                <a:gd name="T48" fmla="*/ 741 w 2158"/>
                <a:gd name="T49" fmla="*/ 0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58" h="1927">
                  <a:moveTo>
                    <a:pt x="741" y="0"/>
                  </a:moveTo>
                  <a:cubicBezTo>
                    <a:pt x="709" y="0"/>
                    <a:pt x="685" y="5"/>
                    <a:pt x="685" y="5"/>
                  </a:cubicBezTo>
                  <a:cubicBezTo>
                    <a:pt x="595" y="84"/>
                    <a:pt x="232" y="457"/>
                    <a:pt x="0" y="697"/>
                  </a:cubicBezTo>
                  <a:cubicBezTo>
                    <a:pt x="0" y="1632"/>
                    <a:pt x="0" y="1632"/>
                    <a:pt x="0" y="1632"/>
                  </a:cubicBezTo>
                  <a:cubicBezTo>
                    <a:pt x="0" y="1795"/>
                    <a:pt x="132" y="1927"/>
                    <a:pt x="295" y="1927"/>
                  </a:cubicBezTo>
                  <a:cubicBezTo>
                    <a:pt x="1816" y="1927"/>
                    <a:pt x="1816" y="1927"/>
                    <a:pt x="1816" y="1927"/>
                  </a:cubicBezTo>
                  <a:cubicBezTo>
                    <a:pt x="1976" y="1885"/>
                    <a:pt x="1976" y="1885"/>
                    <a:pt x="1976" y="1885"/>
                  </a:cubicBezTo>
                  <a:cubicBezTo>
                    <a:pt x="2158" y="1826"/>
                    <a:pt x="2122" y="1680"/>
                    <a:pt x="2122" y="1680"/>
                  </a:cubicBezTo>
                  <a:cubicBezTo>
                    <a:pt x="2119" y="1653"/>
                    <a:pt x="2107" y="1630"/>
                    <a:pt x="2093" y="1611"/>
                  </a:cubicBezTo>
                  <a:cubicBezTo>
                    <a:pt x="2065" y="1575"/>
                    <a:pt x="2021" y="1562"/>
                    <a:pt x="1976" y="1562"/>
                  </a:cubicBezTo>
                  <a:cubicBezTo>
                    <a:pt x="1948" y="1562"/>
                    <a:pt x="1920" y="1566"/>
                    <a:pt x="1894" y="1574"/>
                  </a:cubicBezTo>
                  <a:cubicBezTo>
                    <a:pt x="1221" y="1748"/>
                    <a:pt x="1221" y="1748"/>
                    <a:pt x="1221" y="1748"/>
                  </a:cubicBezTo>
                  <a:cubicBezTo>
                    <a:pt x="1906" y="1524"/>
                    <a:pt x="1906" y="1524"/>
                    <a:pt x="1906" y="1524"/>
                  </a:cubicBezTo>
                  <a:cubicBezTo>
                    <a:pt x="1863" y="1508"/>
                    <a:pt x="1831" y="1467"/>
                    <a:pt x="1831" y="1418"/>
                  </a:cubicBezTo>
                  <a:cubicBezTo>
                    <a:pt x="1831" y="1169"/>
                    <a:pt x="1831" y="1169"/>
                    <a:pt x="1831" y="1169"/>
                  </a:cubicBezTo>
                  <a:cubicBezTo>
                    <a:pt x="1174" y="1334"/>
                    <a:pt x="1174" y="1334"/>
                    <a:pt x="1174" y="1334"/>
                  </a:cubicBezTo>
                  <a:cubicBezTo>
                    <a:pt x="1831" y="1129"/>
                    <a:pt x="1831" y="1129"/>
                    <a:pt x="1831" y="1129"/>
                  </a:cubicBezTo>
                  <a:cubicBezTo>
                    <a:pt x="1831" y="712"/>
                    <a:pt x="1831" y="712"/>
                    <a:pt x="1831" y="712"/>
                  </a:cubicBezTo>
                  <a:cubicBezTo>
                    <a:pt x="967" y="951"/>
                    <a:pt x="967" y="951"/>
                    <a:pt x="967" y="951"/>
                  </a:cubicBezTo>
                  <a:cubicBezTo>
                    <a:pt x="1831" y="656"/>
                    <a:pt x="1831" y="656"/>
                    <a:pt x="1831" y="656"/>
                  </a:cubicBezTo>
                  <a:cubicBezTo>
                    <a:pt x="1831" y="277"/>
                    <a:pt x="1831" y="277"/>
                    <a:pt x="1831" y="277"/>
                  </a:cubicBezTo>
                  <a:cubicBezTo>
                    <a:pt x="582" y="646"/>
                    <a:pt x="582" y="646"/>
                    <a:pt x="582" y="646"/>
                  </a:cubicBezTo>
                  <a:cubicBezTo>
                    <a:pt x="862" y="334"/>
                    <a:pt x="862" y="334"/>
                    <a:pt x="862" y="334"/>
                  </a:cubicBezTo>
                  <a:cubicBezTo>
                    <a:pt x="919" y="264"/>
                    <a:pt x="907" y="215"/>
                    <a:pt x="907" y="215"/>
                  </a:cubicBezTo>
                  <a:cubicBezTo>
                    <a:pt x="932" y="28"/>
                    <a:pt x="815" y="0"/>
                    <a:pt x="741" y="0"/>
                  </a:cubicBezTo>
                </a:path>
              </a:pathLst>
            </a:custGeom>
            <a:solidFill>
              <a:srgbClr val="AEAEA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212">
              <a:extLst>
                <a:ext uri="{FF2B5EF4-FFF2-40B4-BE49-F238E27FC236}">
                  <a16:creationId xmlns:a16="http://schemas.microsoft.com/office/drawing/2014/main" id="{9B99A962-5FE8-4203-BA79-64337164A95A}"/>
                </a:ext>
              </a:extLst>
            </p:cNvPr>
            <p:cNvSpPr>
              <a:spLocks noEditPoints="1"/>
            </p:cNvSpPr>
            <p:nvPr/>
          </p:nvSpPr>
          <p:spPr bwMode="auto">
            <a:xfrm>
              <a:off x="4894263" y="6950075"/>
              <a:ext cx="477838" cy="1084263"/>
            </a:xfrm>
            <a:custGeom>
              <a:avLst/>
              <a:gdLst>
                <a:gd name="T0" fmla="*/ 246 w 557"/>
                <a:gd name="T1" fmla="*/ 849 h 1266"/>
                <a:gd name="T2" fmla="*/ 239 w 557"/>
                <a:gd name="T3" fmla="*/ 868 h 1266"/>
                <a:gd name="T4" fmla="*/ 288 w 557"/>
                <a:gd name="T5" fmla="*/ 1128 h 1266"/>
                <a:gd name="T6" fmla="*/ 160 w 557"/>
                <a:gd name="T7" fmla="*/ 1177 h 1266"/>
                <a:gd name="T8" fmla="*/ 111 w 557"/>
                <a:gd name="T9" fmla="*/ 917 h 1266"/>
                <a:gd name="T10" fmla="*/ 0 w 557"/>
                <a:gd name="T11" fmla="*/ 911 h 1266"/>
                <a:gd name="T12" fmla="*/ 75 w 557"/>
                <a:gd name="T13" fmla="*/ 1266 h 1266"/>
                <a:gd name="T14" fmla="*/ 489 w 557"/>
                <a:gd name="T15" fmla="*/ 1120 h 1266"/>
                <a:gd name="T16" fmla="*/ 507 w 557"/>
                <a:gd name="T17" fmla="*/ 833 h 1266"/>
                <a:gd name="T18" fmla="*/ 427 w 557"/>
                <a:gd name="T19" fmla="*/ 353 h 1266"/>
                <a:gd name="T20" fmla="*/ 288 w 557"/>
                <a:gd name="T21" fmla="*/ 402 h 1266"/>
                <a:gd name="T22" fmla="*/ 160 w 557"/>
                <a:gd name="T23" fmla="*/ 451 h 1266"/>
                <a:gd name="T24" fmla="*/ 0 w 557"/>
                <a:gd name="T25" fmla="*/ 454 h 1266"/>
                <a:gd name="T26" fmla="*/ 184 w 557"/>
                <a:gd name="T27" fmla="*/ 814 h 1266"/>
                <a:gd name="T28" fmla="*/ 111 w 557"/>
                <a:gd name="T29" fmla="*/ 765 h 1266"/>
                <a:gd name="T30" fmla="*/ 160 w 557"/>
                <a:gd name="T31" fmla="*/ 505 h 1266"/>
                <a:gd name="T32" fmla="*/ 288 w 557"/>
                <a:gd name="T33" fmla="*/ 554 h 1266"/>
                <a:gd name="T34" fmla="*/ 284 w 557"/>
                <a:gd name="T35" fmla="*/ 783 h 1266"/>
                <a:gd name="T36" fmla="*/ 309 w 557"/>
                <a:gd name="T37" fmla="*/ 765 h 1266"/>
                <a:gd name="T38" fmla="*/ 358 w 557"/>
                <a:gd name="T39" fmla="*/ 505 h 1266"/>
                <a:gd name="T40" fmla="*/ 485 w 557"/>
                <a:gd name="T41" fmla="*/ 554 h 1266"/>
                <a:gd name="T42" fmla="*/ 507 w 557"/>
                <a:gd name="T43" fmla="*/ 697 h 1266"/>
                <a:gd name="T44" fmla="*/ 527 w 557"/>
                <a:gd name="T45" fmla="*/ 417 h 1266"/>
                <a:gd name="T46" fmla="*/ 512 w 557"/>
                <a:gd name="T47" fmla="*/ 372 h 1266"/>
                <a:gd name="T48" fmla="*/ 100 w 557"/>
                <a:gd name="T49" fmla="*/ 0 h 1266"/>
                <a:gd name="T50" fmla="*/ 0 w 557"/>
                <a:gd name="T51" fmla="*/ 19 h 1266"/>
                <a:gd name="T52" fmla="*/ 111 w 557"/>
                <a:gd name="T53" fmla="*/ 360 h 1266"/>
                <a:gd name="T54" fmla="*/ 160 w 557"/>
                <a:gd name="T55" fmla="*/ 142 h 1266"/>
                <a:gd name="T56" fmla="*/ 288 w 557"/>
                <a:gd name="T57" fmla="*/ 191 h 1266"/>
                <a:gd name="T58" fmla="*/ 297 w 557"/>
                <a:gd name="T59" fmla="*/ 149 h 1266"/>
                <a:gd name="T60" fmla="*/ 130 w 557"/>
                <a:gd name="T61" fmla="*/ 89 h 1266"/>
                <a:gd name="T62" fmla="*/ 116 w 557"/>
                <a:gd name="T63"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7" h="1266">
                  <a:moveTo>
                    <a:pt x="425" y="821"/>
                  </a:moveTo>
                  <a:cubicBezTo>
                    <a:pt x="360" y="821"/>
                    <a:pt x="287" y="838"/>
                    <a:pt x="246" y="849"/>
                  </a:cubicBezTo>
                  <a:cubicBezTo>
                    <a:pt x="171" y="868"/>
                    <a:pt x="171" y="868"/>
                    <a:pt x="171" y="868"/>
                  </a:cubicBezTo>
                  <a:cubicBezTo>
                    <a:pt x="239" y="868"/>
                    <a:pt x="239" y="868"/>
                    <a:pt x="239" y="868"/>
                  </a:cubicBezTo>
                  <a:cubicBezTo>
                    <a:pt x="266" y="868"/>
                    <a:pt x="288" y="890"/>
                    <a:pt x="288" y="917"/>
                  </a:cubicBezTo>
                  <a:cubicBezTo>
                    <a:pt x="288" y="1128"/>
                    <a:pt x="288" y="1128"/>
                    <a:pt x="288" y="1128"/>
                  </a:cubicBezTo>
                  <a:cubicBezTo>
                    <a:pt x="288" y="1155"/>
                    <a:pt x="266" y="1177"/>
                    <a:pt x="239" y="1177"/>
                  </a:cubicBezTo>
                  <a:cubicBezTo>
                    <a:pt x="160" y="1177"/>
                    <a:pt x="160" y="1177"/>
                    <a:pt x="160" y="1177"/>
                  </a:cubicBezTo>
                  <a:cubicBezTo>
                    <a:pt x="133" y="1177"/>
                    <a:pt x="111" y="1155"/>
                    <a:pt x="111" y="1128"/>
                  </a:cubicBezTo>
                  <a:cubicBezTo>
                    <a:pt x="111" y="917"/>
                    <a:pt x="111" y="917"/>
                    <a:pt x="111" y="917"/>
                  </a:cubicBezTo>
                  <a:cubicBezTo>
                    <a:pt x="111" y="901"/>
                    <a:pt x="118" y="887"/>
                    <a:pt x="130" y="878"/>
                  </a:cubicBezTo>
                  <a:cubicBezTo>
                    <a:pt x="0" y="911"/>
                    <a:pt x="0" y="911"/>
                    <a:pt x="0" y="911"/>
                  </a:cubicBezTo>
                  <a:cubicBezTo>
                    <a:pt x="0" y="1160"/>
                    <a:pt x="0" y="1160"/>
                    <a:pt x="0" y="1160"/>
                  </a:cubicBezTo>
                  <a:cubicBezTo>
                    <a:pt x="0" y="1209"/>
                    <a:pt x="32" y="1250"/>
                    <a:pt x="75" y="1266"/>
                  </a:cubicBezTo>
                  <a:cubicBezTo>
                    <a:pt x="372" y="1168"/>
                    <a:pt x="372" y="1168"/>
                    <a:pt x="372" y="1168"/>
                  </a:cubicBezTo>
                  <a:cubicBezTo>
                    <a:pt x="398" y="1161"/>
                    <a:pt x="466" y="1135"/>
                    <a:pt x="489" y="1120"/>
                  </a:cubicBezTo>
                  <a:cubicBezTo>
                    <a:pt x="495" y="1116"/>
                    <a:pt x="501" y="1112"/>
                    <a:pt x="507" y="1108"/>
                  </a:cubicBezTo>
                  <a:cubicBezTo>
                    <a:pt x="507" y="833"/>
                    <a:pt x="507" y="833"/>
                    <a:pt x="507" y="833"/>
                  </a:cubicBezTo>
                  <a:cubicBezTo>
                    <a:pt x="484" y="824"/>
                    <a:pt x="455" y="821"/>
                    <a:pt x="425" y="821"/>
                  </a:cubicBezTo>
                  <a:moveTo>
                    <a:pt x="427" y="353"/>
                  </a:moveTo>
                  <a:cubicBezTo>
                    <a:pt x="379" y="353"/>
                    <a:pt x="326" y="364"/>
                    <a:pt x="288" y="374"/>
                  </a:cubicBezTo>
                  <a:cubicBezTo>
                    <a:pt x="288" y="402"/>
                    <a:pt x="288" y="402"/>
                    <a:pt x="288" y="402"/>
                  </a:cubicBezTo>
                  <a:cubicBezTo>
                    <a:pt x="288" y="429"/>
                    <a:pt x="266" y="451"/>
                    <a:pt x="239" y="451"/>
                  </a:cubicBezTo>
                  <a:cubicBezTo>
                    <a:pt x="160" y="451"/>
                    <a:pt x="160" y="451"/>
                    <a:pt x="160" y="451"/>
                  </a:cubicBezTo>
                  <a:cubicBezTo>
                    <a:pt x="140" y="451"/>
                    <a:pt x="123" y="439"/>
                    <a:pt x="115" y="422"/>
                  </a:cubicBezTo>
                  <a:cubicBezTo>
                    <a:pt x="0" y="454"/>
                    <a:pt x="0" y="454"/>
                    <a:pt x="0" y="454"/>
                  </a:cubicBezTo>
                  <a:cubicBezTo>
                    <a:pt x="0" y="871"/>
                    <a:pt x="0" y="871"/>
                    <a:pt x="0" y="871"/>
                  </a:cubicBezTo>
                  <a:cubicBezTo>
                    <a:pt x="184" y="814"/>
                    <a:pt x="184" y="814"/>
                    <a:pt x="184" y="814"/>
                  </a:cubicBezTo>
                  <a:cubicBezTo>
                    <a:pt x="160" y="814"/>
                    <a:pt x="160" y="814"/>
                    <a:pt x="160" y="814"/>
                  </a:cubicBezTo>
                  <a:cubicBezTo>
                    <a:pt x="133" y="814"/>
                    <a:pt x="111" y="792"/>
                    <a:pt x="111" y="765"/>
                  </a:cubicBezTo>
                  <a:cubicBezTo>
                    <a:pt x="111" y="554"/>
                    <a:pt x="111" y="554"/>
                    <a:pt x="111" y="554"/>
                  </a:cubicBezTo>
                  <a:cubicBezTo>
                    <a:pt x="111" y="527"/>
                    <a:pt x="133" y="505"/>
                    <a:pt x="160" y="505"/>
                  </a:cubicBezTo>
                  <a:cubicBezTo>
                    <a:pt x="239" y="505"/>
                    <a:pt x="239" y="505"/>
                    <a:pt x="239" y="505"/>
                  </a:cubicBezTo>
                  <a:cubicBezTo>
                    <a:pt x="266" y="505"/>
                    <a:pt x="288" y="527"/>
                    <a:pt x="288" y="554"/>
                  </a:cubicBezTo>
                  <a:cubicBezTo>
                    <a:pt x="288" y="765"/>
                    <a:pt x="288" y="765"/>
                    <a:pt x="288" y="765"/>
                  </a:cubicBezTo>
                  <a:cubicBezTo>
                    <a:pt x="288" y="772"/>
                    <a:pt x="286" y="777"/>
                    <a:pt x="284" y="783"/>
                  </a:cubicBezTo>
                  <a:cubicBezTo>
                    <a:pt x="310" y="775"/>
                    <a:pt x="310" y="775"/>
                    <a:pt x="310" y="775"/>
                  </a:cubicBezTo>
                  <a:cubicBezTo>
                    <a:pt x="309" y="772"/>
                    <a:pt x="309" y="769"/>
                    <a:pt x="309" y="765"/>
                  </a:cubicBezTo>
                  <a:cubicBezTo>
                    <a:pt x="309" y="554"/>
                    <a:pt x="309" y="554"/>
                    <a:pt x="309" y="554"/>
                  </a:cubicBezTo>
                  <a:cubicBezTo>
                    <a:pt x="309" y="527"/>
                    <a:pt x="331" y="505"/>
                    <a:pt x="358" y="505"/>
                  </a:cubicBezTo>
                  <a:cubicBezTo>
                    <a:pt x="437" y="505"/>
                    <a:pt x="437" y="505"/>
                    <a:pt x="437" y="505"/>
                  </a:cubicBezTo>
                  <a:cubicBezTo>
                    <a:pt x="463" y="505"/>
                    <a:pt x="485" y="527"/>
                    <a:pt x="485" y="554"/>
                  </a:cubicBezTo>
                  <a:cubicBezTo>
                    <a:pt x="485" y="711"/>
                    <a:pt x="485" y="711"/>
                    <a:pt x="485" y="711"/>
                  </a:cubicBezTo>
                  <a:cubicBezTo>
                    <a:pt x="493" y="706"/>
                    <a:pt x="500" y="702"/>
                    <a:pt x="507" y="697"/>
                  </a:cubicBezTo>
                  <a:cubicBezTo>
                    <a:pt x="507" y="437"/>
                    <a:pt x="507" y="437"/>
                    <a:pt x="507" y="437"/>
                  </a:cubicBezTo>
                  <a:cubicBezTo>
                    <a:pt x="507" y="426"/>
                    <a:pt x="516" y="417"/>
                    <a:pt x="527" y="417"/>
                  </a:cubicBezTo>
                  <a:cubicBezTo>
                    <a:pt x="557" y="417"/>
                    <a:pt x="557" y="417"/>
                    <a:pt x="557" y="417"/>
                  </a:cubicBezTo>
                  <a:cubicBezTo>
                    <a:pt x="544" y="399"/>
                    <a:pt x="529" y="383"/>
                    <a:pt x="512" y="372"/>
                  </a:cubicBezTo>
                  <a:cubicBezTo>
                    <a:pt x="491" y="358"/>
                    <a:pt x="461" y="353"/>
                    <a:pt x="427" y="353"/>
                  </a:cubicBezTo>
                  <a:moveTo>
                    <a:pt x="100" y="0"/>
                  </a:moveTo>
                  <a:cubicBezTo>
                    <a:pt x="76" y="0"/>
                    <a:pt x="52" y="3"/>
                    <a:pt x="29" y="10"/>
                  </a:cubicBezTo>
                  <a:cubicBezTo>
                    <a:pt x="0" y="19"/>
                    <a:pt x="0" y="19"/>
                    <a:pt x="0" y="19"/>
                  </a:cubicBezTo>
                  <a:cubicBezTo>
                    <a:pt x="0" y="398"/>
                    <a:pt x="0" y="398"/>
                    <a:pt x="0" y="398"/>
                  </a:cubicBezTo>
                  <a:cubicBezTo>
                    <a:pt x="111" y="360"/>
                    <a:pt x="111" y="360"/>
                    <a:pt x="111" y="360"/>
                  </a:cubicBezTo>
                  <a:cubicBezTo>
                    <a:pt x="111" y="191"/>
                    <a:pt x="111" y="191"/>
                    <a:pt x="111" y="191"/>
                  </a:cubicBezTo>
                  <a:cubicBezTo>
                    <a:pt x="111" y="164"/>
                    <a:pt x="133" y="142"/>
                    <a:pt x="160" y="142"/>
                  </a:cubicBezTo>
                  <a:cubicBezTo>
                    <a:pt x="239" y="142"/>
                    <a:pt x="239" y="142"/>
                    <a:pt x="239" y="142"/>
                  </a:cubicBezTo>
                  <a:cubicBezTo>
                    <a:pt x="266" y="142"/>
                    <a:pt x="288" y="164"/>
                    <a:pt x="288" y="191"/>
                  </a:cubicBezTo>
                  <a:cubicBezTo>
                    <a:pt x="288" y="239"/>
                    <a:pt x="288" y="239"/>
                    <a:pt x="288" y="239"/>
                  </a:cubicBezTo>
                  <a:cubicBezTo>
                    <a:pt x="308" y="187"/>
                    <a:pt x="297" y="149"/>
                    <a:pt x="297" y="149"/>
                  </a:cubicBezTo>
                  <a:cubicBezTo>
                    <a:pt x="291" y="125"/>
                    <a:pt x="283" y="106"/>
                    <a:pt x="272" y="89"/>
                  </a:cubicBezTo>
                  <a:cubicBezTo>
                    <a:pt x="130" y="89"/>
                    <a:pt x="130" y="89"/>
                    <a:pt x="130" y="89"/>
                  </a:cubicBezTo>
                  <a:cubicBezTo>
                    <a:pt x="122" y="89"/>
                    <a:pt x="116" y="83"/>
                    <a:pt x="116" y="76"/>
                  </a:cubicBezTo>
                  <a:cubicBezTo>
                    <a:pt x="116" y="0"/>
                    <a:pt x="116" y="0"/>
                    <a:pt x="116" y="0"/>
                  </a:cubicBezTo>
                  <a:cubicBezTo>
                    <a:pt x="111" y="0"/>
                    <a:pt x="105" y="0"/>
                    <a:pt x="100" y="0"/>
                  </a:cubicBezTo>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213">
              <a:extLst>
                <a:ext uri="{FF2B5EF4-FFF2-40B4-BE49-F238E27FC236}">
                  <a16:creationId xmlns:a16="http://schemas.microsoft.com/office/drawing/2014/main" id="{BF17CB88-3E3F-45B4-9046-C14BBB6C7B66}"/>
                </a:ext>
              </a:extLst>
            </p:cNvPr>
            <p:cNvSpPr>
              <a:spLocks/>
            </p:cNvSpPr>
            <p:nvPr/>
          </p:nvSpPr>
          <p:spPr bwMode="auto">
            <a:xfrm>
              <a:off x="4994276" y="6950075"/>
              <a:ext cx="133350" cy="76200"/>
            </a:xfrm>
            <a:custGeom>
              <a:avLst/>
              <a:gdLst>
                <a:gd name="T0" fmla="*/ 0 w 156"/>
                <a:gd name="T1" fmla="*/ 0 h 89"/>
                <a:gd name="T2" fmla="*/ 0 w 156"/>
                <a:gd name="T3" fmla="*/ 76 h 89"/>
                <a:gd name="T4" fmla="*/ 14 w 156"/>
                <a:gd name="T5" fmla="*/ 89 h 89"/>
                <a:gd name="T6" fmla="*/ 156 w 156"/>
                <a:gd name="T7" fmla="*/ 89 h 89"/>
                <a:gd name="T8" fmla="*/ 40 w 156"/>
                <a:gd name="T9" fmla="*/ 7 h 89"/>
                <a:gd name="T10" fmla="*/ 0 w 156"/>
                <a:gd name="T11" fmla="*/ 0 h 89"/>
              </a:gdLst>
              <a:ahLst/>
              <a:cxnLst>
                <a:cxn ang="0">
                  <a:pos x="T0" y="T1"/>
                </a:cxn>
                <a:cxn ang="0">
                  <a:pos x="T2" y="T3"/>
                </a:cxn>
                <a:cxn ang="0">
                  <a:pos x="T4" y="T5"/>
                </a:cxn>
                <a:cxn ang="0">
                  <a:pos x="T6" y="T7"/>
                </a:cxn>
                <a:cxn ang="0">
                  <a:pos x="T8" y="T9"/>
                </a:cxn>
                <a:cxn ang="0">
                  <a:pos x="T10" y="T11"/>
                </a:cxn>
              </a:cxnLst>
              <a:rect l="0" t="0" r="r" b="b"/>
              <a:pathLst>
                <a:path w="156" h="89">
                  <a:moveTo>
                    <a:pt x="0" y="0"/>
                  </a:moveTo>
                  <a:cubicBezTo>
                    <a:pt x="0" y="76"/>
                    <a:pt x="0" y="76"/>
                    <a:pt x="0" y="76"/>
                  </a:cubicBezTo>
                  <a:cubicBezTo>
                    <a:pt x="0" y="83"/>
                    <a:pt x="6" y="89"/>
                    <a:pt x="14" y="89"/>
                  </a:cubicBezTo>
                  <a:cubicBezTo>
                    <a:pt x="156" y="89"/>
                    <a:pt x="156" y="89"/>
                    <a:pt x="156" y="89"/>
                  </a:cubicBezTo>
                  <a:cubicBezTo>
                    <a:pt x="126" y="40"/>
                    <a:pt x="81" y="17"/>
                    <a:pt x="40" y="7"/>
                  </a:cubicBezTo>
                  <a:cubicBezTo>
                    <a:pt x="27" y="3"/>
                    <a:pt x="14" y="1"/>
                    <a:pt x="0"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214">
              <a:extLst>
                <a:ext uri="{FF2B5EF4-FFF2-40B4-BE49-F238E27FC236}">
                  <a16:creationId xmlns:a16="http://schemas.microsoft.com/office/drawing/2014/main" id="{F5CC5F8A-F9CF-40B0-B8A6-B2B7A971886E}"/>
                </a:ext>
              </a:extLst>
            </p:cNvPr>
            <p:cNvSpPr>
              <a:spLocks noEditPoints="1"/>
            </p:cNvSpPr>
            <p:nvPr/>
          </p:nvSpPr>
          <p:spPr bwMode="auto">
            <a:xfrm>
              <a:off x="4989513" y="7070725"/>
              <a:ext cx="152400" cy="265113"/>
            </a:xfrm>
            <a:custGeom>
              <a:avLst/>
              <a:gdLst>
                <a:gd name="T0" fmla="*/ 177 w 177"/>
                <a:gd name="T1" fmla="*/ 232 h 309"/>
                <a:gd name="T2" fmla="*/ 166 w 177"/>
                <a:gd name="T3" fmla="*/ 235 h 309"/>
                <a:gd name="T4" fmla="*/ 4 w 177"/>
                <a:gd name="T5" fmla="*/ 280 h 309"/>
                <a:gd name="T6" fmla="*/ 49 w 177"/>
                <a:gd name="T7" fmla="*/ 309 h 309"/>
                <a:gd name="T8" fmla="*/ 128 w 177"/>
                <a:gd name="T9" fmla="*/ 309 h 309"/>
                <a:gd name="T10" fmla="*/ 177 w 177"/>
                <a:gd name="T11" fmla="*/ 260 h 309"/>
                <a:gd name="T12" fmla="*/ 177 w 177"/>
                <a:gd name="T13" fmla="*/ 232 h 309"/>
                <a:gd name="T14" fmla="*/ 128 w 177"/>
                <a:gd name="T15" fmla="*/ 0 h 309"/>
                <a:gd name="T16" fmla="*/ 49 w 177"/>
                <a:gd name="T17" fmla="*/ 0 h 309"/>
                <a:gd name="T18" fmla="*/ 0 w 177"/>
                <a:gd name="T19" fmla="*/ 49 h 309"/>
                <a:gd name="T20" fmla="*/ 0 w 177"/>
                <a:gd name="T21" fmla="*/ 218 h 309"/>
                <a:gd name="T22" fmla="*/ 25 w 177"/>
                <a:gd name="T23" fmla="*/ 210 h 309"/>
                <a:gd name="T24" fmla="*/ 166 w 177"/>
                <a:gd name="T25" fmla="*/ 119 h 309"/>
                <a:gd name="T26" fmla="*/ 177 w 177"/>
                <a:gd name="T27" fmla="*/ 97 h 309"/>
                <a:gd name="T28" fmla="*/ 177 w 177"/>
                <a:gd name="T29" fmla="*/ 49 h 309"/>
                <a:gd name="T30" fmla="*/ 128 w 177"/>
                <a:gd name="T3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309">
                  <a:moveTo>
                    <a:pt x="177" y="232"/>
                  </a:moveTo>
                  <a:cubicBezTo>
                    <a:pt x="173" y="233"/>
                    <a:pt x="170" y="234"/>
                    <a:pt x="166" y="235"/>
                  </a:cubicBezTo>
                  <a:cubicBezTo>
                    <a:pt x="4" y="280"/>
                    <a:pt x="4" y="280"/>
                    <a:pt x="4" y="280"/>
                  </a:cubicBezTo>
                  <a:cubicBezTo>
                    <a:pt x="12" y="297"/>
                    <a:pt x="29" y="309"/>
                    <a:pt x="49" y="309"/>
                  </a:cubicBezTo>
                  <a:cubicBezTo>
                    <a:pt x="128" y="309"/>
                    <a:pt x="128" y="309"/>
                    <a:pt x="128" y="309"/>
                  </a:cubicBezTo>
                  <a:cubicBezTo>
                    <a:pt x="155" y="309"/>
                    <a:pt x="177" y="287"/>
                    <a:pt x="177" y="260"/>
                  </a:cubicBezTo>
                  <a:cubicBezTo>
                    <a:pt x="177" y="232"/>
                    <a:pt x="177" y="232"/>
                    <a:pt x="177" y="232"/>
                  </a:cubicBezTo>
                  <a:moveTo>
                    <a:pt x="128" y="0"/>
                  </a:moveTo>
                  <a:cubicBezTo>
                    <a:pt x="49" y="0"/>
                    <a:pt x="49" y="0"/>
                    <a:pt x="49" y="0"/>
                  </a:cubicBezTo>
                  <a:cubicBezTo>
                    <a:pt x="22" y="0"/>
                    <a:pt x="0" y="22"/>
                    <a:pt x="0" y="49"/>
                  </a:cubicBezTo>
                  <a:cubicBezTo>
                    <a:pt x="0" y="218"/>
                    <a:pt x="0" y="218"/>
                    <a:pt x="0" y="218"/>
                  </a:cubicBezTo>
                  <a:cubicBezTo>
                    <a:pt x="25" y="210"/>
                    <a:pt x="25" y="210"/>
                    <a:pt x="25" y="210"/>
                  </a:cubicBezTo>
                  <a:cubicBezTo>
                    <a:pt x="85" y="192"/>
                    <a:pt x="136" y="174"/>
                    <a:pt x="166" y="119"/>
                  </a:cubicBezTo>
                  <a:cubicBezTo>
                    <a:pt x="170" y="112"/>
                    <a:pt x="174" y="104"/>
                    <a:pt x="177" y="97"/>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215">
              <a:extLst>
                <a:ext uri="{FF2B5EF4-FFF2-40B4-BE49-F238E27FC236}">
                  <a16:creationId xmlns:a16="http://schemas.microsoft.com/office/drawing/2014/main" id="{56B68A83-A7AE-4547-8BDD-619FDB0E9D3D}"/>
                </a:ext>
              </a:extLst>
            </p:cNvPr>
            <p:cNvSpPr>
              <a:spLocks/>
            </p:cNvSpPr>
            <p:nvPr/>
          </p:nvSpPr>
          <p:spPr bwMode="auto">
            <a:xfrm>
              <a:off x="4989513" y="7381875"/>
              <a:ext cx="152400" cy="265113"/>
            </a:xfrm>
            <a:custGeom>
              <a:avLst/>
              <a:gdLst>
                <a:gd name="T0" fmla="*/ 128 w 177"/>
                <a:gd name="T1" fmla="*/ 0 h 309"/>
                <a:gd name="T2" fmla="*/ 49 w 177"/>
                <a:gd name="T3" fmla="*/ 0 h 309"/>
                <a:gd name="T4" fmla="*/ 0 w 177"/>
                <a:gd name="T5" fmla="*/ 49 h 309"/>
                <a:gd name="T6" fmla="*/ 0 w 177"/>
                <a:gd name="T7" fmla="*/ 260 h 309"/>
                <a:gd name="T8" fmla="*/ 49 w 177"/>
                <a:gd name="T9" fmla="*/ 309 h 309"/>
                <a:gd name="T10" fmla="*/ 73 w 177"/>
                <a:gd name="T11" fmla="*/ 309 h 309"/>
                <a:gd name="T12" fmla="*/ 173 w 177"/>
                <a:gd name="T13" fmla="*/ 278 h 309"/>
                <a:gd name="T14" fmla="*/ 177 w 177"/>
                <a:gd name="T15" fmla="*/ 260 h 309"/>
                <a:gd name="T16" fmla="*/ 177 w 177"/>
                <a:gd name="T17" fmla="*/ 49 h 309"/>
                <a:gd name="T18" fmla="*/ 128 w 17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309">
                  <a:moveTo>
                    <a:pt x="128" y="0"/>
                  </a:moveTo>
                  <a:cubicBezTo>
                    <a:pt x="49" y="0"/>
                    <a:pt x="49" y="0"/>
                    <a:pt x="49" y="0"/>
                  </a:cubicBezTo>
                  <a:cubicBezTo>
                    <a:pt x="22" y="0"/>
                    <a:pt x="0" y="22"/>
                    <a:pt x="0" y="49"/>
                  </a:cubicBezTo>
                  <a:cubicBezTo>
                    <a:pt x="0" y="260"/>
                    <a:pt x="0" y="260"/>
                    <a:pt x="0" y="260"/>
                  </a:cubicBezTo>
                  <a:cubicBezTo>
                    <a:pt x="0" y="287"/>
                    <a:pt x="22" y="309"/>
                    <a:pt x="49" y="309"/>
                  </a:cubicBezTo>
                  <a:cubicBezTo>
                    <a:pt x="73" y="309"/>
                    <a:pt x="73" y="309"/>
                    <a:pt x="73" y="309"/>
                  </a:cubicBezTo>
                  <a:cubicBezTo>
                    <a:pt x="173" y="278"/>
                    <a:pt x="173" y="278"/>
                    <a:pt x="173" y="278"/>
                  </a:cubicBezTo>
                  <a:cubicBezTo>
                    <a:pt x="175" y="272"/>
                    <a:pt x="177" y="267"/>
                    <a:pt x="177" y="260"/>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216">
              <a:extLst>
                <a:ext uri="{FF2B5EF4-FFF2-40B4-BE49-F238E27FC236}">
                  <a16:creationId xmlns:a16="http://schemas.microsoft.com/office/drawing/2014/main" id="{DAD272E5-DB97-451B-BEF3-82D6F7D20F29}"/>
                </a:ext>
              </a:extLst>
            </p:cNvPr>
            <p:cNvSpPr>
              <a:spLocks/>
            </p:cNvSpPr>
            <p:nvPr/>
          </p:nvSpPr>
          <p:spPr bwMode="auto">
            <a:xfrm>
              <a:off x="5159376" y="7381875"/>
              <a:ext cx="150813" cy="231775"/>
            </a:xfrm>
            <a:custGeom>
              <a:avLst/>
              <a:gdLst>
                <a:gd name="T0" fmla="*/ 128 w 176"/>
                <a:gd name="T1" fmla="*/ 0 h 270"/>
                <a:gd name="T2" fmla="*/ 49 w 176"/>
                <a:gd name="T3" fmla="*/ 0 h 270"/>
                <a:gd name="T4" fmla="*/ 0 w 176"/>
                <a:gd name="T5" fmla="*/ 49 h 270"/>
                <a:gd name="T6" fmla="*/ 0 w 176"/>
                <a:gd name="T7" fmla="*/ 260 h 270"/>
                <a:gd name="T8" fmla="*/ 1 w 176"/>
                <a:gd name="T9" fmla="*/ 270 h 270"/>
                <a:gd name="T10" fmla="*/ 126 w 176"/>
                <a:gd name="T11" fmla="*/ 231 h 270"/>
                <a:gd name="T12" fmla="*/ 176 w 176"/>
                <a:gd name="T13" fmla="*/ 206 h 270"/>
                <a:gd name="T14" fmla="*/ 176 w 176"/>
                <a:gd name="T15" fmla="*/ 49 h 270"/>
                <a:gd name="T16" fmla="*/ 128 w 176"/>
                <a:gd name="T17"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270">
                  <a:moveTo>
                    <a:pt x="128" y="0"/>
                  </a:moveTo>
                  <a:cubicBezTo>
                    <a:pt x="49" y="0"/>
                    <a:pt x="49" y="0"/>
                    <a:pt x="49" y="0"/>
                  </a:cubicBezTo>
                  <a:cubicBezTo>
                    <a:pt x="22" y="0"/>
                    <a:pt x="0" y="22"/>
                    <a:pt x="0" y="49"/>
                  </a:cubicBezTo>
                  <a:cubicBezTo>
                    <a:pt x="0" y="260"/>
                    <a:pt x="0" y="260"/>
                    <a:pt x="0" y="260"/>
                  </a:cubicBezTo>
                  <a:cubicBezTo>
                    <a:pt x="0" y="264"/>
                    <a:pt x="0" y="267"/>
                    <a:pt x="1" y="270"/>
                  </a:cubicBezTo>
                  <a:cubicBezTo>
                    <a:pt x="126" y="231"/>
                    <a:pt x="126" y="231"/>
                    <a:pt x="126" y="231"/>
                  </a:cubicBezTo>
                  <a:cubicBezTo>
                    <a:pt x="145" y="224"/>
                    <a:pt x="162" y="215"/>
                    <a:pt x="176" y="206"/>
                  </a:cubicBezTo>
                  <a:cubicBezTo>
                    <a:pt x="176" y="49"/>
                    <a:pt x="176" y="49"/>
                    <a:pt x="176" y="49"/>
                  </a:cubicBezTo>
                  <a:cubicBezTo>
                    <a:pt x="176" y="22"/>
                    <a:pt x="154"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217">
              <a:extLst>
                <a:ext uri="{FF2B5EF4-FFF2-40B4-BE49-F238E27FC236}">
                  <a16:creationId xmlns:a16="http://schemas.microsoft.com/office/drawing/2014/main" id="{08FF186C-401C-4DF4-8461-5963019B551E}"/>
                </a:ext>
              </a:extLst>
            </p:cNvPr>
            <p:cNvSpPr>
              <a:spLocks/>
            </p:cNvSpPr>
            <p:nvPr/>
          </p:nvSpPr>
          <p:spPr bwMode="auto">
            <a:xfrm>
              <a:off x="4989513" y="7693025"/>
              <a:ext cx="152400" cy="265113"/>
            </a:xfrm>
            <a:custGeom>
              <a:avLst/>
              <a:gdLst>
                <a:gd name="T0" fmla="*/ 128 w 177"/>
                <a:gd name="T1" fmla="*/ 0 h 309"/>
                <a:gd name="T2" fmla="*/ 60 w 177"/>
                <a:gd name="T3" fmla="*/ 0 h 309"/>
                <a:gd name="T4" fmla="*/ 19 w 177"/>
                <a:gd name="T5" fmla="*/ 10 h 309"/>
                <a:gd name="T6" fmla="*/ 0 w 177"/>
                <a:gd name="T7" fmla="*/ 49 h 309"/>
                <a:gd name="T8" fmla="*/ 0 w 177"/>
                <a:gd name="T9" fmla="*/ 260 h 309"/>
                <a:gd name="T10" fmla="*/ 49 w 177"/>
                <a:gd name="T11" fmla="*/ 309 h 309"/>
                <a:gd name="T12" fmla="*/ 128 w 177"/>
                <a:gd name="T13" fmla="*/ 309 h 309"/>
                <a:gd name="T14" fmla="*/ 177 w 177"/>
                <a:gd name="T15" fmla="*/ 260 h 309"/>
                <a:gd name="T16" fmla="*/ 177 w 177"/>
                <a:gd name="T17" fmla="*/ 49 h 309"/>
                <a:gd name="T18" fmla="*/ 128 w 17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309">
                  <a:moveTo>
                    <a:pt x="128" y="0"/>
                  </a:moveTo>
                  <a:cubicBezTo>
                    <a:pt x="60" y="0"/>
                    <a:pt x="60" y="0"/>
                    <a:pt x="60" y="0"/>
                  </a:cubicBezTo>
                  <a:cubicBezTo>
                    <a:pt x="19" y="10"/>
                    <a:pt x="19" y="10"/>
                    <a:pt x="19" y="10"/>
                  </a:cubicBezTo>
                  <a:cubicBezTo>
                    <a:pt x="7" y="19"/>
                    <a:pt x="0" y="33"/>
                    <a:pt x="0" y="49"/>
                  </a:cubicBezTo>
                  <a:cubicBezTo>
                    <a:pt x="0" y="260"/>
                    <a:pt x="0" y="260"/>
                    <a:pt x="0" y="260"/>
                  </a:cubicBezTo>
                  <a:cubicBezTo>
                    <a:pt x="0" y="287"/>
                    <a:pt x="22" y="309"/>
                    <a:pt x="49" y="309"/>
                  </a:cubicBezTo>
                  <a:cubicBezTo>
                    <a:pt x="128" y="309"/>
                    <a:pt x="128" y="309"/>
                    <a:pt x="128" y="309"/>
                  </a:cubicBezTo>
                  <a:cubicBezTo>
                    <a:pt x="155" y="309"/>
                    <a:pt x="177" y="287"/>
                    <a:pt x="177" y="260"/>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18">
              <a:extLst>
                <a:ext uri="{FF2B5EF4-FFF2-40B4-BE49-F238E27FC236}">
                  <a16:creationId xmlns:a16="http://schemas.microsoft.com/office/drawing/2014/main" id="{4103B704-5239-4BEF-9C7E-68FAE33B05E0}"/>
                </a:ext>
              </a:extLst>
            </p:cNvPr>
            <p:cNvSpPr>
              <a:spLocks noEditPoints="1"/>
            </p:cNvSpPr>
            <p:nvPr/>
          </p:nvSpPr>
          <p:spPr bwMode="auto">
            <a:xfrm>
              <a:off x="5329238" y="7307263"/>
              <a:ext cx="92075" cy="592138"/>
            </a:xfrm>
            <a:custGeom>
              <a:avLst/>
              <a:gdLst>
                <a:gd name="T0" fmla="*/ 0 w 108"/>
                <a:gd name="T1" fmla="*/ 416 h 691"/>
                <a:gd name="T2" fmla="*/ 0 w 108"/>
                <a:gd name="T3" fmla="*/ 691 h 691"/>
                <a:gd name="T4" fmla="*/ 67 w 108"/>
                <a:gd name="T5" fmla="*/ 522 h 691"/>
                <a:gd name="T6" fmla="*/ 40 w 108"/>
                <a:gd name="T7" fmla="*/ 446 h 691"/>
                <a:gd name="T8" fmla="*/ 0 w 108"/>
                <a:gd name="T9" fmla="*/ 416 h 691"/>
                <a:gd name="T10" fmla="*/ 50 w 108"/>
                <a:gd name="T11" fmla="*/ 0 h 691"/>
                <a:gd name="T12" fmla="*/ 20 w 108"/>
                <a:gd name="T13" fmla="*/ 0 h 691"/>
                <a:gd name="T14" fmla="*/ 0 w 108"/>
                <a:gd name="T15" fmla="*/ 20 h 691"/>
                <a:gd name="T16" fmla="*/ 0 w 108"/>
                <a:gd name="T17" fmla="*/ 280 h 691"/>
                <a:gd name="T18" fmla="*/ 91 w 108"/>
                <a:gd name="T19" fmla="*/ 131 h 691"/>
                <a:gd name="T20" fmla="*/ 50 w 108"/>
                <a:gd name="T21" fmla="*/ 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691">
                  <a:moveTo>
                    <a:pt x="0" y="416"/>
                  </a:moveTo>
                  <a:cubicBezTo>
                    <a:pt x="0" y="691"/>
                    <a:pt x="0" y="691"/>
                    <a:pt x="0" y="691"/>
                  </a:cubicBezTo>
                  <a:cubicBezTo>
                    <a:pt x="108" y="609"/>
                    <a:pt x="67" y="522"/>
                    <a:pt x="67" y="522"/>
                  </a:cubicBezTo>
                  <a:cubicBezTo>
                    <a:pt x="62" y="494"/>
                    <a:pt x="54" y="466"/>
                    <a:pt x="40" y="446"/>
                  </a:cubicBezTo>
                  <a:cubicBezTo>
                    <a:pt x="30" y="433"/>
                    <a:pt x="16" y="423"/>
                    <a:pt x="0" y="416"/>
                  </a:cubicBezTo>
                  <a:moveTo>
                    <a:pt x="50" y="0"/>
                  </a:moveTo>
                  <a:cubicBezTo>
                    <a:pt x="20" y="0"/>
                    <a:pt x="20" y="0"/>
                    <a:pt x="20" y="0"/>
                  </a:cubicBezTo>
                  <a:cubicBezTo>
                    <a:pt x="9" y="0"/>
                    <a:pt x="0" y="9"/>
                    <a:pt x="0" y="20"/>
                  </a:cubicBezTo>
                  <a:cubicBezTo>
                    <a:pt x="0" y="280"/>
                    <a:pt x="0" y="280"/>
                    <a:pt x="0" y="280"/>
                  </a:cubicBezTo>
                  <a:cubicBezTo>
                    <a:pt x="85" y="216"/>
                    <a:pt x="91" y="131"/>
                    <a:pt x="91" y="131"/>
                  </a:cubicBezTo>
                  <a:cubicBezTo>
                    <a:pt x="91" y="83"/>
                    <a:pt x="75" y="36"/>
                    <a:pt x="50"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219">
              <a:extLst>
                <a:ext uri="{FF2B5EF4-FFF2-40B4-BE49-F238E27FC236}">
                  <a16:creationId xmlns:a16="http://schemas.microsoft.com/office/drawing/2014/main" id="{E65CE923-4765-4C7E-9774-F13D53DC4A9D}"/>
                </a:ext>
              </a:extLst>
            </p:cNvPr>
            <p:cNvSpPr>
              <a:spLocks/>
            </p:cNvSpPr>
            <p:nvPr/>
          </p:nvSpPr>
          <p:spPr bwMode="auto">
            <a:xfrm>
              <a:off x="3017838" y="6716713"/>
              <a:ext cx="2413000" cy="1998663"/>
            </a:xfrm>
            <a:custGeom>
              <a:avLst/>
              <a:gdLst>
                <a:gd name="T0" fmla="*/ 0 w 2816"/>
                <a:gd name="T1" fmla="*/ 1290 h 2330"/>
                <a:gd name="T2" fmla="*/ 79 w 2816"/>
                <a:gd name="T3" fmla="*/ 1270 h 2330"/>
                <a:gd name="T4" fmla="*/ 165 w 2816"/>
                <a:gd name="T5" fmla="*/ 957 h 2330"/>
                <a:gd name="T6" fmla="*/ 1050 w 2816"/>
                <a:gd name="T7" fmla="*/ 59 h 2330"/>
                <a:gd name="T8" fmla="*/ 1272 w 2816"/>
                <a:gd name="T9" fmla="*/ 269 h 2330"/>
                <a:gd name="T10" fmla="*/ 1228 w 2816"/>
                <a:gd name="T11" fmla="*/ 387 h 2330"/>
                <a:gd name="T12" fmla="*/ 947 w 2816"/>
                <a:gd name="T13" fmla="*/ 700 h 2330"/>
                <a:gd name="T14" fmla="*/ 2225 w 2816"/>
                <a:gd name="T15" fmla="*/ 322 h 2330"/>
                <a:gd name="T16" fmla="*/ 2352 w 2816"/>
                <a:gd name="T17" fmla="*/ 318 h 2330"/>
                <a:gd name="T18" fmla="*/ 2493 w 2816"/>
                <a:gd name="T19" fmla="*/ 460 h 2330"/>
                <a:gd name="T20" fmla="*/ 2473 w 2816"/>
                <a:gd name="T21" fmla="*/ 573 h 2330"/>
                <a:gd name="T22" fmla="*/ 2332 w 2816"/>
                <a:gd name="T23" fmla="*/ 663 h 2330"/>
                <a:gd name="T24" fmla="*/ 1332 w 2816"/>
                <a:gd name="T25" fmla="*/ 1004 h 2330"/>
                <a:gd name="T26" fmla="*/ 2473 w 2816"/>
                <a:gd name="T27" fmla="*/ 689 h 2330"/>
                <a:gd name="T28" fmla="*/ 2709 w 2816"/>
                <a:gd name="T29" fmla="*/ 684 h 2330"/>
                <a:gd name="T30" fmla="*/ 2794 w 2816"/>
                <a:gd name="T31" fmla="*/ 860 h 2330"/>
                <a:gd name="T32" fmla="*/ 2631 w 2816"/>
                <a:gd name="T33" fmla="*/ 1047 h 2330"/>
                <a:gd name="T34" fmla="*/ 1539 w 2816"/>
                <a:gd name="T35" fmla="*/ 1388 h 2330"/>
                <a:gd name="T36" fmla="*/ 2442 w 2816"/>
                <a:gd name="T37" fmla="*/ 1160 h 2330"/>
                <a:gd name="T38" fmla="*/ 2743 w 2816"/>
                <a:gd name="T39" fmla="*/ 1175 h 2330"/>
                <a:gd name="T40" fmla="*/ 2771 w 2816"/>
                <a:gd name="T41" fmla="*/ 1251 h 2330"/>
                <a:gd name="T42" fmla="*/ 2685 w 2816"/>
                <a:gd name="T43" fmla="*/ 1432 h 2330"/>
                <a:gd name="T44" fmla="*/ 2568 w 2816"/>
                <a:gd name="T45" fmla="*/ 1480 h 2330"/>
                <a:gd name="T46" fmla="*/ 1587 w 2816"/>
                <a:gd name="T47" fmla="*/ 1802 h 2330"/>
                <a:gd name="T48" fmla="*/ 2259 w 2816"/>
                <a:gd name="T49" fmla="*/ 1627 h 2330"/>
                <a:gd name="T50" fmla="*/ 2458 w 2816"/>
                <a:gd name="T51" fmla="*/ 1665 h 2330"/>
                <a:gd name="T52" fmla="*/ 2487 w 2816"/>
                <a:gd name="T53" fmla="*/ 1734 h 2330"/>
                <a:gd name="T54" fmla="*/ 2341 w 2816"/>
                <a:gd name="T55" fmla="*/ 1939 h 2330"/>
                <a:gd name="T56" fmla="*/ 1141 w 2816"/>
                <a:gd name="T57" fmla="*/ 2254 h 2330"/>
                <a:gd name="T58" fmla="*/ 866 w 2816"/>
                <a:gd name="T59" fmla="*/ 2310 h 2330"/>
                <a:gd name="T60" fmla="*/ 644 w 2816"/>
                <a:gd name="T61" fmla="*/ 2323 h 2330"/>
                <a:gd name="T62" fmla="*/ 482 w 2816"/>
                <a:gd name="T63" fmla="*/ 2284 h 2330"/>
                <a:gd name="T64" fmla="*/ 367 w 2816"/>
                <a:gd name="T65" fmla="*/ 2215 h 2330"/>
                <a:gd name="T66" fmla="*/ 265 w 2816"/>
                <a:gd name="T67" fmla="*/ 2247 h 2330"/>
                <a:gd name="T68" fmla="*/ 0 w 2816"/>
                <a:gd name="T69" fmla="*/ 1290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6" h="2330">
                  <a:moveTo>
                    <a:pt x="0" y="1290"/>
                  </a:moveTo>
                  <a:cubicBezTo>
                    <a:pt x="79" y="1270"/>
                    <a:pt x="79" y="1270"/>
                    <a:pt x="79" y="1270"/>
                  </a:cubicBezTo>
                  <a:cubicBezTo>
                    <a:pt x="79" y="1270"/>
                    <a:pt x="72" y="1049"/>
                    <a:pt x="165" y="957"/>
                  </a:cubicBezTo>
                  <a:cubicBezTo>
                    <a:pt x="165" y="957"/>
                    <a:pt x="915" y="177"/>
                    <a:pt x="1050" y="59"/>
                  </a:cubicBezTo>
                  <a:cubicBezTo>
                    <a:pt x="1050" y="59"/>
                    <a:pt x="1308" y="0"/>
                    <a:pt x="1272" y="269"/>
                  </a:cubicBezTo>
                  <a:cubicBezTo>
                    <a:pt x="1272" y="269"/>
                    <a:pt x="1284" y="317"/>
                    <a:pt x="1228" y="387"/>
                  </a:cubicBezTo>
                  <a:cubicBezTo>
                    <a:pt x="947" y="700"/>
                    <a:pt x="947" y="700"/>
                    <a:pt x="947" y="700"/>
                  </a:cubicBezTo>
                  <a:cubicBezTo>
                    <a:pt x="2225" y="322"/>
                    <a:pt x="2225" y="322"/>
                    <a:pt x="2225" y="322"/>
                  </a:cubicBezTo>
                  <a:cubicBezTo>
                    <a:pt x="2267" y="309"/>
                    <a:pt x="2311" y="308"/>
                    <a:pt x="2352" y="318"/>
                  </a:cubicBezTo>
                  <a:cubicBezTo>
                    <a:pt x="2407" y="332"/>
                    <a:pt x="2469" y="368"/>
                    <a:pt x="2493" y="460"/>
                  </a:cubicBezTo>
                  <a:cubicBezTo>
                    <a:pt x="2493" y="460"/>
                    <a:pt x="2507" y="510"/>
                    <a:pt x="2473" y="573"/>
                  </a:cubicBezTo>
                  <a:cubicBezTo>
                    <a:pt x="2443" y="627"/>
                    <a:pt x="2392" y="645"/>
                    <a:pt x="2332" y="663"/>
                  </a:cubicBezTo>
                  <a:cubicBezTo>
                    <a:pt x="1332" y="1004"/>
                    <a:pt x="1332" y="1004"/>
                    <a:pt x="1332" y="1004"/>
                  </a:cubicBezTo>
                  <a:cubicBezTo>
                    <a:pt x="2473" y="689"/>
                    <a:pt x="2473" y="689"/>
                    <a:pt x="2473" y="689"/>
                  </a:cubicBezTo>
                  <a:cubicBezTo>
                    <a:pt x="2537" y="670"/>
                    <a:pt x="2654" y="647"/>
                    <a:pt x="2709" y="684"/>
                  </a:cubicBezTo>
                  <a:cubicBezTo>
                    <a:pt x="2755" y="715"/>
                    <a:pt x="2795" y="786"/>
                    <a:pt x="2794" y="860"/>
                  </a:cubicBezTo>
                  <a:cubicBezTo>
                    <a:pt x="2794" y="860"/>
                    <a:pt x="2785" y="987"/>
                    <a:pt x="2631" y="1047"/>
                  </a:cubicBezTo>
                  <a:cubicBezTo>
                    <a:pt x="1539" y="1388"/>
                    <a:pt x="1539" y="1388"/>
                    <a:pt x="1539" y="1388"/>
                  </a:cubicBezTo>
                  <a:cubicBezTo>
                    <a:pt x="2442" y="1160"/>
                    <a:pt x="2442" y="1160"/>
                    <a:pt x="2442" y="1160"/>
                  </a:cubicBezTo>
                  <a:cubicBezTo>
                    <a:pt x="2515" y="1140"/>
                    <a:pt x="2690" y="1102"/>
                    <a:pt x="2743" y="1175"/>
                  </a:cubicBezTo>
                  <a:cubicBezTo>
                    <a:pt x="2757" y="1194"/>
                    <a:pt x="2765" y="1223"/>
                    <a:pt x="2771" y="1251"/>
                  </a:cubicBezTo>
                  <a:cubicBezTo>
                    <a:pt x="2771" y="1251"/>
                    <a:pt x="2816" y="1347"/>
                    <a:pt x="2685" y="1432"/>
                  </a:cubicBezTo>
                  <a:cubicBezTo>
                    <a:pt x="2662" y="1447"/>
                    <a:pt x="2594" y="1472"/>
                    <a:pt x="2568" y="1480"/>
                  </a:cubicBezTo>
                  <a:cubicBezTo>
                    <a:pt x="1587" y="1802"/>
                    <a:pt x="1587" y="1802"/>
                    <a:pt x="1587" y="1802"/>
                  </a:cubicBezTo>
                  <a:cubicBezTo>
                    <a:pt x="2259" y="1627"/>
                    <a:pt x="2259" y="1627"/>
                    <a:pt x="2259" y="1627"/>
                  </a:cubicBezTo>
                  <a:cubicBezTo>
                    <a:pt x="2329" y="1607"/>
                    <a:pt x="2413" y="1607"/>
                    <a:pt x="2458" y="1665"/>
                  </a:cubicBezTo>
                  <a:cubicBezTo>
                    <a:pt x="2472" y="1684"/>
                    <a:pt x="2484" y="1707"/>
                    <a:pt x="2487" y="1734"/>
                  </a:cubicBezTo>
                  <a:cubicBezTo>
                    <a:pt x="2487" y="1734"/>
                    <a:pt x="2523" y="1880"/>
                    <a:pt x="2341" y="1939"/>
                  </a:cubicBezTo>
                  <a:cubicBezTo>
                    <a:pt x="1141" y="2254"/>
                    <a:pt x="1141" y="2254"/>
                    <a:pt x="1141" y="2254"/>
                  </a:cubicBezTo>
                  <a:cubicBezTo>
                    <a:pt x="866" y="2310"/>
                    <a:pt x="866" y="2310"/>
                    <a:pt x="866" y="2310"/>
                  </a:cubicBezTo>
                  <a:cubicBezTo>
                    <a:pt x="793" y="2325"/>
                    <a:pt x="718" y="2330"/>
                    <a:pt x="644" y="2323"/>
                  </a:cubicBezTo>
                  <a:cubicBezTo>
                    <a:pt x="592" y="2318"/>
                    <a:pt x="535" y="2306"/>
                    <a:pt x="482" y="2284"/>
                  </a:cubicBezTo>
                  <a:cubicBezTo>
                    <a:pt x="482" y="2284"/>
                    <a:pt x="376" y="2243"/>
                    <a:pt x="367" y="2215"/>
                  </a:cubicBezTo>
                  <a:cubicBezTo>
                    <a:pt x="265" y="2247"/>
                    <a:pt x="265" y="2247"/>
                    <a:pt x="265" y="2247"/>
                  </a:cubicBezTo>
                  <a:lnTo>
                    <a:pt x="0" y="1290"/>
                  </a:lnTo>
                  <a:close/>
                </a:path>
              </a:pathLst>
            </a:custGeom>
            <a:solidFill>
              <a:srgbClr val="EDBE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220">
              <a:extLst>
                <a:ext uri="{FF2B5EF4-FFF2-40B4-BE49-F238E27FC236}">
                  <a16:creationId xmlns:a16="http://schemas.microsoft.com/office/drawing/2014/main" id="{D891158F-09A0-42C2-8691-1D9C7F198168}"/>
                </a:ext>
              </a:extLst>
            </p:cNvPr>
            <p:cNvSpPr>
              <a:spLocks/>
            </p:cNvSpPr>
            <p:nvPr/>
          </p:nvSpPr>
          <p:spPr bwMode="auto">
            <a:xfrm>
              <a:off x="2911476" y="7688263"/>
              <a:ext cx="436563" cy="1081088"/>
            </a:xfrm>
            <a:custGeom>
              <a:avLst/>
              <a:gdLst>
                <a:gd name="T0" fmla="*/ 202 w 275"/>
                <a:gd name="T1" fmla="*/ 681 h 681"/>
                <a:gd name="T2" fmla="*/ 275 w 275"/>
                <a:gd name="T3" fmla="*/ 659 h 681"/>
                <a:gd name="T4" fmla="*/ 73 w 275"/>
                <a:gd name="T5" fmla="*/ 0 h 681"/>
                <a:gd name="T6" fmla="*/ 0 w 275"/>
                <a:gd name="T7" fmla="*/ 22 h 681"/>
                <a:gd name="T8" fmla="*/ 202 w 275"/>
                <a:gd name="T9" fmla="*/ 681 h 681"/>
              </a:gdLst>
              <a:ahLst/>
              <a:cxnLst>
                <a:cxn ang="0">
                  <a:pos x="T0" y="T1"/>
                </a:cxn>
                <a:cxn ang="0">
                  <a:pos x="T2" y="T3"/>
                </a:cxn>
                <a:cxn ang="0">
                  <a:pos x="T4" y="T5"/>
                </a:cxn>
                <a:cxn ang="0">
                  <a:pos x="T6" y="T7"/>
                </a:cxn>
                <a:cxn ang="0">
                  <a:pos x="T8" y="T9"/>
                </a:cxn>
              </a:cxnLst>
              <a:rect l="0" t="0" r="r" b="b"/>
              <a:pathLst>
                <a:path w="275" h="681">
                  <a:moveTo>
                    <a:pt x="202" y="681"/>
                  </a:moveTo>
                  <a:lnTo>
                    <a:pt x="275" y="659"/>
                  </a:lnTo>
                  <a:lnTo>
                    <a:pt x="73" y="0"/>
                  </a:lnTo>
                  <a:lnTo>
                    <a:pt x="0" y="22"/>
                  </a:lnTo>
                  <a:lnTo>
                    <a:pt x="202" y="68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221">
              <a:extLst>
                <a:ext uri="{FF2B5EF4-FFF2-40B4-BE49-F238E27FC236}">
                  <a16:creationId xmlns:a16="http://schemas.microsoft.com/office/drawing/2014/main" id="{E7023C81-FF72-4153-9CF8-D6101EACD015}"/>
                </a:ext>
              </a:extLst>
            </p:cNvPr>
            <p:cNvSpPr>
              <a:spLocks/>
            </p:cNvSpPr>
            <p:nvPr/>
          </p:nvSpPr>
          <p:spPr bwMode="auto">
            <a:xfrm>
              <a:off x="1588" y="7659688"/>
              <a:ext cx="3252788" cy="1952625"/>
            </a:xfrm>
            <a:custGeom>
              <a:avLst/>
              <a:gdLst>
                <a:gd name="T0" fmla="*/ 3795 w 3795"/>
                <a:gd name="T1" fmla="*/ 1297 h 2276"/>
                <a:gd name="T2" fmla="*/ 3621 w 3795"/>
                <a:gd name="T3" fmla="*/ 1341 h 2276"/>
                <a:gd name="T4" fmla="*/ 925 w 3795"/>
                <a:gd name="T5" fmla="*/ 2062 h 2276"/>
                <a:gd name="T6" fmla="*/ 0 w 3795"/>
                <a:gd name="T7" fmla="*/ 2276 h 2276"/>
                <a:gd name="T8" fmla="*/ 0 w 3795"/>
                <a:gd name="T9" fmla="*/ 648 h 2276"/>
                <a:gd name="T10" fmla="*/ 2579 w 3795"/>
                <a:gd name="T11" fmla="*/ 207 h 2276"/>
                <a:gd name="T12" fmla="*/ 3394 w 3795"/>
                <a:gd name="T13" fmla="*/ 0 h 2276"/>
                <a:gd name="T14" fmla="*/ 3482 w 3795"/>
                <a:gd name="T15" fmla="*/ 281 h 2276"/>
                <a:gd name="T16" fmla="*/ 3795 w 3795"/>
                <a:gd name="T17" fmla="*/ 1297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5" h="2276">
                  <a:moveTo>
                    <a:pt x="3795" y="1297"/>
                  </a:moveTo>
                  <a:cubicBezTo>
                    <a:pt x="3621" y="1341"/>
                    <a:pt x="3621" y="1341"/>
                    <a:pt x="3621" y="1341"/>
                  </a:cubicBezTo>
                  <a:cubicBezTo>
                    <a:pt x="3621" y="1341"/>
                    <a:pt x="2152" y="1756"/>
                    <a:pt x="925" y="2062"/>
                  </a:cubicBezTo>
                  <a:cubicBezTo>
                    <a:pt x="526" y="2162"/>
                    <a:pt x="187" y="2240"/>
                    <a:pt x="0" y="2276"/>
                  </a:cubicBezTo>
                  <a:cubicBezTo>
                    <a:pt x="0" y="648"/>
                    <a:pt x="0" y="648"/>
                    <a:pt x="0" y="648"/>
                  </a:cubicBezTo>
                  <a:cubicBezTo>
                    <a:pt x="613" y="621"/>
                    <a:pt x="2579" y="207"/>
                    <a:pt x="2579" y="207"/>
                  </a:cubicBezTo>
                  <a:cubicBezTo>
                    <a:pt x="3394" y="0"/>
                    <a:pt x="3394" y="0"/>
                    <a:pt x="3394" y="0"/>
                  </a:cubicBezTo>
                  <a:cubicBezTo>
                    <a:pt x="3482" y="281"/>
                    <a:pt x="3482" y="281"/>
                    <a:pt x="3482" y="281"/>
                  </a:cubicBezTo>
                  <a:lnTo>
                    <a:pt x="3795" y="1297"/>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222">
              <a:extLst>
                <a:ext uri="{FF2B5EF4-FFF2-40B4-BE49-F238E27FC236}">
                  <a16:creationId xmlns:a16="http://schemas.microsoft.com/office/drawing/2014/main" id="{2D73B332-82DA-4F6B-AA00-A17A8FE899CD}"/>
                </a:ext>
              </a:extLst>
            </p:cNvPr>
            <p:cNvSpPr>
              <a:spLocks/>
            </p:cNvSpPr>
            <p:nvPr/>
          </p:nvSpPr>
          <p:spPr bwMode="auto">
            <a:xfrm>
              <a:off x="2730501" y="8728075"/>
              <a:ext cx="104775" cy="104775"/>
            </a:xfrm>
            <a:custGeom>
              <a:avLst/>
              <a:gdLst>
                <a:gd name="T0" fmla="*/ 103 w 123"/>
                <a:gd name="T1" fmla="*/ 26 h 122"/>
                <a:gd name="T2" fmla="*/ 96 w 123"/>
                <a:gd name="T3" fmla="*/ 103 h 122"/>
                <a:gd name="T4" fmla="*/ 20 w 123"/>
                <a:gd name="T5" fmla="*/ 96 h 122"/>
                <a:gd name="T6" fmla="*/ 26 w 123"/>
                <a:gd name="T7" fmla="*/ 20 h 122"/>
                <a:gd name="T8" fmla="*/ 103 w 123"/>
                <a:gd name="T9" fmla="*/ 26 h 122"/>
              </a:gdLst>
              <a:ahLst/>
              <a:cxnLst>
                <a:cxn ang="0">
                  <a:pos x="T0" y="T1"/>
                </a:cxn>
                <a:cxn ang="0">
                  <a:pos x="T2" y="T3"/>
                </a:cxn>
                <a:cxn ang="0">
                  <a:pos x="T4" y="T5"/>
                </a:cxn>
                <a:cxn ang="0">
                  <a:pos x="T6" y="T7"/>
                </a:cxn>
                <a:cxn ang="0">
                  <a:pos x="T8" y="T9"/>
                </a:cxn>
              </a:cxnLst>
              <a:rect l="0" t="0" r="r" b="b"/>
              <a:pathLst>
                <a:path w="123" h="122">
                  <a:moveTo>
                    <a:pt x="103" y="26"/>
                  </a:moveTo>
                  <a:cubicBezTo>
                    <a:pt x="123" y="49"/>
                    <a:pt x="120" y="84"/>
                    <a:pt x="96" y="103"/>
                  </a:cubicBezTo>
                  <a:cubicBezTo>
                    <a:pt x="73" y="122"/>
                    <a:pt x="39" y="119"/>
                    <a:pt x="20" y="96"/>
                  </a:cubicBezTo>
                  <a:cubicBezTo>
                    <a:pt x="0" y="73"/>
                    <a:pt x="3" y="39"/>
                    <a:pt x="26" y="20"/>
                  </a:cubicBezTo>
                  <a:cubicBezTo>
                    <a:pt x="49" y="0"/>
                    <a:pt x="84" y="3"/>
                    <a:pt x="103"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223">
              <a:extLst>
                <a:ext uri="{FF2B5EF4-FFF2-40B4-BE49-F238E27FC236}">
                  <a16:creationId xmlns:a16="http://schemas.microsoft.com/office/drawing/2014/main" id="{84847514-7B48-4D25-95F7-3AA86C8302AE}"/>
                </a:ext>
              </a:extLst>
            </p:cNvPr>
            <p:cNvSpPr>
              <a:spLocks/>
            </p:cNvSpPr>
            <p:nvPr/>
          </p:nvSpPr>
          <p:spPr bwMode="auto">
            <a:xfrm>
              <a:off x="2586038" y="8770938"/>
              <a:ext cx="103188" cy="104775"/>
            </a:xfrm>
            <a:custGeom>
              <a:avLst/>
              <a:gdLst>
                <a:gd name="T0" fmla="*/ 102 w 122"/>
                <a:gd name="T1" fmla="*/ 26 h 122"/>
                <a:gd name="T2" fmla="*/ 96 w 122"/>
                <a:gd name="T3" fmla="*/ 103 h 122"/>
                <a:gd name="T4" fmla="*/ 19 w 122"/>
                <a:gd name="T5" fmla="*/ 96 h 122"/>
                <a:gd name="T6" fmla="*/ 26 w 122"/>
                <a:gd name="T7" fmla="*/ 20 h 122"/>
                <a:gd name="T8" fmla="*/ 102 w 122"/>
                <a:gd name="T9" fmla="*/ 26 h 122"/>
              </a:gdLst>
              <a:ahLst/>
              <a:cxnLst>
                <a:cxn ang="0">
                  <a:pos x="T0" y="T1"/>
                </a:cxn>
                <a:cxn ang="0">
                  <a:pos x="T2" y="T3"/>
                </a:cxn>
                <a:cxn ang="0">
                  <a:pos x="T4" y="T5"/>
                </a:cxn>
                <a:cxn ang="0">
                  <a:pos x="T6" y="T7"/>
                </a:cxn>
                <a:cxn ang="0">
                  <a:pos x="T8" y="T9"/>
                </a:cxn>
              </a:cxnLst>
              <a:rect l="0" t="0" r="r" b="b"/>
              <a:pathLst>
                <a:path w="122" h="122">
                  <a:moveTo>
                    <a:pt x="102" y="26"/>
                  </a:moveTo>
                  <a:cubicBezTo>
                    <a:pt x="122" y="49"/>
                    <a:pt x="119" y="84"/>
                    <a:pt x="96" y="103"/>
                  </a:cubicBezTo>
                  <a:cubicBezTo>
                    <a:pt x="73" y="122"/>
                    <a:pt x="38" y="119"/>
                    <a:pt x="19" y="96"/>
                  </a:cubicBezTo>
                  <a:cubicBezTo>
                    <a:pt x="0" y="73"/>
                    <a:pt x="3" y="39"/>
                    <a:pt x="26" y="20"/>
                  </a:cubicBezTo>
                  <a:cubicBezTo>
                    <a:pt x="49" y="0"/>
                    <a:pt x="83" y="3"/>
                    <a:pt x="102"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224">
              <a:extLst>
                <a:ext uri="{FF2B5EF4-FFF2-40B4-BE49-F238E27FC236}">
                  <a16:creationId xmlns:a16="http://schemas.microsoft.com/office/drawing/2014/main" id="{1CD69C0B-BEAD-4DA6-A1D6-303F726CE66E}"/>
                </a:ext>
              </a:extLst>
            </p:cNvPr>
            <p:cNvSpPr>
              <a:spLocks/>
            </p:cNvSpPr>
            <p:nvPr/>
          </p:nvSpPr>
          <p:spPr bwMode="auto">
            <a:xfrm>
              <a:off x="2436813" y="8812213"/>
              <a:ext cx="104775" cy="104775"/>
            </a:xfrm>
            <a:custGeom>
              <a:avLst/>
              <a:gdLst>
                <a:gd name="T0" fmla="*/ 103 w 122"/>
                <a:gd name="T1" fmla="*/ 26 h 122"/>
                <a:gd name="T2" fmla="*/ 96 w 122"/>
                <a:gd name="T3" fmla="*/ 103 h 122"/>
                <a:gd name="T4" fmla="*/ 19 w 122"/>
                <a:gd name="T5" fmla="*/ 96 h 122"/>
                <a:gd name="T6" fmla="*/ 26 w 122"/>
                <a:gd name="T7" fmla="*/ 19 h 122"/>
                <a:gd name="T8" fmla="*/ 103 w 122"/>
                <a:gd name="T9" fmla="*/ 26 h 122"/>
              </a:gdLst>
              <a:ahLst/>
              <a:cxnLst>
                <a:cxn ang="0">
                  <a:pos x="T0" y="T1"/>
                </a:cxn>
                <a:cxn ang="0">
                  <a:pos x="T2" y="T3"/>
                </a:cxn>
                <a:cxn ang="0">
                  <a:pos x="T4" y="T5"/>
                </a:cxn>
                <a:cxn ang="0">
                  <a:pos x="T6" y="T7"/>
                </a:cxn>
                <a:cxn ang="0">
                  <a:pos x="T8" y="T9"/>
                </a:cxn>
              </a:cxnLst>
              <a:rect l="0" t="0" r="r" b="b"/>
              <a:pathLst>
                <a:path w="122" h="122">
                  <a:moveTo>
                    <a:pt x="103" y="26"/>
                  </a:moveTo>
                  <a:cubicBezTo>
                    <a:pt x="122" y="49"/>
                    <a:pt x="119" y="83"/>
                    <a:pt x="96" y="103"/>
                  </a:cubicBezTo>
                  <a:cubicBezTo>
                    <a:pt x="73" y="122"/>
                    <a:pt x="39" y="119"/>
                    <a:pt x="19" y="96"/>
                  </a:cubicBezTo>
                  <a:cubicBezTo>
                    <a:pt x="0" y="73"/>
                    <a:pt x="3" y="38"/>
                    <a:pt x="26" y="19"/>
                  </a:cubicBezTo>
                  <a:cubicBezTo>
                    <a:pt x="49" y="0"/>
                    <a:pt x="84" y="3"/>
                    <a:pt x="103"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225">
              <a:extLst>
                <a:ext uri="{FF2B5EF4-FFF2-40B4-BE49-F238E27FC236}">
                  <a16:creationId xmlns:a16="http://schemas.microsoft.com/office/drawing/2014/main" id="{1E68E205-CCAF-43AA-870D-3E1CED439894}"/>
                </a:ext>
              </a:extLst>
            </p:cNvPr>
            <p:cNvSpPr>
              <a:spLocks/>
            </p:cNvSpPr>
            <p:nvPr/>
          </p:nvSpPr>
          <p:spPr bwMode="auto">
            <a:xfrm>
              <a:off x="4851401" y="7019925"/>
              <a:ext cx="261938" cy="266700"/>
            </a:xfrm>
            <a:custGeom>
              <a:avLst/>
              <a:gdLst>
                <a:gd name="T0" fmla="*/ 5 w 305"/>
                <a:gd name="T1" fmla="*/ 78 h 310"/>
                <a:gd name="T2" fmla="*/ 66 w 305"/>
                <a:gd name="T3" fmla="*/ 283 h 310"/>
                <a:gd name="T4" fmla="*/ 107 w 305"/>
                <a:gd name="T5" fmla="*/ 304 h 310"/>
                <a:gd name="T6" fmla="*/ 218 w 305"/>
                <a:gd name="T7" fmla="*/ 269 h 310"/>
                <a:gd name="T8" fmla="*/ 286 w 305"/>
                <a:gd name="T9" fmla="*/ 119 h 310"/>
                <a:gd name="T10" fmla="*/ 171 w 305"/>
                <a:gd name="T11" fmla="*/ 4 h 310"/>
                <a:gd name="T12" fmla="*/ 63 w 305"/>
                <a:gd name="T13" fmla="*/ 27 h 310"/>
                <a:gd name="T14" fmla="*/ 27 w 305"/>
                <a:gd name="T15" fmla="*/ 37 h 310"/>
                <a:gd name="T16" fmla="*/ 5 w 305"/>
                <a:gd name="T17" fmla="*/ 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5" h="310">
                  <a:moveTo>
                    <a:pt x="5" y="78"/>
                  </a:moveTo>
                  <a:cubicBezTo>
                    <a:pt x="66" y="283"/>
                    <a:pt x="66" y="283"/>
                    <a:pt x="66" y="283"/>
                  </a:cubicBezTo>
                  <a:cubicBezTo>
                    <a:pt x="71" y="300"/>
                    <a:pt x="89" y="310"/>
                    <a:pt x="107" y="304"/>
                  </a:cubicBezTo>
                  <a:cubicBezTo>
                    <a:pt x="218" y="269"/>
                    <a:pt x="218" y="269"/>
                    <a:pt x="218" y="269"/>
                  </a:cubicBezTo>
                  <a:cubicBezTo>
                    <a:pt x="218" y="269"/>
                    <a:pt x="305" y="235"/>
                    <a:pt x="286" y="119"/>
                  </a:cubicBezTo>
                  <a:cubicBezTo>
                    <a:pt x="286" y="119"/>
                    <a:pt x="266" y="22"/>
                    <a:pt x="171" y="4"/>
                  </a:cubicBezTo>
                  <a:cubicBezTo>
                    <a:pt x="171" y="4"/>
                    <a:pt x="132" y="0"/>
                    <a:pt x="63" y="27"/>
                  </a:cubicBezTo>
                  <a:cubicBezTo>
                    <a:pt x="27" y="37"/>
                    <a:pt x="27" y="37"/>
                    <a:pt x="27" y="37"/>
                  </a:cubicBezTo>
                  <a:cubicBezTo>
                    <a:pt x="10" y="42"/>
                    <a:pt x="0" y="60"/>
                    <a:pt x="5" y="78"/>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226">
              <a:extLst>
                <a:ext uri="{FF2B5EF4-FFF2-40B4-BE49-F238E27FC236}">
                  <a16:creationId xmlns:a16="http://schemas.microsoft.com/office/drawing/2014/main" id="{E6BE7019-6433-4DC7-BDA1-73BABC0D805D}"/>
                </a:ext>
              </a:extLst>
            </p:cNvPr>
            <p:cNvSpPr>
              <a:spLocks/>
            </p:cNvSpPr>
            <p:nvPr/>
          </p:nvSpPr>
          <p:spPr bwMode="auto">
            <a:xfrm>
              <a:off x="5110163" y="7332663"/>
              <a:ext cx="250825" cy="254000"/>
            </a:xfrm>
            <a:custGeom>
              <a:avLst/>
              <a:gdLst>
                <a:gd name="T0" fmla="*/ 5 w 292"/>
                <a:gd name="T1" fmla="*/ 74 h 296"/>
                <a:gd name="T2" fmla="*/ 63 w 292"/>
                <a:gd name="T3" fmla="*/ 270 h 296"/>
                <a:gd name="T4" fmla="*/ 102 w 292"/>
                <a:gd name="T5" fmla="*/ 291 h 296"/>
                <a:gd name="T6" fmla="*/ 209 w 292"/>
                <a:gd name="T7" fmla="*/ 257 h 296"/>
                <a:gd name="T8" fmla="*/ 273 w 292"/>
                <a:gd name="T9" fmla="*/ 114 h 296"/>
                <a:gd name="T10" fmla="*/ 163 w 292"/>
                <a:gd name="T11" fmla="*/ 4 h 296"/>
                <a:gd name="T12" fmla="*/ 60 w 292"/>
                <a:gd name="T13" fmla="*/ 25 h 296"/>
                <a:gd name="T14" fmla="*/ 26 w 292"/>
                <a:gd name="T15" fmla="*/ 35 h 296"/>
                <a:gd name="T16" fmla="*/ 5 w 292"/>
                <a:gd name="T17" fmla="*/ 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296">
                  <a:moveTo>
                    <a:pt x="5" y="74"/>
                  </a:moveTo>
                  <a:cubicBezTo>
                    <a:pt x="63" y="270"/>
                    <a:pt x="63" y="270"/>
                    <a:pt x="63" y="270"/>
                  </a:cubicBezTo>
                  <a:cubicBezTo>
                    <a:pt x="68" y="287"/>
                    <a:pt x="85" y="296"/>
                    <a:pt x="102" y="291"/>
                  </a:cubicBezTo>
                  <a:cubicBezTo>
                    <a:pt x="209" y="257"/>
                    <a:pt x="209" y="257"/>
                    <a:pt x="209" y="257"/>
                  </a:cubicBezTo>
                  <a:cubicBezTo>
                    <a:pt x="209" y="257"/>
                    <a:pt x="292" y="225"/>
                    <a:pt x="273" y="114"/>
                  </a:cubicBezTo>
                  <a:cubicBezTo>
                    <a:pt x="273" y="114"/>
                    <a:pt x="255" y="21"/>
                    <a:pt x="163" y="4"/>
                  </a:cubicBezTo>
                  <a:cubicBezTo>
                    <a:pt x="163" y="4"/>
                    <a:pt x="126" y="0"/>
                    <a:pt x="60" y="25"/>
                  </a:cubicBezTo>
                  <a:cubicBezTo>
                    <a:pt x="26" y="35"/>
                    <a:pt x="26" y="35"/>
                    <a:pt x="26" y="35"/>
                  </a:cubicBezTo>
                  <a:cubicBezTo>
                    <a:pt x="9" y="40"/>
                    <a:pt x="0" y="57"/>
                    <a:pt x="5" y="74"/>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227">
              <a:extLst>
                <a:ext uri="{FF2B5EF4-FFF2-40B4-BE49-F238E27FC236}">
                  <a16:creationId xmlns:a16="http://schemas.microsoft.com/office/drawing/2014/main" id="{EBF42732-094E-4016-884F-CDE4F8BE96A3}"/>
                </a:ext>
              </a:extLst>
            </p:cNvPr>
            <p:cNvSpPr>
              <a:spLocks/>
            </p:cNvSpPr>
            <p:nvPr/>
          </p:nvSpPr>
          <p:spPr bwMode="auto">
            <a:xfrm>
              <a:off x="5141913" y="7723188"/>
              <a:ext cx="209550" cy="217488"/>
            </a:xfrm>
            <a:custGeom>
              <a:avLst/>
              <a:gdLst>
                <a:gd name="T0" fmla="*/ 4 w 244"/>
                <a:gd name="T1" fmla="*/ 59 h 254"/>
                <a:gd name="T2" fmla="*/ 46 w 244"/>
                <a:gd name="T3" fmla="*/ 230 h 254"/>
                <a:gd name="T4" fmla="*/ 79 w 244"/>
                <a:gd name="T5" fmla="*/ 250 h 254"/>
                <a:gd name="T6" fmla="*/ 172 w 244"/>
                <a:gd name="T7" fmla="*/ 225 h 254"/>
                <a:gd name="T8" fmla="*/ 233 w 244"/>
                <a:gd name="T9" fmla="*/ 104 h 254"/>
                <a:gd name="T10" fmla="*/ 143 w 244"/>
                <a:gd name="T11" fmla="*/ 5 h 254"/>
                <a:gd name="T12" fmla="*/ 53 w 244"/>
                <a:gd name="T13" fmla="*/ 20 h 254"/>
                <a:gd name="T14" fmla="*/ 23 w 244"/>
                <a:gd name="T15" fmla="*/ 27 h 254"/>
                <a:gd name="T16" fmla="*/ 4 w 244"/>
                <a:gd name="T17" fmla="*/ 5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254">
                  <a:moveTo>
                    <a:pt x="4" y="59"/>
                  </a:moveTo>
                  <a:cubicBezTo>
                    <a:pt x="46" y="230"/>
                    <a:pt x="46" y="230"/>
                    <a:pt x="46" y="230"/>
                  </a:cubicBezTo>
                  <a:cubicBezTo>
                    <a:pt x="49" y="245"/>
                    <a:pt x="64" y="254"/>
                    <a:pt x="79" y="250"/>
                  </a:cubicBezTo>
                  <a:cubicBezTo>
                    <a:pt x="172" y="225"/>
                    <a:pt x="172" y="225"/>
                    <a:pt x="172" y="225"/>
                  </a:cubicBezTo>
                  <a:cubicBezTo>
                    <a:pt x="172" y="225"/>
                    <a:pt x="244" y="200"/>
                    <a:pt x="233" y="104"/>
                  </a:cubicBezTo>
                  <a:cubicBezTo>
                    <a:pt x="233" y="104"/>
                    <a:pt x="220" y="24"/>
                    <a:pt x="143" y="5"/>
                  </a:cubicBezTo>
                  <a:cubicBezTo>
                    <a:pt x="143" y="5"/>
                    <a:pt x="111" y="0"/>
                    <a:pt x="53" y="20"/>
                  </a:cubicBezTo>
                  <a:cubicBezTo>
                    <a:pt x="23" y="27"/>
                    <a:pt x="23" y="27"/>
                    <a:pt x="23" y="27"/>
                  </a:cubicBezTo>
                  <a:cubicBezTo>
                    <a:pt x="9" y="30"/>
                    <a:pt x="0" y="45"/>
                    <a:pt x="4" y="59"/>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228">
              <a:extLst>
                <a:ext uri="{FF2B5EF4-FFF2-40B4-BE49-F238E27FC236}">
                  <a16:creationId xmlns:a16="http://schemas.microsoft.com/office/drawing/2014/main" id="{8855B8C3-A603-4D32-B4E4-90AAE6026BEC}"/>
                </a:ext>
              </a:extLst>
            </p:cNvPr>
            <p:cNvSpPr>
              <a:spLocks/>
            </p:cNvSpPr>
            <p:nvPr/>
          </p:nvSpPr>
          <p:spPr bwMode="auto">
            <a:xfrm>
              <a:off x="4905376" y="8140700"/>
              <a:ext cx="204788" cy="212725"/>
            </a:xfrm>
            <a:custGeom>
              <a:avLst/>
              <a:gdLst>
                <a:gd name="T0" fmla="*/ 3 w 239"/>
                <a:gd name="T1" fmla="*/ 58 h 248"/>
                <a:gd name="T2" fmla="*/ 45 w 239"/>
                <a:gd name="T3" fmla="*/ 225 h 248"/>
                <a:gd name="T4" fmla="*/ 77 w 239"/>
                <a:gd name="T5" fmla="*/ 244 h 248"/>
                <a:gd name="T6" fmla="*/ 168 w 239"/>
                <a:gd name="T7" fmla="*/ 220 h 248"/>
                <a:gd name="T8" fmla="*/ 228 w 239"/>
                <a:gd name="T9" fmla="*/ 102 h 248"/>
                <a:gd name="T10" fmla="*/ 139 w 239"/>
                <a:gd name="T11" fmla="*/ 5 h 248"/>
                <a:gd name="T12" fmla="*/ 52 w 239"/>
                <a:gd name="T13" fmla="*/ 19 h 248"/>
                <a:gd name="T14" fmla="*/ 23 w 239"/>
                <a:gd name="T15" fmla="*/ 26 h 248"/>
                <a:gd name="T16" fmla="*/ 3 w 239"/>
                <a:gd name="T17" fmla="*/ 5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248">
                  <a:moveTo>
                    <a:pt x="3" y="58"/>
                  </a:moveTo>
                  <a:cubicBezTo>
                    <a:pt x="45" y="225"/>
                    <a:pt x="45" y="225"/>
                    <a:pt x="45" y="225"/>
                  </a:cubicBezTo>
                  <a:cubicBezTo>
                    <a:pt x="48" y="239"/>
                    <a:pt x="63" y="248"/>
                    <a:pt x="77" y="244"/>
                  </a:cubicBezTo>
                  <a:cubicBezTo>
                    <a:pt x="168" y="220"/>
                    <a:pt x="168" y="220"/>
                    <a:pt x="168" y="220"/>
                  </a:cubicBezTo>
                  <a:cubicBezTo>
                    <a:pt x="168" y="220"/>
                    <a:pt x="239" y="196"/>
                    <a:pt x="228" y="102"/>
                  </a:cubicBezTo>
                  <a:cubicBezTo>
                    <a:pt x="228" y="102"/>
                    <a:pt x="215" y="23"/>
                    <a:pt x="139" y="5"/>
                  </a:cubicBezTo>
                  <a:cubicBezTo>
                    <a:pt x="139" y="5"/>
                    <a:pt x="108" y="0"/>
                    <a:pt x="52" y="19"/>
                  </a:cubicBezTo>
                  <a:cubicBezTo>
                    <a:pt x="23" y="26"/>
                    <a:pt x="23" y="26"/>
                    <a:pt x="23" y="26"/>
                  </a:cubicBezTo>
                  <a:cubicBezTo>
                    <a:pt x="8" y="30"/>
                    <a:pt x="0" y="44"/>
                    <a:pt x="3" y="58"/>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229">
              <a:extLst>
                <a:ext uri="{FF2B5EF4-FFF2-40B4-BE49-F238E27FC236}">
                  <a16:creationId xmlns:a16="http://schemas.microsoft.com/office/drawing/2014/main" id="{648889FD-11A3-4042-92E0-6AB39CE987FE}"/>
                </a:ext>
              </a:extLst>
            </p:cNvPr>
            <p:cNvSpPr>
              <a:spLocks/>
            </p:cNvSpPr>
            <p:nvPr/>
          </p:nvSpPr>
          <p:spPr bwMode="auto">
            <a:xfrm>
              <a:off x="3844926" y="6765925"/>
              <a:ext cx="201613" cy="209550"/>
            </a:xfrm>
            <a:custGeom>
              <a:avLst/>
              <a:gdLst>
                <a:gd name="T0" fmla="*/ 8 w 235"/>
                <a:gd name="T1" fmla="*/ 150 h 244"/>
                <a:gd name="T2" fmla="*/ 105 w 235"/>
                <a:gd name="T3" fmla="*/ 237 h 244"/>
                <a:gd name="T4" fmla="*/ 136 w 235"/>
                <a:gd name="T5" fmla="*/ 230 h 244"/>
                <a:gd name="T6" fmla="*/ 193 w 235"/>
                <a:gd name="T7" fmla="*/ 160 h 244"/>
                <a:gd name="T8" fmla="*/ 189 w 235"/>
                <a:gd name="T9" fmla="*/ 45 h 244"/>
                <a:gd name="T10" fmla="*/ 86 w 235"/>
                <a:gd name="T11" fmla="*/ 33 h 244"/>
                <a:gd name="T12" fmla="*/ 28 w 235"/>
                <a:gd name="T13" fmla="*/ 95 h 244"/>
                <a:gd name="T14" fmla="*/ 9 w 235"/>
                <a:gd name="T15" fmla="*/ 117 h 244"/>
                <a:gd name="T16" fmla="*/ 8 w 235"/>
                <a:gd name="T17" fmla="*/ 15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44">
                  <a:moveTo>
                    <a:pt x="8" y="150"/>
                  </a:moveTo>
                  <a:cubicBezTo>
                    <a:pt x="105" y="237"/>
                    <a:pt x="105" y="237"/>
                    <a:pt x="105" y="237"/>
                  </a:cubicBezTo>
                  <a:cubicBezTo>
                    <a:pt x="113" y="244"/>
                    <a:pt x="127" y="241"/>
                    <a:pt x="136" y="230"/>
                  </a:cubicBezTo>
                  <a:cubicBezTo>
                    <a:pt x="193" y="160"/>
                    <a:pt x="193" y="160"/>
                    <a:pt x="193" y="160"/>
                  </a:cubicBezTo>
                  <a:cubicBezTo>
                    <a:pt x="193" y="160"/>
                    <a:pt x="235" y="102"/>
                    <a:pt x="189" y="45"/>
                  </a:cubicBezTo>
                  <a:cubicBezTo>
                    <a:pt x="189" y="45"/>
                    <a:pt x="149" y="0"/>
                    <a:pt x="86" y="33"/>
                  </a:cubicBezTo>
                  <a:cubicBezTo>
                    <a:pt x="86" y="33"/>
                    <a:pt x="62" y="48"/>
                    <a:pt x="28" y="95"/>
                  </a:cubicBezTo>
                  <a:cubicBezTo>
                    <a:pt x="9" y="117"/>
                    <a:pt x="9" y="117"/>
                    <a:pt x="9" y="117"/>
                  </a:cubicBezTo>
                  <a:cubicBezTo>
                    <a:pt x="0" y="128"/>
                    <a:pt x="0" y="142"/>
                    <a:pt x="8" y="15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230">
              <a:extLst>
                <a:ext uri="{FF2B5EF4-FFF2-40B4-BE49-F238E27FC236}">
                  <a16:creationId xmlns:a16="http://schemas.microsoft.com/office/drawing/2014/main" id="{438663A7-2715-41D7-B24B-9714CB9EE577}"/>
                </a:ext>
              </a:extLst>
            </p:cNvPr>
            <p:cNvSpPr>
              <a:spLocks/>
            </p:cNvSpPr>
            <p:nvPr/>
          </p:nvSpPr>
          <p:spPr bwMode="auto">
            <a:xfrm>
              <a:off x="3670301" y="2740025"/>
              <a:ext cx="1835150" cy="350838"/>
            </a:xfrm>
            <a:custGeom>
              <a:avLst/>
              <a:gdLst>
                <a:gd name="T0" fmla="*/ 517 w 2142"/>
                <a:gd name="T1" fmla="*/ 0 h 410"/>
                <a:gd name="T2" fmla="*/ 452 w 2142"/>
                <a:gd name="T3" fmla="*/ 3 h 410"/>
                <a:gd name="T4" fmla="*/ 299 w 2142"/>
                <a:gd name="T5" fmla="*/ 40 h 410"/>
                <a:gd name="T6" fmla="*/ 189 w 2142"/>
                <a:gd name="T7" fmla="*/ 106 h 410"/>
                <a:gd name="T8" fmla="*/ 93 w 2142"/>
                <a:gd name="T9" fmla="*/ 75 h 410"/>
                <a:gd name="T10" fmla="*/ 0 w 2142"/>
                <a:gd name="T11" fmla="*/ 410 h 410"/>
                <a:gd name="T12" fmla="*/ 269 w 2142"/>
                <a:gd name="T13" fmla="*/ 410 h 410"/>
                <a:gd name="T14" fmla="*/ 647 w 2142"/>
                <a:gd name="T15" fmla="*/ 221 h 410"/>
                <a:gd name="T16" fmla="*/ 1721 w 2142"/>
                <a:gd name="T17" fmla="*/ 410 h 410"/>
                <a:gd name="T18" fmla="*/ 2142 w 2142"/>
                <a:gd name="T19" fmla="*/ 410 h 410"/>
                <a:gd name="T20" fmla="*/ 2059 w 2142"/>
                <a:gd name="T21" fmla="*/ 367 h 410"/>
                <a:gd name="T22" fmla="*/ 922 w 2142"/>
                <a:gd name="T23" fmla="*/ 69 h 410"/>
                <a:gd name="T24" fmla="*/ 662 w 2142"/>
                <a:gd name="T25" fmla="*/ 15 h 410"/>
                <a:gd name="T26" fmla="*/ 517 w 2142"/>
                <a:gd name="T27" fmla="*/ 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2" h="410">
                  <a:moveTo>
                    <a:pt x="517" y="0"/>
                  </a:moveTo>
                  <a:cubicBezTo>
                    <a:pt x="495" y="0"/>
                    <a:pt x="474" y="1"/>
                    <a:pt x="452" y="3"/>
                  </a:cubicBezTo>
                  <a:cubicBezTo>
                    <a:pt x="403" y="8"/>
                    <a:pt x="348" y="19"/>
                    <a:pt x="299" y="40"/>
                  </a:cubicBezTo>
                  <a:cubicBezTo>
                    <a:pt x="299" y="40"/>
                    <a:pt x="198" y="79"/>
                    <a:pt x="189" y="106"/>
                  </a:cubicBezTo>
                  <a:cubicBezTo>
                    <a:pt x="93" y="75"/>
                    <a:pt x="93" y="75"/>
                    <a:pt x="93" y="75"/>
                  </a:cubicBezTo>
                  <a:cubicBezTo>
                    <a:pt x="0" y="410"/>
                    <a:pt x="0" y="410"/>
                    <a:pt x="0" y="410"/>
                  </a:cubicBezTo>
                  <a:cubicBezTo>
                    <a:pt x="269" y="410"/>
                    <a:pt x="269" y="410"/>
                    <a:pt x="269" y="410"/>
                  </a:cubicBezTo>
                  <a:cubicBezTo>
                    <a:pt x="647" y="221"/>
                    <a:pt x="647" y="221"/>
                    <a:pt x="647" y="221"/>
                  </a:cubicBezTo>
                  <a:cubicBezTo>
                    <a:pt x="647" y="221"/>
                    <a:pt x="1063" y="293"/>
                    <a:pt x="1721" y="410"/>
                  </a:cubicBezTo>
                  <a:cubicBezTo>
                    <a:pt x="2142" y="410"/>
                    <a:pt x="2142" y="410"/>
                    <a:pt x="2142" y="410"/>
                  </a:cubicBezTo>
                  <a:cubicBezTo>
                    <a:pt x="2122" y="393"/>
                    <a:pt x="2095" y="378"/>
                    <a:pt x="2059" y="367"/>
                  </a:cubicBezTo>
                  <a:cubicBezTo>
                    <a:pt x="922" y="69"/>
                    <a:pt x="922" y="69"/>
                    <a:pt x="922" y="69"/>
                  </a:cubicBezTo>
                  <a:cubicBezTo>
                    <a:pt x="662" y="15"/>
                    <a:pt x="662" y="15"/>
                    <a:pt x="662" y="15"/>
                  </a:cubicBezTo>
                  <a:cubicBezTo>
                    <a:pt x="614" y="5"/>
                    <a:pt x="566" y="0"/>
                    <a:pt x="517" y="0"/>
                  </a:cubicBezTo>
                </a:path>
              </a:pathLst>
            </a:custGeom>
            <a:solidFill>
              <a:srgbClr val="B65D1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31">
              <a:extLst>
                <a:ext uri="{FF2B5EF4-FFF2-40B4-BE49-F238E27FC236}">
                  <a16:creationId xmlns:a16="http://schemas.microsoft.com/office/drawing/2014/main" id="{8A13E583-F8C0-44D4-94CC-A52C22C1D2A3}"/>
                </a:ext>
              </a:extLst>
            </p:cNvPr>
            <p:cNvSpPr>
              <a:spLocks/>
            </p:cNvSpPr>
            <p:nvPr/>
          </p:nvSpPr>
          <p:spPr bwMode="auto">
            <a:xfrm>
              <a:off x="3900488" y="2928938"/>
              <a:ext cx="1244600" cy="161925"/>
            </a:xfrm>
            <a:custGeom>
              <a:avLst/>
              <a:gdLst>
                <a:gd name="T0" fmla="*/ 378 w 1452"/>
                <a:gd name="T1" fmla="*/ 0 h 189"/>
                <a:gd name="T2" fmla="*/ 0 w 1452"/>
                <a:gd name="T3" fmla="*/ 189 h 189"/>
                <a:gd name="T4" fmla="*/ 1452 w 1452"/>
                <a:gd name="T5" fmla="*/ 189 h 189"/>
                <a:gd name="T6" fmla="*/ 378 w 1452"/>
                <a:gd name="T7" fmla="*/ 0 h 189"/>
              </a:gdLst>
              <a:ahLst/>
              <a:cxnLst>
                <a:cxn ang="0">
                  <a:pos x="T0" y="T1"/>
                </a:cxn>
                <a:cxn ang="0">
                  <a:pos x="T2" y="T3"/>
                </a:cxn>
                <a:cxn ang="0">
                  <a:pos x="T4" y="T5"/>
                </a:cxn>
                <a:cxn ang="0">
                  <a:pos x="T6" y="T7"/>
                </a:cxn>
              </a:cxnLst>
              <a:rect l="0" t="0" r="r" b="b"/>
              <a:pathLst>
                <a:path w="1452" h="189">
                  <a:moveTo>
                    <a:pt x="378" y="0"/>
                  </a:moveTo>
                  <a:cubicBezTo>
                    <a:pt x="0" y="189"/>
                    <a:pt x="0" y="189"/>
                    <a:pt x="0" y="189"/>
                  </a:cubicBezTo>
                  <a:cubicBezTo>
                    <a:pt x="1452" y="189"/>
                    <a:pt x="1452" y="189"/>
                    <a:pt x="1452" y="189"/>
                  </a:cubicBezTo>
                  <a:cubicBezTo>
                    <a:pt x="794" y="72"/>
                    <a:pt x="378" y="0"/>
                    <a:pt x="378" y="0"/>
                  </a:cubicBezTo>
                </a:path>
              </a:pathLst>
            </a:custGeom>
            <a:solidFill>
              <a:srgbClr val="353C4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232">
              <a:extLst>
                <a:ext uri="{FF2B5EF4-FFF2-40B4-BE49-F238E27FC236}">
                  <a16:creationId xmlns:a16="http://schemas.microsoft.com/office/drawing/2014/main" id="{E6A92DA8-4383-4B63-8963-8EFA9C05EBCF}"/>
                </a:ext>
              </a:extLst>
            </p:cNvPr>
            <p:cNvSpPr>
              <a:spLocks/>
            </p:cNvSpPr>
            <p:nvPr/>
          </p:nvSpPr>
          <p:spPr bwMode="auto">
            <a:xfrm>
              <a:off x="3533776" y="3090863"/>
              <a:ext cx="2038350" cy="1493838"/>
            </a:xfrm>
            <a:custGeom>
              <a:avLst/>
              <a:gdLst>
                <a:gd name="T0" fmla="*/ 2300 w 2377"/>
                <a:gd name="T1" fmla="*/ 0 h 1743"/>
                <a:gd name="T2" fmla="*/ 1879 w 2377"/>
                <a:gd name="T3" fmla="*/ 0 h 1743"/>
                <a:gd name="T4" fmla="*/ 427 w 2377"/>
                <a:gd name="T5" fmla="*/ 0 h 1743"/>
                <a:gd name="T6" fmla="*/ 158 w 2377"/>
                <a:gd name="T7" fmla="*/ 0 h 1743"/>
                <a:gd name="T8" fmla="*/ 0 w 2377"/>
                <a:gd name="T9" fmla="*/ 571 h 1743"/>
                <a:gd name="T10" fmla="*/ 75 w 2377"/>
                <a:gd name="T11" fmla="*/ 590 h 1743"/>
                <a:gd name="T12" fmla="*/ 156 w 2377"/>
                <a:gd name="T13" fmla="*/ 887 h 1743"/>
                <a:gd name="T14" fmla="*/ 995 w 2377"/>
                <a:gd name="T15" fmla="*/ 1737 h 1743"/>
                <a:gd name="T16" fmla="*/ 1048 w 2377"/>
                <a:gd name="T17" fmla="*/ 1743 h 1743"/>
                <a:gd name="T18" fmla="*/ 1205 w 2377"/>
                <a:gd name="T19" fmla="*/ 1539 h 1743"/>
                <a:gd name="T20" fmla="*/ 1163 w 2377"/>
                <a:gd name="T21" fmla="*/ 1426 h 1743"/>
                <a:gd name="T22" fmla="*/ 897 w 2377"/>
                <a:gd name="T23" fmla="*/ 1130 h 1743"/>
                <a:gd name="T24" fmla="*/ 1587 w 2377"/>
                <a:gd name="T25" fmla="*/ 1334 h 1743"/>
                <a:gd name="T26" fmla="*/ 1587 w 2377"/>
                <a:gd name="T27" fmla="*/ 953 h 1743"/>
                <a:gd name="T28" fmla="*/ 1262 w 2377"/>
                <a:gd name="T29" fmla="*/ 842 h 1743"/>
                <a:gd name="T30" fmla="*/ 1587 w 2377"/>
                <a:gd name="T31" fmla="*/ 932 h 1743"/>
                <a:gd name="T32" fmla="*/ 1587 w 2377"/>
                <a:gd name="T33" fmla="*/ 519 h 1743"/>
                <a:gd name="T34" fmla="*/ 1458 w 2377"/>
                <a:gd name="T35" fmla="*/ 479 h 1743"/>
                <a:gd name="T36" fmla="*/ 1587 w 2377"/>
                <a:gd name="T37" fmla="*/ 511 h 1743"/>
                <a:gd name="T38" fmla="*/ 1587 w 2377"/>
                <a:gd name="T39" fmla="*/ 482 h 1743"/>
                <a:gd name="T40" fmla="*/ 1699 w 2377"/>
                <a:gd name="T41" fmla="*/ 371 h 1743"/>
                <a:gd name="T42" fmla="*/ 2369 w 2377"/>
                <a:gd name="T43" fmla="*/ 371 h 1743"/>
                <a:gd name="T44" fmla="*/ 1503 w 2377"/>
                <a:gd name="T45" fmla="*/ 87 h 1743"/>
                <a:gd name="T46" fmla="*/ 2140 w 2377"/>
                <a:gd name="T47" fmla="*/ 252 h 1743"/>
                <a:gd name="T48" fmla="*/ 2217 w 2377"/>
                <a:gd name="T49" fmla="*/ 263 h 1743"/>
                <a:gd name="T50" fmla="*/ 2328 w 2377"/>
                <a:gd name="T51" fmla="*/ 216 h 1743"/>
                <a:gd name="T52" fmla="*/ 2356 w 2377"/>
                <a:gd name="T53" fmla="*/ 151 h 1743"/>
                <a:gd name="T54" fmla="*/ 2300 w 2377"/>
                <a:gd name="T55"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77" h="1743">
                  <a:moveTo>
                    <a:pt x="2300" y="0"/>
                  </a:moveTo>
                  <a:cubicBezTo>
                    <a:pt x="1879" y="0"/>
                    <a:pt x="1879" y="0"/>
                    <a:pt x="1879" y="0"/>
                  </a:cubicBezTo>
                  <a:cubicBezTo>
                    <a:pt x="427" y="0"/>
                    <a:pt x="427" y="0"/>
                    <a:pt x="427" y="0"/>
                  </a:cubicBezTo>
                  <a:cubicBezTo>
                    <a:pt x="158" y="0"/>
                    <a:pt x="158" y="0"/>
                    <a:pt x="158" y="0"/>
                  </a:cubicBezTo>
                  <a:cubicBezTo>
                    <a:pt x="0" y="571"/>
                    <a:pt x="0" y="571"/>
                    <a:pt x="0" y="571"/>
                  </a:cubicBezTo>
                  <a:cubicBezTo>
                    <a:pt x="75" y="590"/>
                    <a:pt x="75" y="590"/>
                    <a:pt x="75" y="590"/>
                  </a:cubicBezTo>
                  <a:cubicBezTo>
                    <a:pt x="75" y="590"/>
                    <a:pt x="69" y="800"/>
                    <a:pt x="156" y="887"/>
                  </a:cubicBezTo>
                  <a:cubicBezTo>
                    <a:pt x="156" y="887"/>
                    <a:pt x="867" y="1626"/>
                    <a:pt x="995" y="1737"/>
                  </a:cubicBezTo>
                  <a:cubicBezTo>
                    <a:pt x="995" y="1737"/>
                    <a:pt x="1017" y="1743"/>
                    <a:pt x="1048" y="1743"/>
                  </a:cubicBezTo>
                  <a:cubicBezTo>
                    <a:pt x="1118" y="1743"/>
                    <a:pt x="1229" y="1716"/>
                    <a:pt x="1205" y="1539"/>
                  </a:cubicBezTo>
                  <a:cubicBezTo>
                    <a:pt x="1205" y="1539"/>
                    <a:pt x="1216" y="1493"/>
                    <a:pt x="1163" y="1426"/>
                  </a:cubicBezTo>
                  <a:cubicBezTo>
                    <a:pt x="897" y="1130"/>
                    <a:pt x="897" y="1130"/>
                    <a:pt x="897" y="1130"/>
                  </a:cubicBezTo>
                  <a:cubicBezTo>
                    <a:pt x="1587" y="1334"/>
                    <a:pt x="1587" y="1334"/>
                    <a:pt x="1587" y="1334"/>
                  </a:cubicBezTo>
                  <a:cubicBezTo>
                    <a:pt x="1587" y="953"/>
                    <a:pt x="1587" y="953"/>
                    <a:pt x="1587" y="953"/>
                  </a:cubicBezTo>
                  <a:cubicBezTo>
                    <a:pt x="1262" y="842"/>
                    <a:pt x="1262" y="842"/>
                    <a:pt x="1262" y="842"/>
                  </a:cubicBezTo>
                  <a:cubicBezTo>
                    <a:pt x="1587" y="932"/>
                    <a:pt x="1587" y="932"/>
                    <a:pt x="1587" y="932"/>
                  </a:cubicBezTo>
                  <a:cubicBezTo>
                    <a:pt x="1587" y="519"/>
                    <a:pt x="1587" y="519"/>
                    <a:pt x="1587" y="519"/>
                  </a:cubicBezTo>
                  <a:cubicBezTo>
                    <a:pt x="1458" y="479"/>
                    <a:pt x="1458" y="479"/>
                    <a:pt x="1458" y="479"/>
                  </a:cubicBezTo>
                  <a:cubicBezTo>
                    <a:pt x="1587" y="511"/>
                    <a:pt x="1587" y="511"/>
                    <a:pt x="1587" y="511"/>
                  </a:cubicBezTo>
                  <a:cubicBezTo>
                    <a:pt x="1587" y="482"/>
                    <a:pt x="1587" y="482"/>
                    <a:pt x="1587" y="482"/>
                  </a:cubicBezTo>
                  <a:cubicBezTo>
                    <a:pt x="1587" y="421"/>
                    <a:pt x="1637" y="371"/>
                    <a:pt x="1699" y="371"/>
                  </a:cubicBezTo>
                  <a:cubicBezTo>
                    <a:pt x="2369" y="371"/>
                    <a:pt x="2369" y="371"/>
                    <a:pt x="2369" y="371"/>
                  </a:cubicBezTo>
                  <a:cubicBezTo>
                    <a:pt x="1503" y="87"/>
                    <a:pt x="1503" y="87"/>
                    <a:pt x="1503" y="87"/>
                  </a:cubicBezTo>
                  <a:cubicBezTo>
                    <a:pt x="2140" y="252"/>
                    <a:pt x="2140" y="252"/>
                    <a:pt x="2140" y="252"/>
                  </a:cubicBezTo>
                  <a:cubicBezTo>
                    <a:pt x="2165" y="259"/>
                    <a:pt x="2191" y="263"/>
                    <a:pt x="2217" y="263"/>
                  </a:cubicBezTo>
                  <a:cubicBezTo>
                    <a:pt x="2260" y="263"/>
                    <a:pt x="2302" y="251"/>
                    <a:pt x="2328" y="216"/>
                  </a:cubicBezTo>
                  <a:cubicBezTo>
                    <a:pt x="2342" y="198"/>
                    <a:pt x="2352" y="177"/>
                    <a:pt x="2356" y="151"/>
                  </a:cubicBezTo>
                  <a:cubicBezTo>
                    <a:pt x="2356" y="151"/>
                    <a:pt x="2377" y="64"/>
                    <a:pt x="2300" y="0"/>
                  </a:cubicBezTo>
                </a:path>
              </a:pathLst>
            </a:custGeom>
            <a:solidFill>
              <a:srgbClr val="AEAEA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233">
              <a:extLst>
                <a:ext uri="{FF2B5EF4-FFF2-40B4-BE49-F238E27FC236}">
                  <a16:creationId xmlns:a16="http://schemas.microsoft.com/office/drawing/2014/main" id="{C9EA033A-8EC1-49E3-8BC6-A5CB58FE1FFB}"/>
                </a:ext>
              </a:extLst>
            </p:cNvPr>
            <p:cNvSpPr>
              <a:spLocks noEditPoints="1"/>
            </p:cNvSpPr>
            <p:nvPr/>
          </p:nvSpPr>
          <p:spPr bwMode="auto">
            <a:xfrm>
              <a:off x="4894263" y="3408363"/>
              <a:ext cx="893763" cy="955675"/>
            </a:xfrm>
            <a:custGeom>
              <a:avLst/>
              <a:gdLst>
                <a:gd name="T0" fmla="*/ 0 w 1042"/>
                <a:gd name="T1" fmla="*/ 963 h 1113"/>
                <a:gd name="T2" fmla="*/ 116 w 1042"/>
                <a:gd name="T3" fmla="*/ 856 h 1113"/>
                <a:gd name="T4" fmla="*/ 445 w 1042"/>
                <a:gd name="T5" fmla="*/ 843 h 1113"/>
                <a:gd name="T6" fmla="*/ 459 w 1042"/>
                <a:gd name="T7" fmla="*/ 1099 h 1113"/>
                <a:gd name="T8" fmla="*/ 507 w 1042"/>
                <a:gd name="T9" fmla="*/ 948 h 1113"/>
                <a:gd name="T10" fmla="*/ 775 w 1042"/>
                <a:gd name="T11" fmla="*/ 935 h 1113"/>
                <a:gd name="T12" fmla="*/ 527 w 1042"/>
                <a:gd name="T13" fmla="*/ 880 h 1113"/>
                <a:gd name="T14" fmla="*/ 507 w 1042"/>
                <a:gd name="T15" fmla="*/ 755 h 1113"/>
                <a:gd name="T16" fmla="*/ 459 w 1042"/>
                <a:gd name="T17" fmla="*/ 774 h 1113"/>
                <a:gd name="T18" fmla="*/ 130 w 1042"/>
                <a:gd name="T19" fmla="*/ 788 h 1113"/>
                <a:gd name="T20" fmla="*/ 116 w 1042"/>
                <a:gd name="T21" fmla="*/ 621 h 1113"/>
                <a:gd name="T22" fmla="*/ 810 w 1042"/>
                <a:gd name="T23" fmla="*/ 400 h 1113"/>
                <a:gd name="T24" fmla="*/ 858 w 1042"/>
                <a:gd name="T25" fmla="*/ 791 h 1113"/>
                <a:gd name="T26" fmla="*/ 871 w 1042"/>
                <a:gd name="T27" fmla="*/ 746 h 1113"/>
                <a:gd name="T28" fmla="*/ 1042 w 1042"/>
                <a:gd name="T29" fmla="*/ 692 h 1113"/>
                <a:gd name="T30" fmla="*/ 858 w 1042"/>
                <a:gd name="T31" fmla="*/ 675 h 1113"/>
                <a:gd name="T32" fmla="*/ 810 w 1042"/>
                <a:gd name="T33" fmla="*/ 400 h 1113"/>
                <a:gd name="T34" fmla="*/ 0 w 1042"/>
                <a:gd name="T35" fmla="*/ 561 h 1113"/>
                <a:gd name="T36" fmla="*/ 116 w 1042"/>
                <a:gd name="T37" fmla="*/ 497 h 1113"/>
                <a:gd name="T38" fmla="*/ 445 w 1042"/>
                <a:gd name="T39" fmla="*/ 484 h 1113"/>
                <a:gd name="T40" fmla="*/ 459 w 1042"/>
                <a:gd name="T41" fmla="*/ 688 h 1113"/>
                <a:gd name="T42" fmla="*/ 507 w 1042"/>
                <a:gd name="T43" fmla="*/ 306 h 1113"/>
                <a:gd name="T44" fmla="*/ 459 w 1042"/>
                <a:gd name="T45" fmla="*/ 404 h 1113"/>
                <a:gd name="T46" fmla="*/ 130 w 1042"/>
                <a:gd name="T47" fmla="*/ 417 h 1113"/>
                <a:gd name="T48" fmla="*/ 116 w 1042"/>
                <a:gd name="T49" fmla="*/ 184 h 1113"/>
                <a:gd name="T50" fmla="*/ 782 w 1042"/>
                <a:gd name="T51" fmla="*/ 0 h 1113"/>
                <a:gd name="T52" fmla="*/ 0 w 1042"/>
                <a:gd name="T53" fmla="*/ 111 h 1113"/>
                <a:gd name="T54" fmla="*/ 116 w 1042"/>
                <a:gd name="T55" fmla="*/ 170 h 1113"/>
                <a:gd name="T56" fmla="*/ 130 w 1042"/>
                <a:gd name="T57" fmla="*/ 114 h 1113"/>
                <a:gd name="T58" fmla="*/ 459 w 1042"/>
                <a:gd name="T59" fmla="*/ 127 h 1113"/>
                <a:gd name="T60" fmla="*/ 507 w 1042"/>
                <a:gd name="T61" fmla="*/ 268 h 1113"/>
                <a:gd name="T62" fmla="*/ 527 w 1042"/>
                <a:gd name="T63" fmla="*/ 108 h 1113"/>
                <a:gd name="T64" fmla="*/ 810 w 1042"/>
                <a:gd name="T65" fmla="*/ 128 h 1113"/>
                <a:gd name="T66" fmla="*/ 858 w 1042"/>
                <a:gd name="T67" fmla="*/ 348 h 1113"/>
                <a:gd name="T68" fmla="*/ 876 w 1042"/>
                <a:gd name="T69" fmla="*/ 114 h 1113"/>
                <a:gd name="T70" fmla="*/ 956 w 1042"/>
                <a:gd name="T71" fmla="*/ 66 h 1113"/>
                <a:gd name="T72" fmla="*/ 782 w 1042"/>
                <a:gd name="T73"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2" h="1113">
                  <a:moveTo>
                    <a:pt x="0" y="582"/>
                  </a:moveTo>
                  <a:cubicBezTo>
                    <a:pt x="0" y="963"/>
                    <a:pt x="0" y="963"/>
                    <a:pt x="0" y="963"/>
                  </a:cubicBezTo>
                  <a:cubicBezTo>
                    <a:pt x="116" y="998"/>
                    <a:pt x="116" y="998"/>
                    <a:pt x="116" y="998"/>
                  </a:cubicBezTo>
                  <a:cubicBezTo>
                    <a:pt x="116" y="856"/>
                    <a:pt x="116" y="856"/>
                    <a:pt x="116" y="856"/>
                  </a:cubicBezTo>
                  <a:cubicBezTo>
                    <a:pt x="116" y="849"/>
                    <a:pt x="122" y="843"/>
                    <a:pt x="130" y="843"/>
                  </a:cubicBezTo>
                  <a:cubicBezTo>
                    <a:pt x="445" y="843"/>
                    <a:pt x="445" y="843"/>
                    <a:pt x="445" y="843"/>
                  </a:cubicBezTo>
                  <a:cubicBezTo>
                    <a:pt x="453" y="843"/>
                    <a:pt x="459" y="849"/>
                    <a:pt x="459" y="856"/>
                  </a:cubicBezTo>
                  <a:cubicBezTo>
                    <a:pt x="459" y="1099"/>
                    <a:pt x="459" y="1099"/>
                    <a:pt x="459" y="1099"/>
                  </a:cubicBezTo>
                  <a:cubicBezTo>
                    <a:pt x="507" y="1113"/>
                    <a:pt x="507" y="1113"/>
                    <a:pt x="507" y="1113"/>
                  </a:cubicBezTo>
                  <a:cubicBezTo>
                    <a:pt x="507" y="948"/>
                    <a:pt x="507" y="948"/>
                    <a:pt x="507" y="948"/>
                  </a:cubicBezTo>
                  <a:cubicBezTo>
                    <a:pt x="507" y="941"/>
                    <a:pt x="512" y="935"/>
                    <a:pt x="519" y="935"/>
                  </a:cubicBezTo>
                  <a:cubicBezTo>
                    <a:pt x="775" y="935"/>
                    <a:pt x="775" y="935"/>
                    <a:pt x="775" y="935"/>
                  </a:cubicBezTo>
                  <a:cubicBezTo>
                    <a:pt x="772" y="919"/>
                    <a:pt x="766" y="900"/>
                    <a:pt x="755" y="880"/>
                  </a:cubicBezTo>
                  <a:cubicBezTo>
                    <a:pt x="527" y="880"/>
                    <a:pt x="527" y="880"/>
                    <a:pt x="527" y="880"/>
                  </a:cubicBezTo>
                  <a:cubicBezTo>
                    <a:pt x="516" y="880"/>
                    <a:pt x="507" y="871"/>
                    <a:pt x="507" y="860"/>
                  </a:cubicBezTo>
                  <a:cubicBezTo>
                    <a:pt x="507" y="755"/>
                    <a:pt x="507" y="755"/>
                    <a:pt x="507" y="755"/>
                  </a:cubicBezTo>
                  <a:cubicBezTo>
                    <a:pt x="459" y="738"/>
                    <a:pt x="459" y="738"/>
                    <a:pt x="459" y="738"/>
                  </a:cubicBezTo>
                  <a:cubicBezTo>
                    <a:pt x="459" y="774"/>
                    <a:pt x="459" y="774"/>
                    <a:pt x="459" y="774"/>
                  </a:cubicBezTo>
                  <a:cubicBezTo>
                    <a:pt x="459" y="782"/>
                    <a:pt x="453" y="788"/>
                    <a:pt x="445" y="788"/>
                  </a:cubicBezTo>
                  <a:cubicBezTo>
                    <a:pt x="130" y="788"/>
                    <a:pt x="130" y="788"/>
                    <a:pt x="130" y="788"/>
                  </a:cubicBezTo>
                  <a:cubicBezTo>
                    <a:pt x="122" y="788"/>
                    <a:pt x="116" y="782"/>
                    <a:pt x="116" y="774"/>
                  </a:cubicBezTo>
                  <a:cubicBezTo>
                    <a:pt x="116" y="621"/>
                    <a:pt x="116" y="621"/>
                    <a:pt x="116" y="621"/>
                  </a:cubicBezTo>
                  <a:cubicBezTo>
                    <a:pt x="0" y="582"/>
                    <a:pt x="0" y="582"/>
                    <a:pt x="0" y="582"/>
                  </a:cubicBezTo>
                  <a:moveTo>
                    <a:pt x="810" y="400"/>
                  </a:moveTo>
                  <a:cubicBezTo>
                    <a:pt x="810" y="783"/>
                    <a:pt x="810" y="783"/>
                    <a:pt x="810" y="783"/>
                  </a:cubicBezTo>
                  <a:cubicBezTo>
                    <a:pt x="826" y="786"/>
                    <a:pt x="842" y="789"/>
                    <a:pt x="858" y="791"/>
                  </a:cubicBezTo>
                  <a:cubicBezTo>
                    <a:pt x="858" y="758"/>
                    <a:pt x="858" y="758"/>
                    <a:pt x="858" y="758"/>
                  </a:cubicBezTo>
                  <a:cubicBezTo>
                    <a:pt x="858" y="751"/>
                    <a:pt x="864" y="746"/>
                    <a:pt x="871" y="746"/>
                  </a:cubicBezTo>
                  <a:cubicBezTo>
                    <a:pt x="1010" y="746"/>
                    <a:pt x="1010" y="746"/>
                    <a:pt x="1010" y="746"/>
                  </a:cubicBezTo>
                  <a:cubicBezTo>
                    <a:pt x="1023" y="731"/>
                    <a:pt x="1034" y="712"/>
                    <a:pt x="1042" y="692"/>
                  </a:cubicBezTo>
                  <a:cubicBezTo>
                    <a:pt x="876" y="692"/>
                    <a:pt x="876" y="692"/>
                    <a:pt x="876" y="692"/>
                  </a:cubicBezTo>
                  <a:cubicBezTo>
                    <a:pt x="866" y="692"/>
                    <a:pt x="858" y="684"/>
                    <a:pt x="858" y="675"/>
                  </a:cubicBezTo>
                  <a:cubicBezTo>
                    <a:pt x="858" y="415"/>
                    <a:pt x="858" y="415"/>
                    <a:pt x="858" y="415"/>
                  </a:cubicBezTo>
                  <a:cubicBezTo>
                    <a:pt x="810" y="400"/>
                    <a:pt x="810" y="400"/>
                    <a:pt x="810" y="400"/>
                  </a:cubicBezTo>
                  <a:moveTo>
                    <a:pt x="0" y="148"/>
                  </a:moveTo>
                  <a:cubicBezTo>
                    <a:pt x="0" y="561"/>
                    <a:pt x="0" y="561"/>
                    <a:pt x="0" y="561"/>
                  </a:cubicBezTo>
                  <a:cubicBezTo>
                    <a:pt x="116" y="593"/>
                    <a:pt x="116" y="593"/>
                    <a:pt x="116" y="593"/>
                  </a:cubicBezTo>
                  <a:cubicBezTo>
                    <a:pt x="116" y="497"/>
                    <a:pt x="116" y="497"/>
                    <a:pt x="116" y="497"/>
                  </a:cubicBezTo>
                  <a:cubicBezTo>
                    <a:pt x="116" y="490"/>
                    <a:pt x="122" y="484"/>
                    <a:pt x="130" y="484"/>
                  </a:cubicBezTo>
                  <a:cubicBezTo>
                    <a:pt x="445" y="484"/>
                    <a:pt x="445" y="484"/>
                    <a:pt x="445" y="484"/>
                  </a:cubicBezTo>
                  <a:cubicBezTo>
                    <a:pt x="453" y="484"/>
                    <a:pt x="459" y="490"/>
                    <a:pt x="459" y="497"/>
                  </a:cubicBezTo>
                  <a:cubicBezTo>
                    <a:pt x="459" y="688"/>
                    <a:pt x="459" y="688"/>
                    <a:pt x="459" y="688"/>
                  </a:cubicBezTo>
                  <a:cubicBezTo>
                    <a:pt x="507" y="701"/>
                    <a:pt x="507" y="701"/>
                    <a:pt x="507" y="701"/>
                  </a:cubicBezTo>
                  <a:cubicBezTo>
                    <a:pt x="507" y="306"/>
                    <a:pt x="507" y="306"/>
                    <a:pt x="507" y="306"/>
                  </a:cubicBezTo>
                  <a:cubicBezTo>
                    <a:pt x="459" y="291"/>
                    <a:pt x="459" y="291"/>
                    <a:pt x="459" y="291"/>
                  </a:cubicBezTo>
                  <a:cubicBezTo>
                    <a:pt x="459" y="404"/>
                    <a:pt x="459" y="404"/>
                    <a:pt x="459" y="404"/>
                  </a:cubicBezTo>
                  <a:cubicBezTo>
                    <a:pt x="459" y="412"/>
                    <a:pt x="453" y="417"/>
                    <a:pt x="445" y="417"/>
                  </a:cubicBezTo>
                  <a:cubicBezTo>
                    <a:pt x="130" y="417"/>
                    <a:pt x="130" y="417"/>
                    <a:pt x="130" y="417"/>
                  </a:cubicBezTo>
                  <a:cubicBezTo>
                    <a:pt x="122" y="417"/>
                    <a:pt x="116" y="412"/>
                    <a:pt x="116" y="404"/>
                  </a:cubicBezTo>
                  <a:cubicBezTo>
                    <a:pt x="116" y="184"/>
                    <a:pt x="116" y="184"/>
                    <a:pt x="116" y="184"/>
                  </a:cubicBezTo>
                  <a:cubicBezTo>
                    <a:pt x="0" y="148"/>
                    <a:pt x="0" y="148"/>
                    <a:pt x="0" y="148"/>
                  </a:cubicBezTo>
                  <a:moveTo>
                    <a:pt x="782" y="0"/>
                  </a:moveTo>
                  <a:cubicBezTo>
                    <a:pt x="112" y="0"/>
                    <a:pt x="112" y="0"/>
                    <a:pt x="112" y="0"/>
                  </a:cubicBezTo>
                  <a:cubicBezTo>
                    <a:pt x="50" y="0"/>
                    <a:pt x="0" y="50"/>
                    <a:pt x="0" y="111"/>
                  </a:cubicBezTo>
                  <a:cubicBezTo>
                    <a:pt x="0" y="140"/>
                    <a:pt x="0" y="140"/>
                    <a:pt x="0" y="140"/>
                  </a:cubicBezTo>
                  <a:cubicBezTo>
                    <a:pt x="116" y="170"/>
                    <a:pt x="116" y="170"/>
                    <a:pt x="116" y="170"/>
                  </a:cubicBezTo>
                  <a:cubicBezTo>
                    <a:pt x="116" y="127"/>
                    <a:pt x="116" y="127"/>
                    <a:pt x="116" y="127"/>
                  </a:cubicBezTo>
                  <a:cubicBezTo>
                    <a:pt x="116" y="120"/>
                    <a:pt x="122" y="114"/>
                    <a:pt x="130" y="114"/>
                  </a:cubicBezTo>
                  <a:cubicBezTo>
                    <a:pt x="445" y="114"/>
                    <a:pt x="445" y="114"/>
                    <a:pt x="445" y="114"/>
                  </a:cubicBezTo>
                  <a:cubicBezTo>
                    <a:pt x="453" y="114"/>
                    <a:pt x="459" y="120"/>
                    <a:pt x="459" y="127"/>
                  </a:cubicBezTo>
                  <a:cubicBezTo>
                    <a:pt x="459" y="256"/>
                    <a:pt x="459" y="256"/>
                    <a:pt x="459" y="256"/>
                  </a:cubicBezTo>
                  <a:cubicBezTo>
                    <a:pt x="507" y="268"/>
                    <a:pt x="507" y="268"/>
                    <a:pt x="507" y="268"/>
                  </a:cubicBezTo>
                  <a:cubicBezTo>
                    <a:pt x="507" y="128"/>
                    <a:pt x="507" y="128"/>
                    <a:pt x="507" y="128"/>
                  </a:cubicBezTo>
                  <a:cubicBezTo>
                    <a:pt x="507" y="117"/>
                    <a:pt x="516" y="108"/>
                    <a:pt x="527" y="108"/>
                  </a:cubicBezTo>
                  <a:cubicBezTo>
                    <a:pt x="790" y="108"/>
                    <a:pt x="790" y="108"/>
                    <a:pt x="790" y="108"/>
                  </a:cubicBezTo>
                  <a:cubicBezTo>
                    <a:pt x="801" y="108"/>
                    <a:pt x="810" y="117"/>
                    <a:pt x="810" y="128"/>
                  </a:cubicBezTo>
                  <a:cubicBezTo>
                    <a:pt x="810" y="342"/>
                    <a:pt x="810" y="342"/>
                    <a:pt x="810" y="342"/>
                  </a:cubicBezTo>
                  <a:cubicBezTo>
                    <a:pt x="826" y="345"/>
                    <a:pt x="842" y="347"/>
                    <a:pt x="858" y="348"/>
                  </a:cubicBezTo>
                  <a:cubicBezTo>
                    <a:pt x="858" y="131"/>
                    <a:pt x="858" y="131"/>
                    <a:pt x="858" y="131"/>
                  </a:cubicBezTo>
                  <a:cubicBezTo>
                    <a:pt x="858" y="121"/>
                    <a:pt x="866" y="114"/>
                    <a:pt x="876" y="114"/>
                  </a:cubicBezTo>
                  <a:cubicBezTo>
                    <a:pt x="1011" y="114"/>
                    <a:pt x="1011" y="114"/>
                    <a:pt x="1011" y="114"/>
                  </a:cubicBezTo>
                  <a:cubicBezTo>
                    <a:pt x="998" y="98"/>
                    <a:pt x="980" y="82"/>
                    <a:pt x="956" y="66"/>
                  </a:cubicBezTo>
                  <a:cubicBezTo>
                    <a:pt x="934" y="52"/>
                    <a:pt x="870" y="28"/>
                    <a:pt x="845" y="20"/>
                  </a:cubicBezTo>
                  <a:cubicBezTo>
                    <a:pt x="782" y="0"/>
                    <a:pt x="782" y="0"/>
                    <a:pt x="782" y="0"/>
                  </a:cubicBezTo>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234">
              <a:extLst>
                <a:ext uri="{FF2B5EF4-FFF2-40B4-BE49-F238E27FC236}">
                  <a16:creationId xmlns:a16="http://schemas.microsoft.com/office/drawing/2014/main" id="{C0B75DA0-1870-4539-AB01-3610B59396C5}"/>
                </a:ext>
              </a:extLst>
            </p:cNvPr>
            <p:cNvSpPr>
              <a:spLocks/>
            </p:cNvSpPr>
            <p:nvPr/>
          </p:nvSpPr>
          <p:spPr bwMode="auto">
            <a:xfrm>
              <a:off x="5629276" y="4048125"/>
              <a:ext cx="130175" cy="41275"/>
            </a:xfrm>
            <a:custGeom>
              <a:avLst/>
              <a:gdLst>
                <a:gd name="T0" fmla="*/ 152 w 152"/>
                <a:gd name="T1" fmla="*/ 0 h 47"/>
                <a:gd name="T2" fmla="*/ 13 w 152"/>
                <a:gd name="T3" fmla="*/ 0 h 47"/>
                <a:gd name="T4" fmla="*/ 0 w 152"/>
                <a:gd name="T5" fmla="*/ 12 h 47"/>
                <a:gd name="T6" fmla="*/ 0 w 152"/>
                <a:gd name="T7" fmla="*/ 45 h 47"/>
                <a:gd name="T8" fmla="*/ 40 w 152"/>
                <a:gd name="T9" fmla="*/ 47 h 47"/>
                <a:gd name="T10" fmla="*/ 120 w 152"/>
                <a:gd name="T11" fmla="*/ 29 h 47"/>
                <a:gd name="T12" fmla="*/ 152 w 1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52" h="47">
                  <a:moveTo>
                    <a:pt x="152" y="0"/>
                  </a:moveTo>
                  <a:cubicBezTo>
                    <a:pt x="13" y="0"/>
                    <a:pt x="13" y="0"/>
                    <a:pt x="13" y="0"/>
                  </a:cubicBezTo>
                  <a:cubicBezTo>
                    <a:pt x="6" y="0"/>
                    <a:pt x="0" y="5"/>
                    <a:pt x="0" y="12"/>
                  </a:cubicBezTo>
                  <a:cubicBezTo>
                    <a:pt x="0" y="45"/>
                    <a:pt x="0" y="45"/>
                    <a:pt x="0" y="45"/>
                  </a:cubicBezTo>
                  <a:cubicBezTo>
                    <a:pt x="14" y="46"/>
                    <a:pt x="27" y="47"/>
                    <a:pt x="40" y="47"/>
                  </a:cubicBezTo>
                  <a:cubicBezTo>
                    <a:pt x="71" y="47"/>
                    <a:pt x="100" y="42"/>
                    <a:pt x="120" y="29"/>
                  </a:cubicBezTo>
                  <a:cubicBezTo>
                    <a:pt x="131" y="21"/>
                    <a:pt x="142" y="11"/>
                    <a:pt x="152"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235">
              <a:extLst>
                <a:ext uri="{FF2B5EF4-FFF2-40B4-BE49-F238E27FC236}">
                  <a16:creationId xmlns:a16="http://schemas.microsoft.com/office/drawing/2014/main" id="{C3558B3A-8BAB-4187-A3B5-55A38CB57A4B}"/>
                </a:ext>
              </a:extLst>
            </p:cNvPr>
            <p:cNvSpPr>
              <a:spLocks/>
            </p:cNvSpPr>
            <p:nvPr/>
          </p:nvSpPr>
          <p:spPr bwMode="auto">
            <a:xfrm>
              <a:off x="5329238" y="4210050"/>
              <a:ext cx="233363" cy="165100"/>
            </a:xfrm>
            <a:custGeom>
              <a:avLst/>
              <a:gdLst>
                <a:gd name="T0" fmla="*/ 268 w 273"/>
                <a:gd name="T1" fmla="*/ 0 h 192"/>
                <a:gd name="T2" fmla="*/ 12 w 273"/>
                <a:gd name="T3" fmla="*/ 0 h 192"/>
                <a:gd name="T4" fmla="*/ 0 w 273"/>
                <a:gd name="T5" fmla="*/ 13 h 192"/>
                <a:gd name="T6" fmla="*/ 0 w 273"/>
                <a:gd name="T7" fmla="*/ 178 h 192"/>
                <a:gd name="T8" fmla="*/ 14 w 273"/>
                <a:gd name="T9" fmla="*/ 183 h 192"/>
                <a:gd name="T10" fmla="*/ 80 w 273"/>
                <a:gd name="T11" fmla="*/ 192 h 192"/>
                <a:gd name="T12" fmla="*/ 134 w 273"/>
                <a:gd name="T13" fmla="*/ 186 h 192"/>
                <a:gd name="T14" fmla="*/ 267 w 273"/>
                <a:gd name="T15" fmla="*/ 51 h 192"/>
                <a:gd name="T16" fmla="*/ 268 w 27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 h="192">
                  <a:moveTo>
                    <a:pt x="268" y="0"/>
                  </a:moveTo>
                  <a:cubicBezTo>
                    <a:pt x="12" y="0"/>
                    <a:pt x="12" y="0"/>
                    <a:pt x="12" y="0"/>
                  </a:cubicBezTo>
                  <a:cubicBezTo>
                    <a:pt x="5" y="0"/>
                    <a:pt x="0" y="6"/>
                    <a:pt x="0" y="13"/>
                  </a:cubicBezTo>
                  <a:cubicBezTo>
                    <a:pt x="0" y="178"/>
                    <a:pt x="0" y="178"/>
                    <a:pt x="0" y="178"/>
                  </a:cubicBezTo>
                  <a:cubicBezTo>
                    <a:pt x="14" y="183"/>
                    <a:pt x="14" y="183"/>
                    <a:pt x="14" y="183"/>
                  </a:cubicBezTo>
                  <a:cubicBezTo>
                    <a:pt x="36" y="189"/>
                    <a:pt x="58" y="192"/>
                    <a:pt x="80" y="192"/>
                  </a:cubicBezTo>
                  <a:cubicBezTo>
                    <a:pt x="98" y="192"/>
                    <a:pt x="116" y="190"/>
                    <a:pt x="134" y="186"/>
                  </a:cubicBezTo>
                  <a:cubicBezTo>
                    <a:pt x="186" y="173"/>
                    <a:pt x="245" y="138"/>
                    <a:pt x="267" y="51"/>
                  </a:cubicBezTo>
                  <a:cubicBezTo>
                    <a:pt x="267" y="51"/>
                    <a:pt x="273" y="31"/>
                    <a:pt x="26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236">
              <a:extLst>
                <a:ext uri="{FF2B5EF4-FFF2-40B4-BE49-F238E27FC236}">
                  <a16:creationId xmlns:a16="http://schemas.microsoft.com/office/drawing/2014/main" id="{7CEE3D31-582E-4CD3-AC5D-E7CB2B239D54}"/>
                </a:ext>
              </a:extLst>
            </p:cNvPr>
            <p:cNvSpPr>
              <a:spLocks noEditPoints="1"/>
            </p:cNvSpPr>
            <p:nvPr/>
          </p:nvSpPr>
          <p:spPr bwMode="auto">
            <a:xfrm>
              <a:off x="4994276" y="3506788"/>
              <a:ext cx="293688" cy="260350"/>
            </a:xfrm>
            <a:custGeom>
              <a:avLst/>
              <a:gdLst>
                <a:gd name="T0" fmla="*/ 0 w 343"/>
                <a:gd name="T1" fmla="*/ 70 h 303"/>
                <a:gd name="T2" fmla="*/ 0 w 343"/>
                <a:gd name="T3" fmla="*/ 290 h 303"/>
                <a:gd name="T4" fmla="*/ 14 w 343"/>
                <a:gd name="T5" fmla="*/ 303 h 303"/>
                <a:gd name="T6" fmla="*/ 329 w 343"/>
                <a:gd name="T7" fmla="*/ 303 h 303"/>
                <a:gd name="T8" fmla="*/ 343 w 343"/>
                <a:gd name="T9" fmla="*/ 290 h 303"/>
                <a:gd name="T10" fmla="*/ 343 w 343"/>
                <a:gd name="T11" fmla="*/ 177 h 303"/>
                <a:gd name="T12" fmla="*/ 0 w 343"/>
                <a:gd name="T13" fmla="*/ 70 h 303"/>
                <a:gd name="T14" fmla="*/ 329 w 343"/>
                <a:gd name="T15" fmla="*/ 0 h 303"/>
                <a:gd name="T16" fmla="*/ 14 w 343"/>
                <a:gd name="T17" fmla="*/ 0 h 303"/>
                <a:gd name="T18" fmla="*/ 0 w 343"/>
                <a:gd name="T19" fmla="*/ 13 h 303"/>
                <a:gd name="T20" fmla="*/ 0 w 343"/>
                <a:gd name="T21" fmla="*/ 56 h 303"/>
                <a:gd name="T22" fmla="*/ 343 w 343"/>
                <a:gd name="T23" fmla="*/ 142 h 303"/>
                <a:gd name="T24" fmla="*/ 343 w 343"/>
                <a:gd name="T25" fmla="*/ 13 h 303"/>
                <a:gd name="T26" fmla="*/ 329 w 343"/>
                <a:gd name="T2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303">
                  <a:moveTo>
                    <a:pt x="0" y="70"/>
                  </a:moveTo>
                  <a:cubicBezTo>
                    <a:pt x="0" y="290"/>
                    <a:pt x="0" y="290"/>
                    <a:pt x="0" y="290"/>
                  </a:cubicBezTo>
                  <a:cubicBezTo>
                    <a:pt x="0" y="298"/>
                    <a:pt x="6" y="303"/>
                    <a:pt x="14" y="303"/>
                  </a:cubicBezTo>
                  <a:cubicBezTo>
                    <a:pt x="329" y="303"/>
                    <a:pt x="329" y="303"/>
                    <a:pt x="329" y="303"/>
                  </a:cubicBezTo>
                  <a:cubicBezTo>
                    <a:pt x="337" y="303"/>
                    <a:pt x="343" y="298"/>
                    <a:pt x="343" y="290"/>
                  </a:cubicBezTo>
                  <a:cubicBezTo>
                    <a:pt x="343" y="177"/>
                    <a:pt x="343" y="177"/>
                    <a:pt x="343" y="177"/>
                  </a:cubicBezTo>
                  <a:cubicBezTo>
                    <a:pt x="0" y="70"/>
                    <a:pt x="0" y="70"/>
                    <a:pt x="0" y="70"/>
                  </a:cubicBezTo>
                  <a:moveTo>
                    <a:pt x="329" y="0"/>
                  </a:moveTo>
                  <a:cubicBezTo>
                    <a:pt x="14" y="0"/>
                    <a:pt x="14" y="0"/>
                    <a:pt x="14" y="0"/>
                  </a:cubicBezTo>
                  <a:cubicBezTo>
                    <a:pt x="6" y="0"/>
                    <a:pt x="0" y="6"/>
                    <a:pt x="0" y="13"/>
                  </a:cubicBezTo>
                  <a:cubicBezTo>
                    <a:pt x="0" y="56"/>
                    <a:pt x="0" y="56"/>
                    <a:pt x="0" y="56"/>
                  </a:cubicBezTo>
                  <a:cubicBezTo>
                    <a:pt x="343" y="142"/>
                    <a:pt x="343" y="142"/>
                    <a:pt x="343" y="142"/>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237">
              <a:extLst>
                <a:ext uri="{FF2B5EF4-FFF2-40B4-BE49-F238E27FC236}">
                  <a16:creationId xmlns:a16="http://schemas.microsoft.com/office/drawing/2014/main" id="{1520B8D0-86D4-47AE-9637-1DA1504F2E85}"/>
                </a:ext>
              </a:extLst>
            </p:cNvPr>
            <p:cNvSpPr>
              <a:spLocks noEditPoints="1"/>
            </p:cNvSpPr>
            <p:nvPr/>
          </p:nvSpPr>
          <p:spPr bwMode="auto">
            <a:xfrm>
              <a:off x="4994276" y="3824288"/>
              <a:ext cx="293688" cy="260350"/>
            </a:xfrm>
            <a:custGeom>
              <a:avLst/>
              <a:gdLst>
                <a:gd name="T0" fmla="*/ 0 w 343"/>
                <a:gd name="T1" fmla="*/ 137 h 304"/>
                <a:gd name="T2" fmla="*/ 0 w 343"/>
                <a:gd name="T3" fmla="*/ 290 h 304"/>
                <a:gd name="T4" fmla="*/ 14 w 343"/>
                <a:gd name="T5" fmla="*/ 304 h 304"/>
                <a:gd name="T6" fmla="*/ 329 w 343"/>
                <a:gd name="T7" fmla="*/ 304 h 304"/>
                <a:gd name="T8" fmla="*/ 343 w 343"/>
                <a:gd name="T9" fmla="*/ 290 h 304"/>
                <a:gd name="T10" fmla="*/ 343 w 343"/>
                <a:gd name="T11" fmla="*/ 254 h 304"/>
                <a:gd name="T12" fmla="*/ 0 w 343"/>
                <a:gd name="T13" fmla="*/ 137 h 304"/>
                <a:gd name="T14" fmla="*/ 329 w 343"/>
                <a:gd name="T15" fmla="*/ 0 h 304"/>
                <a:gd name="T16" fmla="*/ 14 w 343"/>
                <a:gd name="T17" fmla="*/ 0 h 304"/>
                <a:gd name="T18" fmla="*/ 0 w 343"/>
                <a:gd name="T19" fmla="*/ 13 h 304"/>
                <a:gd name="T20" fmla="*/ 0 w 343"/>
                <a:gd name="T21" fmla="*/ 109 h 304"/>
                <a:gd name="T22" fmla="*/ 343 w 343"/>
                <a:gd name="T23" fmla="*/ 204 h 304"/>
                <a:gd name="T24" fmla="*/ 343 w 343"/>
                <a:gd name="T25" fmla="*/ 13 h 304"/>
                <a:gd name="T26" fmla="*/ 329 w 343"/>
                <a:gd name="T2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304">
                  <a:moveTo>
                    <a:pt x="0" y="137"/>
                  </a:moveTo>
                  <a:cubicBezTo>
                    <a:pt x="0" y="290"/>
                    <a:pt x="0" y="290"/>
                    <a:pt x="0" y="290"/>
                  </a:cubicBezTo>
                  <a:cubicBezTo>
                    <a:pt x="0" y="298"/>
                    <a:pt x="6" y="304"/>
                    <a:pt x="14" y="304"/>
                  </a:cubicBezTo>
                  <a:cubicBezTo>
                    <a:pt x="329" y="304"/>
                    <a:pt x="329" y="304"/>
                    <a:pt x="329" y="304"/>
                  </a:cubicBezTo>
                  <a:cubicBezTo>
                    <a:pt x="337" y="304"/>
                    <a:pt x="343" y="298"/>
                    <a:pt x="343" y="290"/>
                  </a:cubicBezTo>
                  <a:cubicBezTo>
                    <a:pt x="343" y="254"/>
                    <a:pt x="343" y="254"/>
                    <a:pt x="343" y="254"/>
                  </a:cubicBezTo>
                  <a:cubicBezTo>
                    <a:pt x="0" y="137"/>
                    <a:pt x="0" y="137"/>
                    <a:pt x="0" y="137"/>
                  </a:cubicBezTo>
                  <a:moveTo>
                    <a:pt x="329" y="0"/>
                  </a:moveTo>
                  <a:cubicBezTo>
                    <a:pt x="14" y="0"/>
                    <a:pt x="14" y="0"/>
                    <a:pt x="14" y="0"/>
                  </a:cubicBezTo>
                  <a:cubicBezTo>
                    <a:pt x="6" y="0"/>
                    <a:pt x="0" y="6"/>
                    <a:pt x="0" y="13"/>
                  </a:cubicBezTo>
                  <a:cubicBezTo>
                    <a:pt x="0" y="109"/>
                    <a:pt x="0" y="109"/>
                    <a:pt x="0" y="109"/>
                  </a:cubicBezTo>
                  <a:cubicBezTo>
                    <a:pt x="343" y="204"/>
                    <a:pt x="343" y="204"/>
                    <a:pt x="343" y="204"/>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238">
              <a:extLst>
                <a:ext uri="{FF2B5EF4-FFF2-40B4-BE49-F238E27FC236}">
                  <a16:creationId xmlns:a16="http://schemas.microsoft.com/office/drawing/2014/main" id="{01C25305-824D-4BC7-8F85-73A284F72688}"/>
                </a:ext>
              </a:extLst>
            </p:cNvPr>
            <p:cNvSpPr>
              <a:spLocks/>
            </p:cNvSpPr>
            <p:nvPr/>
          </p:nvSpPr>
          <p:spPr bwMode="auto">
            <a:xfrm>
              <a:off x="4994276" y="4132263"/>
              <a:ext cx="293688" cy="219075"/>
            </a:xfrm>
            <a:custGeom>
              <a:avLst/>
              <a:gdLst>
                <a:gd name="T0" fmla="*/ 329 w 343"/>
                <a:gd name="T1" fmla="*/ 0 h 256"/>
                <a:gd name="T2" fmla="*/ 14 w 343"/>
                <a:gd name="T3" fmla="*/ 0 h 256"/>
                <a:gd name="T4" fmla="*/ 0 w 343"/>
                <a:gd name="T5" fmla="*/ 13 h 256"/>
                <a:gd name="T6" fmla="*/ 0 w 343"/>
                <a:gd name="T7" fmla="*/ 155 h 256"/>
                <a:gd name="T8" fmla="*/ 343 w 343"/>
                <a:gd name="T9" fmla="*/ 256 h 256"/>
                <a:gd name="T10" fmla="*/ 343 w 343"/>
                <a:gd name="T11" fmla="*/ 13 h 256"/>
                <a:gd name="T12" fmla="*/ 329 w 343"/>
                <a:gd name="T13" fmla="*/ 0 h 256"/>
              </a:gdLst>
              <a:ahLst/>
              <a:cxnLst>
                <a:cxn ang="0">
                  <a:pos x="T0" y="T1"/>
                </a:cxn>
                <a:cxn ang="0">
                  <a:pos x="T2" y="T3"/>
                </a:cxn>
                <a:cxn ang="0">
                  <a:pos x="T4" y="T5"/>
                </a:cxn>
                <a:cxn ang="0">
                  <a:pos x="T6" y="T7"/>
                </a:cxn>
                <a:cxn ang="0">
                  <a:pos x="T8" y="T9"/>
                </a:cxn>
                <a:cxn ang="0">
                  <a:pos x="T10" y="T11"/>
                </a:cxn>
                <a:cxn ang="0">
                  <a:pos x="T12" y="T13"/>
                </a:cxn>
              </a:cxnLst>
              <a:rect l="0" t="0" r="r" b="b"/>
              <a:pathLst>
                <a:path w="343" h="256">
                  <a:moveTo>
                    <a:pt x="329" y="0"/>
                  </a:moveTo>
                  <a:cubicBezTo>
                    <a:pt x="14" y="0"/>
                    <a:pt x="14" y="0"/>
                    <a:pt x="14" y="0"/>
                  </a:cubicBezTo>
                  <a:cubicBezTo>
                    <a:pt x="6" y="0"/>
                    <a:pt x="0" y="6"/>
                    <a:pt x="0" y="13"/>
                  </a:cubicBezTo>
                  <a:cubicBezTo>
                    <a:pt x="0" y="155"/>
                    <a:pt x="0" y="155"/>
                    <a:pt x="0" y="155"/>
                  </a:cubicBezTo>
                  <a:cubicBezTo>
                    <a:pt x="343" y="256"/>
                    <a:pt x="343" y="256"/>
                    <a:pt x="343" y="256"/>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239">
              <a:extLst>
                <a:ext uri="{FF2B5EF4-FFF2-40B4-BE49-F238E27FC236}">
                  <a16:creationId xmlns:a16="http://schemas.microsoft.com/office/drawing/2014/main" id="{7B22EE1E-F06D-42A5-9CFB-4E10CEBEA926}"/>
                </a:ext>
              </a:extLst>
            </p:cNvPr>
            <p:cNvSpPr>
              <a:spLocks noEditPoints="1"/>
            </p:cNvSpPr>
            <p:nvPr/>
          </p:nvSpPr>
          <p:spPr bwMode="auto">
            <a:xfrm>
              <a:off x="5629276" y="3506788"/>
              <a:ext cx="177800" cy="495300"/>
            </a:xfrm>
            <a:custGeom>
              <a:avLst/>
              <a:gdLst>
                <a:gd name="T0" fmla="*/ 0 w 207"/>
                <a:gd name="T1" fmla="*/ 301 h 578"/>
                <a:gd name="T2" fmla="*/ 0 w 207"/>
                <a:gd name="T3" fmla="*/ 561 h 578"/>
                <a:gd name="T4" fmla="*/ 18 w 207"/>
                <a:gd name="T5" fmla="*/ 578 h 578"/>
                <a:gd name="T6" fmla="*/ 184 w 207"/>
                <a:gd name="T7" fmla="*/ 578 h 578"/>
                <a:gd name="T8" fmla="*/ 202 w 207"/>
                <a:gd name="T9" fmla="*/ 494 h 578"/>
                <a:gd name="T10" fmla="*/ 47 w 207"/>
                <a:gd name="T11" fmla="*/ 316 h 578"/>
                <a:gd name="T12" fmla="*/ 0 w 207"/>
                <a:gd name="T13" fmla="*/ 301 h 578"/>
                <a:gd name="T14" fmla="*/ 153 w 207"/>
                <a:gd name="T15" fmla="*/ 0 h 578"/>
                <a:gd name="T16" fmla="*/ 18 w 207"/>
                <a:gd name="T17" fmla="*/ 0 h 578"/>
                <a:gd name="T18" fmla="*/ 0 w 207"/>
                <a:gd name="T19" fmla="*/ 17 h 578"/>
                <a:gd name="T20" fmla="*/ 0 w 207"/>
                <a:gd name="T21" fmla="*/ 234 h 578"/>
                <a:gd name="T22" fmla="*/ 38 w 207"/>
                <a:gd name="T23" fmla="*/ 236 h 578"/>
                <a:gd name="T24" fmla="*/ 153 w 207"/>
                <a:gd name="T25" fmla="*/ 196 h 578"/>
                <a:gd name="T26" fmla="*/ 179 w 207"/>
                <a:gd name="T27" fmla="*/ 123 h 578"/>
                <a:gd name="T28" fmla="*/ 153 w 207"/>
                <a:gd name="T29"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578">
                  <a:moveTo>
                    <a:pt x="0" y="301"/>
                  </a:moveTo>
                  <a:cubicBezTo>
                    <a:pt x="0" y="561"/>
                    <a:pt x="0" y="561"/>
                    <a:pt x="0" y="561"/>
                  </a:cubicBezTo>
                  <a:cubicBezTo>
                    <a:pt x="0" y="570"/>
                    <a:pt x="8" y="578"/>
                    <a:pt x="18" y="578"/>
                  </a:cubicBezTo>
                  <a:cubicBezTo>
                    <a:pt x="184" y="578"/>
                    <a:pt x="184" y="578"/>
                    <a:pt x="184" y="578"/>
                  </a:cubicBezTo>
                  <a:cubicBezTo>
                    <a:pt x="195" y="552"/>
                    <a:pt x="202" y="523"/>
                    <a:pt x="202" y="494"/>
                  </a:cubicBezTo>
                  <a:cubicBezTo>
                    <a:pt x="202" y="494"/>
                    <a:pt x="193" y="373"/>
                    <a:pt x="47" y="316"/>
                  </a:cubicBezTo>
                  <a:cubicBezTo>
                    <a:pt x="0" y="301"/>
                    <a:pt x="0" y="301"/>
                    <a:pt x="0" y="301"/>
                  </a:cubicBezTo>
                  <a:moveTo>
                    <a:pt x="153" y="0"/>
                  </a:moveTo>
                  <a:cubicBezTo>
                    <a:pt x="18" y="0"/>
                    <a:pt x="18" y="0"/>
                    <a:pt x="18" y="0"/>
                  </a:cubicBezTo>
                  <a:cubicBezTo>
                    <a:pt x="8" y="0"/>
                    <a:pt x="0" y="7"/>
                    <a:pt x="0" y="17"/>
                  </a:cubicBezTo>
                  <a:cubicBezTo>
                    <a:pt x="0" y="234"/>
                    <a:pt x="0" y="234"/>
                    <a:pt x="0" y="234"/>
                  </a:cubicBezTo>
                  <a:cubicBezTo>
                    <a:pt x="13" y="235"/>
                    <a:pt x="26" y="236"/>
                    <a:pt x="38" y="236"/>
                  </a:cubicBezTo>
                  <a:cubicBezTo>
                    <a:pt x="86" y="236"/>
                    <a:pt x="131" y="226"/>
                    <a:pt x="153" y="196"/>
                  </a:cubicBezTo>
                  <a:cubicBezTo>
                    <a:pt x="166" y="177"/>
                    <a:pt x="174" y="150"/>
                    <a:pt x="179" y="123"/>
                  </a:cubicBezTo>
                  <a:cubicBezTo>
                    <a:pt x="179" y="123"/>
                    <a:pt x="207" y="64"/>
                    <a:pt x="153"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40">
              <a:extLst>
                <a:ext uri="{FF2B5EF4-FFF2-40B4-BE49-F238E27FC236}">
                  <a16:creationId xmlns:a16="http://schemas.microsoft.com/office/drawing/2014/main" id="{35DD4EE4-3997-4798-AAD2-C3919EA7F5BC}"/>
                </a:ext>
              </a:extLst>
            </p:cNvPr>
            <p:cNvSpPr>
              <a:spLocks noEditPoints="1"/>
            </p:cNvSpPr>
            <p:nvPr/>
          </p:nvSpPr>
          <p:spPr bwMode="auto">
            <a:xfrm>
              <a:off x="5329238" y="3502025"/>
              <a:ext cx="258763" cy="661988"/>
            </a:xfrm>
            <a:custGeom>
              <a:avLst/>
              <a:gdLst>
                <a:gd name="T0" fmla="*/ 0 w 303"/>
                <a:gd name="T1" fmla="*/ 647 h 772"/>
                <a:gd name="T2" fmla="*/ 0 w 303"/>
                <a:gd name="T3" fmla="*/ 752 h 772"/>
                <a:gd name="T4" fmla="*/ 20 w 303"/>
                <a:gd name="T5" fmla="*/ 772 h 772"/>
                <a:gd name="T6" fmla="*/ 248 w 303"/>
                <a:gd name="T7" fmla="*/ 772 h 772"/>
                <a:gd name="T8" fmla="*/ 248 w 303"/>
                <a:gd name="T9" fmla="*/ 771 h 772"/>
                <a:gd name="T10" fmla="*/ 115 w 303"/>
                <a:gd name="T11" fmla="*/ 686 h 772"/>
                <a:gd name="T12" fmla="*/ 0 w 303"/>
                <a:gd name="T13" fmla="*/ 647 h 772"/>
                <a:gd name="T14" fmla="*/ 0 w 303"/>
                <a:gd name="T15" fmla="*/ 198 h 772"/>
                <a:gd name="T16" fmla="*/ 0 w 303"/>
                <a:gd name="T17" fmla="*/ 593 h 772"/>
                <a:gd name="T18" fmla="*/ 249 w 303"/>
                <a:gd name="T19" fmla="*/ 662 h 772"/>
                <a:gd name="T20" fmla="*/ 303 w 303"/>
                <a:gd name="T21" fmla="*/ 675 h 772"/>
                <a:gd name="T22" fmla="*/ 303 w 303"/>
                <a:gd name="T23" fmla="*/ 292 h 772"/>
                <a:gd name="T24" fmla="*/ 0 w 303"/>
                <a:gd name="T25" fmla="*/ 198 h 772"/>
                <a:gd name="T26" fmla="*/ 283 w 303"/>
                <a:gd name="T27" fmla="*/ 0 h 772"/>
                <a:gd name="T28" fmla="*/ 20 w 303"/>
                <a:gd name="T29" fmla="*/ 0 h 772"/>
                <a:gd name="T30" fmla="*/ 0 w 303"/>
                <a:gd name="T31" fmla="*/ 20 h 772"/>
                <a:gd name="T32" fmla="*/ 0 w 303"/>
                <a:gd name="T33" fmla="*/ 160 h 772"/>
                <a:gd name="T34" fmla="*/ 219 w 303"/>
                <a:gd name="T35" fmla="*/ 215 h 772"/>
                <a:gd name="T36" fmla="*/ 303 w 303"/>
                <a:gd name="T37" fmla="*/ 234 h 772"/>
                <a:gd name="T38" fmla="*/ 303 w 303"/>
                <a:gd name="T39" fmla="*/ 20 h 772"/>
                <a:gd name="T40" fmla="*/ 283 w 303"/>
                <a:gd name="T4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772">
                  <a:moveTo>
                    <a:pt x="0" y="647"/>
                  </a:moveTo>
                  <a:cubicBezTo>
                    <a:pt x="0" y="752"/>
                    <a:pt x="0" y="752"/>
                    <a:pt x="0" y="752"/>
                  </a:cubicBezTo>
                  <a:cubicBezTo>
                    <a:pt x="0" y="763"/>
                    <a:pt x="9" y="772"/>
                    <a:pt x="20" y="772"/>
                  </a:cubicBezTo>
                  <a:cubicBezTo>
                    <a:pt x="248" y="772"/>
                    <a:pt x="248" y="772"/>
                    <a:pt x="248" y="772"/>
                  </a:cubicBezTo>
                  <a:cubicBezTo>
                    <a:pt x="248" y="772"/>
                    <a:pt x="248" y="772"/>
                    <a:pt x="248" y="771"/>
                  </a:cubicBezTo>
                  <a:cubicBezTo>
                    <a:pt x="220" y="720"/>
                    <a:pt x="171" y="703"/>
                    <a:pt x="115" y="686"/>
                  </a:cubicBezTo>
                  <a:cubicBezTo>
                    <a:pt x="0" y="647"/>
                    <a:pt x="0" y="647"/>
                    <a:pt x="0" y="647"/>
                  </a:cubicBezTo>
                  <a:moveTo>
                    <a:pt x="0" y="198"/>
                  </a:moveTo>
                  <a:cubicBezTo>
                    <a:pt x="0" y="593"/>
                    <a:pt x="0" y="593"/>
                    <a:pt x="0" y="593"/>
                  </a:cubicBezTo>
                  <a:cubicBezTo>
                    <a:pt x="249" y="662"/>
                    <a:pt x="249" y="662"/>
                    <a:pt x="249" y="662"/>
                  </a:cubicBezTo>
                  <a:cubicBezTo>
                    <a:pt x="264" y="666"/>
                    <a:pt x="283" y="671"/>
                    <a:pt x="303" y="675"/>
                  </a:cubicBezTo>
                  <a:cubicBezTo>
                    <a:pt x="303" y="292"/>
                    <a:pt x="303" y="292"/>
                    <a:pt x="303" y="292"/>
                  </a:cubicBezTo>
                  <a:cubicBezTo>
                    <a:pt x="0" y="198"/>
                    <a:pt x="0" y="198"/>
                    <a:pt x="0" y="198"/>
                  </a:cubicBezTo>
                  <a:moveTo>
                    <a:pt x="283" y="0"/>
                  </a:moveTo>
                  <a:cubicBezTo>
                    <a:pt x="20" y="0"/>
                    <a:pt x="20" y="0"/>
                    <a:pt x="20" y="0"/>
                  </a:cubicBezTo>
                  <a:cubicBezTo>
                    <a:pt x="9" y="0"/>
                    <a:pt x="0" y="9"/>
                    <a:pt x="0" y="20"/>
                  </a:cubicBezTo>
                  <a:cubicBezTo>
                    <a:pt x="0" y="160"/>
                    <a:pt x="0" y="160"/>
                    <a:pt x="0" y="160"/>
                  </a:cubicBezTo>
                  <a:cubicBezTo>
                    <a:pt x="219" y="215"/>
                    <a:pt x="219" y="215"/>
                    <a:pt x="219" y="215"/>
                  </a:cubicBezTo>
                  <a:cubicBezTo>
                    <a:pt x="240" y="221"/>
                    <a:pt x="270" y="228"/>
                    <a:pt x="303" y="234"/>
                  </a:cubicBezTo>
                  <a:cubicBezTo>
                    <a:pt x="303" y="20"/>
                    <a:pt x="303" y="20"/>
                    <a:pt x="303" y="20"/>
                  </a:cubicBezTo>
                  <a:cubicBezTo>
                    <a:pt x="303" y="9"/>
                    <a:pt x="294" y="0"/>
                    <a:pt x="283"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241">
              <a:extLst>
                <a:ext uri="{FF2B5EF4-FFF2-40B4-BE49-F238E27FC236}">
                  <a16:creationId xmlns:a16="http://schemas.microsoft.com/office/drawing/2014/main" id="{52E7FE56-D853-4EBD-A788-6DEEB5216DEC}"/>
                </a:ext>
              </a:extLst>
            </p:cNvPr>
            <p:cNvSpPr>
              <a:spLocks/>
            </p:cNvSpPr>
            <p:nvPr/>
          </p:nvSpPr>
          <p:spPr bwMode="auto">
            <a:xfrm>
              <a:off x="3563938" y="2719388"/>
              <a:ext cx="2284413" cy="1893888"/>
            </a:xfrm>
            <a:custGeom>
              <a:avLst/>
              <a:gdLst>
                <a:gd name="T0" fmla="*/ 0 w 2666"/>
                <a:gd name="T1" fmla="*/ 985 h 2208"/>
                <a:gd name="T2" fmla="*/ 74 w 2666"/>
                <a:gd name="T3" fmla="*/ 1005 h 2208"/>
                <a:gd name="T4" fmla="*/ 156 w 2666"/>
                <a:gd name="T5" fmla="*/ 1301 h 2208"/>
                <a:gd name="T6" fmla="*/ 994 w 2666"/>
                <a:gd name="T7" fmla="*/ 2152 h 2208"/>
                <a:gd name="T8" fmla="*/ 1205 w 2666"/>
                <a:gd name="T9" fmla="*/ 1953 h 2208"/>
                <a:gd name="T10" fmla="*/ 1162 w 2666"/>
                <a:gd name="T11" fmla="*/ 1841 h 2208"/>
                <a:gd name="T12" fmla="*/ 896 w 2666"/>
                <a:gd name="T13" fmla="*/ 1544 h 2208"/>
                <a:gd name="T14" fmla="*/ 2107 w 2666"/>
                <a:gd name="T15" fmla="*/ 1903 h 2208"/>
                <a:gd name="T16" fmla="*/ 2227 w 2666"/>
                <a:gd name="T17" fmla="*/ 1906 h 2208"/>
                <a:gd name="T18" fmla="*/ 2361 w 2666"/>
                <a:gd name="T19" fmla="*/ 1772 h 2208"/>
                <a:gd name="T20" fmla="*/ 2342 w 2666"/>
                <a:gd name="T21" fmla="*/ 1665 h 2208"/>
                <a:gd name="T22" fmla="*/ 2209 w 2666"/>
                <a:gd name="T23" fmla="*/ 1579 h 2208"/>
                <a:gd name="T24" fmla="*/ 1261 w 2666"/>
                <a:gd name="T25" fmla="*/ 1256 h 2208"/>
                <a:gd name="T26" fmla="*/ 2342 w 2666"/>
                <a:gd name="T27" fmla="*/ 1555 h 2208"/>
                <a:gd name="T28" fmla="*/ 2565 w 2666"/>
                <a:gd name="T29" fmla="*/ 1560 h 2208"/>
                <a:gd name="T30" fmla="*/ 2646 w 2666"/>
                <a:gd name="T31" fmla="*/ 1393 h 2208"/>
                <a:gd name="T32" fmla="*/ 2492 w 2666"/>
                <a:gd name="T33" fmla="*/ 1215 h 2208"/>
                <a:gd name="T34" fmla="*/ 1457 w 2666"/>
                <a:gd name="T35" fmla="*/ 893 h 2208"/>
                <a:gd name="T36" fmla="*/ 2313 w 2666"/>
                <a:gd name="T37" fmla="*/ 1108 h 2208"/>
                <a:gd name="T38" fmla="*/ 2597 w 2666"/>
                <a:gd name="T39" fmla="*/ 1095 h 2208"/>
                <a:gd name="T40" fmla="*/ 2624 w 2666"/>
                <a:gd name="T41" fmla="*/ 1022 h 2208"/>
                <a:gd name="T42" fmla="*/ 2542 w 2666"/>
                <a:gd name="T43" fmla="*/ 851 h 2208"/>
                <a:gd name="T44" fmla="*/ 2432 w 2666"/>
                <a:gd name="T45" fmla="*/ 806 h 2208"/>
                <a:gd name="T46" fmla="*/ 1502 w 2666"/>
                <a:gd name="T47" fmla="*/ 501 h 2208"/>
                <a:gd name="T48" fmla="*/ 2139 w 2666"/>
                <a:gd name="T49" fmla="*/ 666 h 2208"/>
                <a:gd name="T50" fmla="*/ 2327 w 2666"/>
                <a:gd name="T51" fmla="*/ 631 h 2208"/>
                <a:gd name="T52" fmla="*/ 2355 w 2666"/>
                <a:gd name="T53" fmla="*/ 565 h 2208"/>
                <a:gd name="T54" fmla="*/ 2217 w 2666"/>
                <a:gd name="T55" fmla="*/ 371 h 2208"/>
                <a:gd name="T56" fmla="*/ 1080 w 2666"/>
                <a:gd name="T57" fmla="*/ 73 h 2208"/>
                <a:gd name="T58" fmla="*/ 819 w 2666"/>
                <a:gd name="T59" fmla="*/ 19 h 2208"/>
                <a:gd name="T60" fmla="*/ 609 w 2666"/>
                <a:gd name="T61" fmla="*/ 7 h 2208"/>
                <a:gd name="T62" fmla="*/ 456 w 2666"/>
                <a:gd name="T63" fmla="*/ 44 h 2208"/>
                <a:gd name="T64" fmla="*/ 347 w 2666"/>
                <a:gd name="T65" fmla="*/ 110 h 2208"/>
                <a:gd name="T66" fmla="*/ 250 w 2666"/>
                <a:gd name="T67" fmla="*/ 79 h 2208"/>
                <a:gd name="T68" fmla="*/ 0 w 2666"/>
                <a:gd name="T69" fmla="*/ 985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66" h="2208">
                  <a:moveTo>
                    <a:pt x="0" y="985"/>
                  </a:moveTo>
                  <a:cubicBezTo>
                    <a:pt x="74" y="1005"/>
                    <a:pt x="74" y="1005"/>
                    <a:pt x="74" y="1005"/>
                  </a:cubicBezTo>
                  <a:cubicBezTo>
                    <a:pt x="74" y="1005"/>
                    <a:pt x="68" y="1214"/>
                    <a:pt x="156" y="1301"/>
                  </a:cubicBezTo>
                  <a:cubicBezTo>
                    <a:pt x="156" y="1301"/>
                    <a:pt x="866" y="2040"/>
                    <a:pt x="994" y="2152"/>
                  </a:cubicBezTo>
                  <a:cubicBezTo>
                    <a:pt x="994" y="2152"/>
                    <a:pt x="1238" y="2208"/>
                    <a:pt x="1205" y="1953"/>
                  </a:cubicBezTo>
                  <a:cubicBezTo>
                    <a:pt x="1205" y="1953"/>
                    <a:pt x="1216" y="1907"/>
                    <a:pt x="1162" y="1841"/>
                  </a:cubicBezTo>
                  <a:cubicBezTo>
                    <a:pt x="896" y="1544"/>
                    <a:pt x="896" y="1544"/>
                    <a:pt x="896" y="1544"/>
                  </a:cubicBezTo>
                  <a:cubicBezTo>
                    <a:pt x="2107" y="1903"/>
                    <a:pt x="2107" y="1903"/>
                    <a:pt x="2107" y="1903"/>
                  </a:cubicBezTo>
                  <a:cubicBezTo>
                    <a:pt x="2146" y="1914"/>
                    <a:pt x="2188" y="1916"/>
                    <a:pt x="2227" y="1906"/>
                  </a:cubicBezTo>
                  <a:cubicBezTo>
                    <a:pt x="2279" y="1893"/>
                    <a:pt x="2338" y="1858"/>
                    <a:pt x="2361" y="1772"/>
                  </a:cubicBezTo>
                  <a:cubicBezTo>
                    <a:pt x="2361" y="1772"/>
                    <a:pt x="2374" y="1724"/>
                    <a:pt x="2342" y="1665"/>
                  </a:cubicBezTo>
                  <a:cubicBezTo>
                    <a:pt x="2314" y="1613"/>
                    <a:pt x="2265" y="1596"/>
                    <a:pt x="2209" y="1579"/>
                  </a:cubicBezTo>
                  <a:cubicBezTo>
                    <a:pt x="1261" y="1256"/>
                    <a:pt x="1261" y="1256"/>
                    <a:pt x="1261" y="1256"/>
                  </a:cubicBezTo>
                  <a:cubicBezTo>
                    <a:pt x="2342" y="1555"/>
                    <a:pt x="2342" y="1555"/>
                    <a:pt x="2342" y="1555"/>
                  </a:cubicBezTo>
                  <a:cubicBezTo>
                    <a:pt x="2402" y="1573"/>
                    <a:pt x="2513" y="1595"/>
                    <a:pt x="2565" y="1560"/>
                  </a:cubicBezTo>
                  <a:cubicBezTo>
                    <a:pt x="2609" y="1530"/>
                    <a:pt x="2646" y="1463"/>
                    <a:pt x="2646" y="1393"/>
                  </a:cubicBezTo>
                  <a:cubicBezTo>
                    <a:pt x="2646" y="1393"/>
                    <a:pt x="2637" y="1272"/>
                    <a:pt x="2492" y="1215"/>
                  </a:cubicBezTo>
                  <a:cubicBezTo>
                    <a:pt x="1457" y="893"/>
                    <a:pt x="1457" y="893"/>
                    <a:pt x="1457" y="893"/>
                  </a:cubicBezTo>
                  <a:cubicBezTo>
                    <a:pt x="2313" y="1108"/>
                    <a:pt x="2313" y="1108"/>
                    <a:pt x="2313" y="1108"/>
                  </a:cubicBezTo>
                  <a:cubicBezTo>
                    <a:pt x="2381" y="1127"/>
                    <a:pt x="2547" y="1164"/>
                    <a:pt x="2597" y="1095"/>
                  </a:cubicBezTo>
                  <a:cubicBezTo>
                    <a:pt x="2611" y="1076"/>
                    <a:pt x="2618" y="1049"/>
                    <a:pt x="2624" y="1022"/>
                  </a:cubicBezTo>
                  <a:cubicBezTo>
                    <a:pt x="2624" y="1022"/>
                    <a:pt x="2666" y="931"/>
                    <a:pt x="2542" y="851"/>
                  </a:cubicBezTo>
                  <a:cubicBezTo>
                    <a:pt x="2521" y="837"/>
                    <a:pt x="2456" y="813"/>
                    <a:pt x="2432" y="806"/>
                  </a:cubicBezTo>
                  <a:cubicBezTo>
                    <a:pt x="1502" y="501"/>
                    <a:pt x="1502" y="501"/>
                    <a:pt x="1502" y="501"/>
                  </a:cubicBezTo>
                  <a:cubicBezTo>
                    <a:pt x="2139" y="666"/>
                    <a:pt x="2139" y="666"/>
                    <a:pt x="2139" y="666"/>
                  </a:cubicBezTo>
                  <a:cubicBezTo>
                    <a:pt x="2206" y="685"/>
                    <a:pt x="2285" y="685"/>
                    <a:pt x="2327" y="631"/>
                  </a:cubicBezTo>
                  <a:cubicBezTo>
                    <a:pt x="2341" y="612"/>
                    <a:pt x="2352" y="591"/>
                    <a:pt x="2355" y="565"/>
                  </a:cubicBezTo>
                  <a:cubicBezTo>
                    <a:pt x="2355" y="565"/>
                    <a:pt x="2389" y="427"/>
                    <a:pt x="2217" y="371"/>
                  </a:cubicBezTo>
                  <a:cubicBezTo>
                    <a:pt x="1080" y="73"/>
                    <a:pt x="1080" y="73"/>
                    <a:pt x="1080" y="73"/>
                  </a:cubicBezTo>
                  <a:cubicBezTo>
                    <a:pt x="819" y="19"/>
                    <a:pt x="819" y="19"/>
                    <a:pt x="819" y="19"/>
                  </a:cubicBezTo>
                  <a:cubicBezTo>
                    <a:pt x="750" y="5"/>
                    <a:pt x="679" y="0"/>
                    <a:pt x="609" y="7"/>
                  </a:cubicBezTo>
                  <a:cubicBezTo>
                    <a:pt x="560" y="12"/>
                    <a:pt x="506" y="23"/>
                    <a:pt x="456" y="44"/>
                  </a:cubicBezTo>
                  <a:cubicBezTo>
                    <a:pt x="456" y="44"/>
                    <a:pt x="356" y="83"/>
                    <a:pt x="347" y="110"/>
                  </a:cubicBezTo>
                  <a:cubicBezTo>
                    <a:pt x="250" y="79"/>
                    <a:pt x="250" y="79"/>
                    <a:pt x="250" y="79"/>
                  </a:cubicBezTo>
                  <a:lnTo>
                    <a:pt x="0" y="985"/>
                  </a:lnTo>
                  <a:close/>
                </a:path>
              </a:pathLst>
            </a:custGeom>
            <a:solidFill>
              <a:srgbClr val="EDBE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242">
              <a:extLst>
                <a:ext uri="{FF2B5EF4-FFF2-40B4-BE49-F238E27FC236}">
                  <a16:creationId xmlns:a16="http://schemas.microsoft.com/office/drawing/2014/main" id="{2473A892-804B-4B36-AA0F-CCF6B7B5AEE9}"/>
                </a:ext>
              </a:extLst>
            </p:cNvPr>
            <p:cNvSpPr>
              <a:spLocks/>
            </p:cNvSpPr>
            <p:nvPr/>
          </p:nvSpPr>
          <p:spPr bwMode="auto">
            <a:xfrm>
              <a:off x="3435351" y="2647950"/>
              <a:ext cx="411163" cy="1087438"/>
            </a:xfrm>
            <a:custGeom>
              <a:avLst/>
              <a:gdLst>
                <a:gd name="T0" fmla="*/ 186 w 259"/>
                <a:gd name="T1" fmla="*/ 0 h 685"/>
                <a:gd name="T2" fmla="*/ 259 w 259"/>
                <a:gd name="T3" fmla="*/ 20 h 685"/>
                <a:gd name="T4" fmla="*/ 73 w 259"/>
                <a:gd name="T5" fmla="*/ 685 h 685"/>
                <a:gd name="T6" fmla="*/ 0 w 259"/>
                <a:gd name="T7" fmla="*/ 664 h 685"/>
                <a:gd name="T8" fmla="*/ 186 w 259"/>
                <a:gd name="T9" fmla="*/ 0 h 685"/>
              </a:gdLst>
              <a:ahLst/>
              <a:cxnLst>
                <a:cxn ang="0">
                  <a:pos x="T0" y="T1"/>
                </a:cxn>
                <a:cxn ang="0">
                  <a:pos x="T2" y="T3"/>
                </a:cxn>
                <a:cxn ang="0">
                  <a:pos x="T4" y="T5"/>
                </a:cxn>
                <a:cxn ang="0">
                  <a:pos x="T6" y="T7"/>
                </a:cxn>
                <a:cxn ang="0">
                  <a:pos x="T8" y="T9"/>
                </a:cxn>
              </a:cxnLst>
              <a:rect l="0" t="0" r="r" b="b"/>
              <a:pathLst>
                <a:path w="259" h="685">
                  <a:moveTo>
                    <a:pt x="186" y="0"/>
                  </a:moveTo>
                  <a:lnTo>
                    <a:pt x="259" y="20"/>
                  </a:lnTo>
                  <a:lnTo>
                    <a:pt x="73" y="685"/>
                  </a:lnTo>
                  <a:lnTo>
                    <a:pt x="0" y="664"/>
                  </a:lnTo>
                  <a:lnTo>
                    <a:pt x="18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243">
              <a:extLst>
                <a:ext uri="{FF2B5EF4-FFF2-40B4-BE49-F238E27FC236}">
                  <a16:creationId xmlns:a16="http://schemas.microsoft.com/office/drawing/2014/main" id="{71EAACE1-CD3E-418A-8B1C-9AF05BC77A0B}"/>
                </a:ext>
              </a:extLst>
            </p:cNvPr>
            <p:cNvSpPr>
              <a:spLocks/>
            </p:cNvSpPr>
            <p:nvPr/>
          </p:nvSpPr>
          <p:spPr bwMode="auto">
            <a:xfrm>
              <a:off x="1588" y="1576388"/>
              <a:ext cx="3767138" cy="2138363"/>
            </a:xfrm>
            <a:custGeom>
              <a:avLst/>
              <a:gdLst>
                <a:gd name="T0" fmla="*/ 3995 w 4394"/>
                <a:gd name="T1" fmla="*/ 2494 h 2494"/>
                <a:gd name="T2" fmla="*/ 3709 w 4394"/>
                <a:gd name="T3" fmla="*/ 2421 h 2494"/>
                <a:gd name="T4" fmla="*/ 2730 w 4394"/>
                <a:gd name="T5" fmla="*/ 2172 h 2494"/>
                <a:gd name="T6" fmla="*/ 2730 w 4394"/>
                <a:gd name="T7" fmla="*/ 2170 h 2494"/>
                <a:gd name="T8" fmla="*/ 2580 w 4394"/>
                <a:gd name="T9" fmla="*/ 2136 h 2494"/>
                <a:gd name="T10" fmla="*/ 1 w 4394"/>
                <a:gd name="T11" fmla="*/ 1695 h 2494"/>
                <a:gd name="T12" fmla="*/ 0 w 4394"/>
                <a:gd name="T13" fmla="*/ 0 h 2494"/>
                <a:gd name="T14" fmla="*/ 934 w 4394"/>
                <a:gd name="T15" fmla="*/ 213 h 2494"/>
                <a:gd name="T16" fmla="*/ 3282 w 4394"/>
                <a:gd name="T17" fmla="*/ 918 h 2494"/>
                <a:gd name="T18" fmla="*/ 4394 w 4394"/>
                <a:gd name="T19" fmla="*/ 1200 h 2494"/>
                <a:gd name="T20" fmla="*/ 3995 w 4394"/>
                <a:gd name="T21" fmla="*/ 249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4" h="2494">
                  <a:moveTo>
                    <a:pt x="3995" y="2494"/>
                  </a:moveTo>
                  <a:cubicBezTo>
                    <a:pt x="3709" y="2421"/>
                    <a:pt x="3709" y="2421"/>
                    <a:pt x="3709" y="2421"/>
                  </a:cubicBezTo>
                  <a:cubicBezTo>
                    <a:pt x="2730" y="2172"/>
                    <a:pt x="2730" y="2172"/>
                    <a:pt x="2730" y="2172"/>
                  </a:cubicBezTo>
                  <a:cubicBezTo>
                    <a:pt x="2730" y="2170"/>
                    <a:pt x="2730" y="2170"/>
                    <a:pt x="2730" y="2170"/>
                  </a:cubicBezTo>
                  <a:cubicBezTo>
                    <a:pt x="2682" y="2159"/>
                    <a:pt x="2630" y="2148"/>
                    <a:pt x="2580" y="2136"/>
                  </a:cubicBezTo>
                  <a:cubicBezTo>
                    <a:pt x="1701" y="1940"/>
                    <a:pt x="613" y="1722"/>
                    <a:pt x="1" y="1695"/>
                  </a:cubicBezTo>
                  <a:cubicBezTo>
                    <a:pt x="0" y="0"/>
                    <a:pt x="0" y="0"/>
                    <a:pt x="0" y="0"/>
                  </a:cubicBezTo>
                  <a:cubicBezTo>
                    <a:pt x="187" y="36"/>
                    <a:pt x="536" y="109"/>
                    <a:pt x="934" y="213"/>
                  </a:cubicBezTo>
                  <a:cubicBezTo>
                    <a:pt x="1671" y="406"/>
                    <a:pt x="2586" y="719"/>
                    <a:pt x="3282" y="918"/>
                  </a:cubicBezTo>
                  <a:cubicBezTo>
                    <a:pt x="4394" y="1200"/>
                    <a:pt x="4394" y="1200"/>
                    <a:pt x="4394" y="1200"/>
                  </a:cubicBezTo>
                  <a:lnTo>
                    <a:pt x="3995" y="2494"/>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244">
              <a:extLst>
                <a:ext uri="{FF2B5EF4-FFF2-40B4-BE49-F238E27FC236}">
                  <a16:creationId xmlns:a16="http://schemas.microsoft.com/office/drawing/2014/main" id="{F830AC20-F9E5-4476-875C-153A38FB2EBF}"/>
                </a:ext>
              </a:extLst>
            </p:cNvPr>
            <p:cNvSpPr>
              <a:spLocks/>
            </p:cNvSpPr>
            <p:nvPr/>
          </p:nvSpPr>
          <p:spPr bwMode="auto">
            <a:xfrm>
              <a:off x="3295651" y="2668588"/>
              <a:ext cx="106363" cy="104775"/>
            </a:xfrm>
            <a:custGeom>
              <a:avLst/>
              <a:gdLst>
                <a:gd name="T0" fmla="*/ 103 w 123"/>
                <a:gd name="T1" fmla="*/ 96 h 122"/>
                <a:gd name="T2" fmla="*/ 96 w 123"/>
                <a:gd name="T3" fmla="*/ 19 h 122"/>
                <a:gd name="T4" fmla="*/ 20 w 123"/>
                <a:gd name="T5" fmla="*/ 26 h 122"/>
                <a:gd name="T6" fmla="*/ 26 w 123"/>
                <a:gd name="T7" fmla="*/ 103 h 122"/>
                <a:gd name="T8" fmla="*/ 103 w 123"/>
                <a:gd name="T9" fmla="*/ 96 h 122"/>
              </a:gdLst>
              <a:ahLst/>
              <a:cxnLst>
                <a:cxn ang="0">
                  <a:pos x="T0" y="T1"/>
                </a:cxn>
                <a:cxn ang="0">
                  <a:pos x="T2" y="T3"/>
                </a:cxn>
                <a:cxn ang="0">
                  <a:pos x="T4" y="T5"/>
                </a:cxn>
                <a:cxn ang="0">
                  <a:pos x="T6" y="T7"/>
                </a:cxn>
                <a:cxn ang="0">
                  <a:pos x="T8" y="T9"/>
                </a:cxn>
              </a:cxnLst>
              <a:rect l="0" t="0" r="r" b="b"/>
              <a:pathLst>
                <a:path w="123" h="122">
                  <a:moveTo>
                    <a:pt x="103" y="96"/>
                  </a:moveTo>
                  <a:cubicBezTo>
                    <a:pt x="123" y="73"/>
                    <a:pt x="119" y="39"/>
                    <a:pt x="96" y="19"/>
                  </a:cubicBezTo>
                  <a:cubicBezTo>
                    <a:pt x="73" y="0"/>
                    <a:pt x="39" y="3"/>
                    <a:pt x="20" y="26"/>
                  </a:cubicBezTo>
                  <a:cubicBezTo>
                    <a:pt x="0" y="49"/>
                    <a:pt x="3" y="83"/>
                    <a:pt x="26" y="103"/>
                  </a:cubicBezTo>
                  <a:cubicBezTo>
                    <a:pt x="49" y="122"/>
                    <a:pt x="84" y="119"/>
                    <a:pt x="103" y="9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245">
              <a:extLst>
                <a:ext uri="{FF2B5EF4-FFF2-40B4-BE49-F238E27FC236}">
                  <a16:creationId xmlns:a16="http://schemas.microsoft.com/office/drawing/2014/main" id="{4A23BC4D-BD9E-4A0D-9483-37B9DA002A11}"/>
                </a:ext>
              </a:extLst>
            </p:cNvPr>
            <p:cNvSpPr>
              <a:spLocks/>
            </p:cNvSpPr>
            <p:nvPr/>
          </p:nvSpPr>
          <p:spPr bwMode="auto">
            <a:xfrm>
              <a:off x="3151188" y="2625725"/>
              <a:ext cx="104775" cy="104775"/>
            </a:xfrm>
            <a:custGeom>
              <a:avLst/>
              <a:gdLst>
                <a:gd name="T0" fmla="*/ 102 w 122"/>
                <a:gd name="T1" fmla="*/ 96 h 122"/>
                <a:gd name="T2" fmla="*/ 96 w 122"/>
                <a:gd name="T3" fmla="*/ 19 h 122"/>
                <a:gd name="T4" fmla="*/ 19 w 122"/>
                <a:gd name="T5" fmla="*/ 26 h 122"/>
                <a:gd name="T6" fmla="*/ 26 w 122"/>
                <a:gd name="T7" fmla="*/ 103 h 122"/>
                <a:gd name="T8" fmla="*/ 102 w 122"/>
                <a:gd name="T9" fmla="*/ 96 h 122"/>
              </a:gdLst>
              <a:ahLst/>
              <a:cxnLst>
                <a:cxn ang="0">
                  <a:pos x="T0" y="T1"/>
                </a:cxn>
                <a:cxn ang="0">
                  <a:pos x="T2" y="T3"/>
                </a:cxn>
                <a:cxn ang="0">
                  <a:pos x="T4" y="T5"/>
                </a:cxn>
                <a:cxn ang="0">
                  <a:pos x="T6" y="T7"/>
                </a:cxn>
                <a:cxn ang="0">
                  <a:pos x="T8" y="T9"/>
                </a:cxn>
              </a:cxnLst>
              <a:rect l="0" t="0" r="r" b="b"/>
              <a:pathLst>
                <a:path w="122" h="122">
                  <a:moveTo>
                    <a:pt x="102" y="96"/>
                  </a:moveTo>
                  <a:cubicBezTo>
                    <a:pt x="122" y="73"/>
                    <a:pt x="119" y="39"/>
                    <a:pt x="96" y="19"/>
                  </a:cubicBezTo>
                  <a:cubicBezTo>
                    <a:pt x="73" y="0"/>
                    <a:pt x="38" y="3"/>
                    <a:pt x="19" y="26"/>
                  </a:cubicBezTo>
                  <a:cubicBezTo>
                    <a:pt x="0" y="49"/>
                    <a:pt x="3" y="83"/>
                    <a:pt x="26" y="103"/>
                  </a:cubicBezTo>
                  <a:cubicBezTo>
                    <a:pt x="49" y="122"/>
                    <a:pt x="83" y="119"/>
                    <a:pt x="102" y="9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246">
              <a:extLst>
                <a:ext uri="{FF2B5EF4-FFF2-40B4-BE49-F238E27FC236}">
                  <a16:creationId xmlns:a16="http://schemas.microsoft.com/office/drawing/2014/main" id="{A6545BAF-918A-44D5-BA37-2F2F40417E73}"/>
                </a:ext>
              </a:extLst>
            </p:cNvPr>
            <p:cNvSpPr>
              <a:spLocks/>
            </p:cNvSpPr>
            <p:nvPr/>
          </p:nvSpPr>
          <p:spPr bwMode="auto">
            <a:xfrm>
              <a:off x="3001963" y="2586038"/>
              <a:ext cx="104775" cy="104775"/>
            </a:xfrm>
            <a:custGeom>
              <a:avLst/>
              <a:gdLst>
                <a:gd name="T0" fmla="*/ 103 w 122"/>
                <a:gd name="T1" fmla="*/ 97 h 123"/>
                <a:gd name="T2" fmla="*/ 96 w 122"/>
                <a:gd name="T3" fmla="*/ 20 h 123"/>
                <a:gd name="T4" fmla="*/ 19 w 122"/>
                <a:gd name="T5" fmla="*/ 26 h 123"/>
                <a:gd name="T6" fmla="*/ 26 w 122"/>
                <a:gd name="T7" fmla="*/ 103 h 123"/>
                <a:gd name="T8" fmla="*/ 103 w 122"/>
                <a:gd name="T9" fmla="*/ 97 h 123"/>
              </a:gdLst>
              <a:ahLst/>
              <a:cxnLst>
                <a:cxn ang="0">
                  <a:pos x="T0" y="T1"/>
                </a:cxn>
                <a:cxn ang="0">
                  <a:pos x="T2" y="T3"/>
                </a:cxn>
                <a:cxn ang="0">
                  <a:pos x="T4" y="T5"/>
                </a:cxn>
                <a:cxn ang="0">
                  <a:pos x="T6" y="T7"/>
                </a:cxn>
                <a:cxn ang="0">
                  <a:pos x="T8" y="T9"/>
                </a:cxn>
              </a:cxnLst>
              <a:rect l="0" t="0" r="r" b="b"/>
              <a:pathLst>
                <a:path w="122" h="123">
                  <a:moveTo>
                    <a:pt x="103" y="97"/>
                  </a:moveTo>
                  <a:cubicBezTo>
                    <a:pt x="122" y="73"/>
                    <a:pt x="119" y="39"/>
                    <a:pt x="96" y="20"/>
                  </a:cubicBezTo>
                  <a:cubicBezTo>
                    <a:pt x="73" y="0"/>
                    <a:pt x="39" y="3"/>
                    <a:pt x="19" y="26"/>
                  </a:cubicBezTo>
                  <a:cubicBezTo>
                    <a:pt x="0" y="50"/>
                    <a:pt x="3" y="84"/>
                    <a:pt x="26" y="103"/>
                  </a:cubicBezTo>
                  <a:cubicBezTo>
                    <a:pt x="49" y="123"/>
                    <a:pt x="83" y="120"/>
                    <a:pt x="103" y="9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247">
              <a:extLst>
                <a:ext uri="{FF2B5EF4-FFF2-40B4-BE49-F238E27FC236}">
                  <a16:creationId xmlns:a16="http://schemas.microsoft.com/office/drawing/2014/main" id="{0CD03572-0132-4260-8343-CD5C76B4A43C}"/>
                </a:ext>
              </a:extLst>
            </p:cNvPr>
            <p:cNvSpPr>
              <a:spLocks/>
            </p:cNvSpPr>
            <p:nvPr/>
          </p:nvSpPr>
          <p:spPr bwMode="auto">
            <a:xfrm>
              <a:off x="5300663" y="4073525"/>
              <a:ext cx="247650" cy="250825"/>
            </a:xfrm>
            <a:custGeom>
              <a:avLst/>
              <a:gdLst>
                <a:gd name="T0" fmla="*/ 5 w 289"/>
                <a:gd name="T1" fmla="*/ 220 h 293"/>
                <a:gd name="T2" fmla="*/ 62 w 289"/>
                <a:gd name="T3" fmla="*/ 25 h 293"/>
                <a:gd name="T4" fmla="*/ 101 w 289"/>
                <a:gd name="T5" fmla="*/ 5 h 293"/>
                <a:gd name="T6" fmla="*/ 207 w 289"/>
                <a:gd name="T7" fmla="*/ 38 h 293"/>
                <a:gd name="T8" fmla="*/ 271 w 289"/>
                <a:gd name="T9" fmla="*/ 180 h 293"/>
                <a:gd name="T10" fmla="*/ 162 w 289"/>
                <a:gd name="T11" fmla="*/ 289 h 293"/>
                <a:gd name="T12" fmla="*/ 60 w 289"/>
                <a:gd name="T13" fmla="*/ 268 h 293"/>
                <a:gd name="T14" fmla="*/ 26 w 289"/>
                <a:gd name="T15" fmla="*/ 258 h 293"/>
                <a:gd name="T16" fmla="*/ 5 w 289"/>
                <a:gd name="T17" fmla="*/ 22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93">
                  <a:moveTo>
                    <a:pt x="5" y="220"/>
                  </a:moveTo>
                  <a:cubicBezTo>
                    <a:pt x="62" y="25"/>
                    <a:pt x="62" y="25"/>
                    <a:pt x="62" y="25"/>
                  </a:cubicBezTo>
                  <a:cubicBezTo>
                    <a:pt x="67" y="9"/>
                    <a:pt x="85" y="0"/>
                    <a:pt x="101" y="5"/>
                  </a:cubicBezTo>
                  <a:cubicBezTo>
                    <a:pt x="207" y="38"/>
                    <a:pt x="207" y="38"/>
                    <a:pt x="207" y="38"/>
                  </a:cubicBezTo>
                  <a:cubicBezTo>
                    <a:pt x="207" y="38"/>
                    <a:pt x="289" y="70"/>
                    <a:pt x="271" y="180"/>
                  </a:cubicBezTo>
                  <a:cubicBezTo>
                    <a:pt x="271" y="180"/>
                    <a:pt x="252" y="272"/>
                    <a:pt x="162" y="289"/>
                  </a:cubicBezTo>
                  <a:cubicBezTo>
                    <a:pt x="162" y="289"/>
                    <a:pt x="125" y="293"/>
                    <a:pt x="60" y="268"/>
                  </a:cubicBezTo>
                  <a:cubicBezTo>
                    <a:pt x="26" y="258"/>
                    <a:pt x="26" y="258"/>
                    <a:pt x="26" y="258"/>
                  </a:cubicBezTo>
                  <a:cubicBezTo>
                    <a:pt x="10" y="253"/>
                    <a:pt x="0" y="236"/>
                    <a:pt x="5" y="22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248">
              <a:extLst>
                <a:ext uri="{FF2B5EF4-FFF2-40B4-BE49-F238E27FC236}">
                  <a16:creationId xmlns:a16="http://schemas.microsoft.com/office/drawing/2014/main" id="{8117F7CA-3274-473C-92D7-BB519C174DF3}"/>
                </a:ext>
              </a:extLst>
            </p:cNvPr>
            <p:cNvSpPr>
              <a:spLocks/>
            </p:cNvSpPr>
            <p:nvPr/>
          </p:nvSpPr>
          <p:spPr bwMode="auto">
            <a:xfrm>
              <a:off x="5545138" y="3787775"/>
              <a:ext cx="238125" cy="241300"/>
            </a:xfrm>
            <a:custGeom>
              <a:avLst/>
              <a:gdLst>
                <a:gd name="T0" fmla="*/ 5 w 277"/>
                <a:gd name="T1" fmla="*/ 210 h 281"/>
                <a:gd name="T2" fmla="*/ 60 w 277"/>
                <a:gd name="T3" fmla="*/ 25 h 281"/>
                <a:gd name="T4" fmla="*/ 97 w 277"/>
                <a:gd name="T5" fmla="*/ 5 h 281"/>
                <a:gd name="T6" fmla="*/ 198 w 277"/>
                <a:gd name="T7" fmla="*/ 37 h 281"/>
                <a:gd name="T8" fmla="*/ 259 w 277"/>
                <a:gd name="T9" fmla="*/ 173 h 281"/>
                <a:gd name="T10" fmla="*/ 155 w 277"/>
                <a:gd name="T11" fmla="*/ 277 h 281"/>
                <a:gd name="T12" fmla="*/ 58 w 277"/>
                <a:gd name="T13" fmla="*/ 257 h 281"/>
                <a:gd name="T14" fmla="*/ 25 w 277"/>
                <a:gd name="T15" fmla="*/ 247 h 281"/>
                <a:gd name="T16" fmla="*/ 5 w 277"/>
                <a:gd name="T17" fmla="*/ 21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81">
                  <a:moveTo>
                    <a:pt x="5" y="210"/>
                  </a:moveTo>
                  <a:cubicBezTo>
                    <a:pt x="60" y="25"/>
                    <a:pt x="60" y="25"/>
                    <a:pt x="60" y="25"/>
                  </a:cubicBezTo>
                  <a:cubicBezTo>
                    <a:pt x="64" y="9"/>
                    <a:pt x="81" y="0"/>
                    <a:pt x="97" y="5"/>
                  </a:cubicBezTo>
                  <a:cubicBezTo>
                    <a:pt x="198" y="37"/>
                    <a:pt x="198" y="37"/>
                    <a:pt x="198" y="37"/>
                  </a:cubicBezTo>
                  <a:cubicBezTo>
                    <a:pt x="198" y="37"/>
                    <a:pt x="277" y="67"/>
                    <a:pt x="259" y="173"/>
                  </a:cubicBezTo>
                  <a:cubicBezTo>
                    <a:pt x="259" y="173"/>
                    <a:pt x="241" y="260"/>
                    <a:pt x="155" y="277"/>
                  </a:cubicBezTo>
                  <a:cubicBezTo>
                    <a:pt x="155" y="277"/>
                    <a:pt x="120" y="281"/>
                    <a:pt x="58" y="257"/>
                  </a:cubicBezTo>
                  <a:cubicBezTo>
                    <a:pt x="25" y="247"/>
                    <a:pt x="25" y="247"/>
                    <a:pt x="25" y="247"/>
                  </a:cubicBezTo>
                  <a:cubicBezTo>
                    <a:pt x="9" y="242"/>
                    <a:pt x="0" y="226"/>
                    <a:pt x="5" y="21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249">
              <a:extLst>
                <a:ext uri="{FF2B5EF4-FFF2-40B4-BE49-F238E27FC236}">
                  <a16:creationId xmlns:a16="http://schemas.microsoft.com/office/drawing/2014/main" id="{E51E26A8-4319-4A59-990A-49ACBF8F03EC}"/>
                </a:ext>
              </a:extLst>
            </p:cNvPr>
            <p:cNvSpPr>
              <a:spLocks/>
            </p:cNvSpPr>
            <p:nvPr/>
          </p:nvSpPr>
          <p:spPr bwMode="auto">
            <a:xfrm>
              <a:off x="5575301" y="3454400"/>
              <a:ext cx="198438" cy="204788"/>
            </a:xfrm>
            <a:custGeom>
              <a:avLst/>
              <a:gdLst>
                <a:gd name="T0" fmla="*/ 4 w 232"/>
                <a:gd name="T1" fmla="*/ 184 h 240"/>
                <a:gd name="T2" fmla="*/ 44 w 232"/>
                <a:gd name="T3" fmla="*/ 22 h 240"/>
                <a:gd name="T4" fmla="*/ 75 w 232"/>
                <a:gd name="T5" fmla="*/ 4 h 240"/>
                <a:gd name="T6" fmla="*/ 163 w 232"/>
                <a:gd name="T7" fmla="*/ 27 h 240"/>
                <a:gd name="T8" fmla="*/ 221 w 232"/>
                <a:gd name="T9" fmla="*/ 142 h 240"/>
                <a:gd name="T10" fmla="*/ 136 w 232"/>
                <a:gd name="T11" fmla="*/ 235 h 240"/>
                <a:gd name="T12" fmla="*/ 51 w 232"/>
                <a:gd name="T13" fmla="*/ 222 h 240"/>
                <a:gd name="T14" fmla="*/ 23 w 232"/>
                <a:gd name="T15" fmla="*/ 215 h 240"/>
                <a:gd name="T16" fmla="*/ 4 w 232"/>
                <a:gd name="T17" fmla="*/ 18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40">
                  <a:moveTo>
                    <a:pt x="4" y="184"/>
                  </a:moveTo>
                  <a:cubicBezTo>
                    <a:pt x="44" y="22"/>
                    <a:pt x="44" y="22"/>
                    <a:pt x="44" y="22"/>
                  </a:cubicBezTo>
                  <a:cubicBezTo>
                    <a:pt x="47" y="8"/>
                    <a:pt x="61" y="0"/>
                    <a:pt x="75" y="4"/>
                  </a:cubicBezTo>
                  <a:cubicBezTo>
                    <a:pt x="163" y="27"/>
                    <a:pt x="163" y="27"/>
                    <a:pt x="163" y="27"/>
                  </a:cubicBezTo>
                  <a:cubicBezTo>
                    <a:pt x="163" y="27"/>
                    <a:pt x="232" y="50"/>
                    <a:pt x="221" y="142"/>
                  </a:cubicBezTo>
                  <a:cubicBezTo>
                    <a:pt x="221" y="142"/>
                    <a:pt x="209" y="218"/>
                    <a:pt x="136" y="235"/>
                  </a:cubicBezTo>
                  <a:cubicBezTo>
                    <a:pt x="136" y="235"/>
                    <a:pt x="106" y="240"/>
                    <a:pt x="51" y="222"/>
                  </a:cubicBezTo>
                  <a:cubicBezTo>
                    <a:pt x="23" y="215"/>
                    <a:pt x="23" y="215"/>
                    <a:pt x="23" y="215"/>
                  </a:cubicBezTo>
                  <a:cubicBezTo>
                    <a:pt x="9" y="212"/>
                    <a:pt x="0" y="198"/>
                    <a:pt x="4" y="184"/>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250">
              <a:extLst>
                <a:ext uri="{FF2B5EF4-FFF2-40B4-BE49-F238E27FC236}">
                  <a16:creationId xmlns:a16="http://schemas.microsoft.com/office/drawing/2014/main" id="{D43BAA6D-2B86-4C29-96D0-3A8B0221AC59}"/>
                </a:ext>
              </a:extLst>
            </p:cNvPr>
            <p:cNvSpPr>
              <a:spLocks/>
            </p:cNvSpPr>
            <p:nvPr/>
          </p:nvSpPr>
          <p:spPr bwMode="auto">
            <a:xfrm>
              <a:off x="5349876" y="3062288"/>
              <a:ext cx="193675" cy="201613"/>
            </a:xfrm>
            <a:custGeom>
              <a:avLst/>
              <a:gdLst>
                <a:gd name="T0" fmla="*/ 3 w 226"/>
                <a:gd name="T1" fmla="*/ 180 h 235"/>
                <a:gd name="T2" fmla="*/ 42 w 226"/>
                <a:gd name="T3" fmla="*/ 22 h 235"/>
                <a:gd name="T4" fmla="*/ 73 w 226"/>
                <a:gd name="T5" fmla="*/ 4 h 235"/>
                <a:gd name="T6" fmla="*/ 159 w 226"/>
                <a:gd name="T7" fmla="*/ 27 h 235"/>
                <a:gd name="T8" fmla="*/ 216 w 226"/>
                <a:gd name="T9" fmla="*/ 139 h 235"/>
                <a:gd name="T10" fmla="*/ 132 w 226"/>
                <a:gd name="T11" fmla="*/ 230 h 235"/>
                <a:gd name="T12" fmla="*/ 49 w 226"/>
                <a:gd name="T13" fmla="*/ 217 h 235"/>
                <a:gd name="T14" fmla="*/ 21 w 226"/>
                <a:gd name="T15" fmla="*/ 210 h 235"/>
                <a:gd name="T16" fmla="*/ 3 w 226"/>
                <a:gd name="T17" fmla="*/ 18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35">
                  <a:moveTo>
                    <a:pt x="3" y="180"/>
                  </a:moveTo>
                  <a:cubicBezTo>
                    <a:pt x="42" y="22"/>
                    <a:pt x="42" y="22"/>
                    <a:pt x="42" y="22"/>
                  </a:cubicBezTo>
                  <a:cubicBezTo>
                    <a:pt x="46" y="8"/>
                    <a:pt x="59" y="0"/>
                    <a:pt x="73" y="4"/>
                  </a:cubicBezTo>
                  <a:cubicBezTo>
                    <a:pt x="159" y="27"/>
                    <a:pt x="159" y="27"/>
                    <a:pt x="159" y="27"/>
                  </a:cubicBezTo>
                  <a:cubicBezTo>
                    <a:pt x="159" y="27"/>
                    <a:pt x="226" y="50"/>
                    <a:pt x="216" y="139"/>
                  </a:cubicBezTo>
                  <a:cubicBezTo>
                    <a:pt x="216" y="139"/>
                    <a:pt x="204" y="213"/>
                    <a:pt x="132" y="230"/>
                  </a:cubicBezTo>
                  <a:cubicBezTo>
                    <a:pt x="132" y="230"/>
                    <a:pt x="103" y="235"/>
                    <a:pt x="49" y="217"/>
                  </a:cubicBezTo>
                  <a:cubicBezTo>
                    <a:pt x="21" y="210"/>
                    <a:pt x="21" y="210"/>
                    <a:pt x="21" y="210"/>
                  </a:cubicBezTo>
                  <a:cubicBezTo>
                    <a:pt x="8" y="207"/>
                    <a:pt x="0" y="194"/>
                    <a:pt x="3" y="18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251">
              <a:extLst>
                <a:ext uri="{FF2B5EF4-FFF2-40B4-BE49-F238E27FC236}">
                  <a16:creationId xmlns:a16="http://schemas.microsoft.com/office/drawing/2014/main" id="{841AB8CF-3B74-4D96-AAC1-7F6ACBBE44DC}"/>
                </a:ext>
              </a:extLst>
            </p:cNvPr>
            <p:cNvSpPr>
              <a:spLocks/>
            </p:cNvSpPr>
            <p:nvPr/>
          </p:nvSpPr>
          <p:spPr bwMode="auto">
            <a:xfrm>
              <a:off x="4346576" y="4367213"/>
              <a:ext cx="190500" cy="198438"/>
            </a:xfrm>
            <a:custGeom>
              <a:avLst/>
              <a:gdLst>
                <a:gd name="T0" fmla="*/ 8 w 223"/>
                <a:gd name="T1" fmla="*/ 90 h 231"/>
                <a:gd name="T2" fmla="*/ 99 w 223"/>
                <a:gd name="T3" fmla="*/ 7 h 231"/>
                <a:gd name="T4" fmla="*/ 129 w 223"/>
                <a:gd name="T5" fmla="*/ 13 h 231"/>
                <a:gd name="T6" fmla="*/ 183 w 223"/>
                <a:gd name="T7" fmla="*/ 80 h 231"/>
                <a:gd name="T8" fmla="*/ 180 w 223"/>
                <a:gd name="T9" fmla="*/ 189 h 231"/>
                <a:gd name="T10" fmla="*/ 82 w 223"/>
                <a:gd name="T11" fmla="*/ 200 h 231"/>
                <a:gd name="T12" fmla="*/ 27 w 223"/>
                <a:gd name="T13" fmla="*/ 142 h 231"/>
                <a:gd name="T14" fmla="*/ 9 w 223"/>
                <a:gd name="T15" fmla="*/ 121 h 231"/>
                <a:gd name="T16" fmla="*/ 8 w 223"/>
                <a:gd name="T17" fmla="*/ 9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231">
                  <a:moveTo>
                    <a:pt x="8" y="90"/>
                  </a:moveTo>
                  <a:cubicBezTo>
                    <a:pt x="99" y="7"/>
                    <a:pt x="99" y="7"/>
                    <a:pt x="99" y="7"/>
                  </a:cubicBezTo>
                  <a:cubicBezTo>
                    <a:pt x="107" y="0"/>
                    <a:pt x="121" y="3"/>
                    <a:pt x="129" y="13"/>
                  </a:cubicBezTo>
                  <a:cubicBezTo>
                    <a:pt x="183" y="80"/>
                    <a:pt x="183" y="80"/>
                    <a:pt x="183" y="80"/>
                  </a:cubicBezTo>
                  <a:cubicBezTo>
                    <a:pt x="183" y="80"/>
                    <a:pt x="223" y="135"/>
                    <a:pt x="180" y="189"/>
                  </a:cubicBezTo>
                  <a:cubicBezTo>
                    <a:pt x="180" y="189"/>
                    <a:pt x="142" y="231"/>
                    <a:pt x="82" y="200"/>
                  </a:cubicBezTo>
                  <a:cubicBezTo>
                    <a:pt x="82" y="200"/>
                    <a:pt x="59" y="185"/>
                    <a:pt x="27" y="142"/>
                  </a:cubicBezTo>
                  <a:cubicBezTo>
                    <a:pt x="9" y="121"/>
                    <a:pt x="9" y="121"/>
                    <a:pt x="9" y="121"/>
                  </a:cubicBezTo>
                  <a:cubicBezTo>
                    <a:pt x="1" y="110"/>
                    <a:pt x="0" y="96"/>
                    <a:pt x="8" y="9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252">
              <a:extLst>
                <a:ext uri="{FF2B5EF4-FFF2-40B4-BE49-F238E27FC236}">
                  <a16:creationId xmlns:a16="http://schemas.microsoft.com/office/drawing/2014/main" id="{21D91D28-E94F-49ED-853D-0665BDFFA32E}"/>
                </a:ext>
              </a:extLst>
            </p:cNvPr>
            <p:cNvSpPr>
              <a:spLocks/>
            </p:cNvSpPr>
            <p:nvPr/>
          </p:nvSpPr>
          <p:spPr bwMode="auto">
            <a:xfrm>
              <a:off x="3176" y="2552700"/>
              <a:ext cx="3621088" cy="1162050"/>
            </a:xfrm>
            <a:custGeom>
              <a:avLst/>
              <a:gdLst>
                <a:gd name="T0" fmla="*/ 3993 w 4224"/>
                <a:gd name="T1" fmla="*/ 1355 h 1355"/>
                <a:gd name="T2" fmla="*/ 3707 w 4224"/>
                <a:gd name="T3" fmla="*/ 1282 h 1355"/>
                <a:gd name="T4" fmla="*/ 2728 w 4224"/>
                <a:gd name="T5" fmla="*/ 1033 h 1355"/>
                <a:gd name="T6" fmla="*/ 2728 w 4224"/>
                <a:gd name="T7" fmla="*/ 1031 h 1355"/>
                <a:gd name="T8" fmla="*/ 2578 w 4224"/>
                <a:gd name="T9" fmla="*/ 997 h 1355"/>
                <a:gd name="T10" fmla="*/ 0 w 4224"/>
                <a:gd name="T11" fmla="*/ 556 h 1355"/>
                <a:gd name="T12" fmla="*/ 0 w 4224"/>
                <a:gd name="T13" fmla="*/ 0 h 1355"/>
                <a:gd name="T14" fmla="*/ 2939 w 4224"/>
                <a:gd name="T15" fmla="*/ 726 h 1355"/>
                <a:gd name="T16" fmla="*/ 3595 w 4224"/>
                <a:gd name="T17" fmla="*/ 864 h 1355"/>
                <a:gd name="T18" fmla="*/ 4224 w 4224"/>
                <a:gd name="T19" fmla="*/ 607 h 1355"/>
                <a:gd name="T20" fmla="*/ 3993 w 4224"/>
                <a:gd name="T21" fmla="*/ 1355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4" h="1355">
                  <a:moveTo>
                    <a:pt x="3993" y="1355"/>
                  </a:moveTo>
                  <a:cubicBezTo>
                    <a:pt x="3934" y="1334"/>
                    <a:pt x="3836" y="1309"/>
                    <a:pt x="3707" y="1282"/>
                  </a:cubicBezTo>
                  <a:cubicBezTo>
                    <a:pt x="2728" y="1033"/>
                    <a:pt x="2728" y="1033"/>
                    <a:pt x="2728" y="1033"/>
                  </a:cubicBezTo>
                  <a:cubicBezTo>
                    <a:pt x="2728" y="1031"/>
                    <a:pt x="2728" y="1031"/>
                    <a:pt x="2728" y="1031"/>
                  </a:cubicBezTo>
                  <a:cubicBezTo>
                    <a:pt x="2680" y="1020"/>
                    <a:pt x="2629" y="1009"/>
                    <a:pt x="2578" y="997"/>
                  </a:cubicBezTo>
                  <a:cubicBezTo>
                    <a:pt x="1700" y="801"/>
                    <a:pt x="612" y="583"/>
                    <a:pt x="0" y="556"/>
                  </a:cubicBezTo>
                  <a:cubicBezTo>
                    <a:pt x="0" y="0"/>
                    <a:pt x="0" y="0"/>
                    <a:pt x="0" y="0"/>
                  </a:cubicBezTo>
                  <a:cubicBezTo>
                    <a:pt x="2939" y="726"/>
                    <a:pt x="2939" y="726"/>
                    <a:pt x="2939" y="726"/>
                  </a:cubicBezTo>
                  <a:cubicBezTo>
                    <a:pt x="2939" y="726"/>
                    <a:pt x="3226" y="808"/>
                    <a:pt x="3595" y="864"/>
                  </a:cubicBezTo>
                  <a:cubicBezTo>
                    <a:pt x="3962" y="920"/>
                    <a:pt x="4224" y="607"/>
                    <a:pt x="4224" y="607"/>
                  </a:cubicBezTo>
                  <a:lnTo>
                    <a:pt x="3993" y="1355"/>
                  </a:ln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253">
              <a:extLst>
                <a:ext uri="{FF2B5EF4-FFF2-40B4-BE49-F238E27FC236}">
                  <a16:creationId xmlns:a16="http://schemas.microsoft.com/office/drawing/2014/main" id="{E3288F92-550A-4A8F-B5EF-EC4BD00199DA}"/>
                </a:ext>
              </a:extLst>
            </p:cNvPr>
            <p:cNvSpPr>
              <a:spLocks/>
            </p:cNvSpPr>
            <p:nvPr/>
          </p:nvSpPr>
          <p:spPr bwMode="auto">
            <a:xfrm>
              <a:off x="3176" y="7659688"/>
              <a:ext cx="3065463" cy="938213"/>
            </a:xfrm>
            <a:custGeom>
              <a:avLst/>
              <a:gdLst>
                <a:gd name="T0" fmla="*/ 3575 w 3575"/>
                <a:gd name="T1" fmla="*/ 582 h 1094"/>
                <a:gd name="T2" fmla="*/ 3177 w 3575"/>
                <a:gd name="T3" fmla="*/ 437 h 1094"/>
                <a:gd name="T4" fmla="*/ 2666 w 3575"/>
                <a:gd name="T5" fmla="*/ 471 h 1094"/>
                <a:gd name="T6" fmla="*/ 0 w 3575"/>
                <a:gd name="T7" fmla="*/ 1094 h 1094"/>
                <a:gd name="T8" fmla="*/ 0 w 3575"/>
                <a:gd name="T9" fmla="*/ 648 h 1094"/>
                <a:gd name="T10" fmla="*/ 2578 w 3575"/>
                <a:gd name="T11" fmla="*/ 207 h 1094"/>
                <a:gd name="T12" fmla="*/ 3393 w 3575"/>
                <a:gd name="T13" fmla="*/ 0 h 1094"/>
                <a:gd name="T14" fmla="*/ 3575 w 3575"/>
                <a:gd name="T15" fmla="*/ 582 h 10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75" h="1094">
                  <a:moveTo>
                    <a:pt x="3575" y="582"/>
                  </a:moveTo>
                  <a:cubicBezTo>
                    <a:pt x="3575" y="582"/>
                    <a:pt x="3411" y="465"/>
                    <a:pt x="3177" y="437"/>
                  </a:cubicBezTo>
                  <a:cubicBezTo>
                    <a:pt x="2943" y="408"/>
                    <a:pt x="2666" y="471"/>
                    <a:pt x="2666" y="471"/>
                  </a:cubicBezTo>
                  <a:cubicBezTo>
                    <a:pt x="0" y="1094"/>
                    <a:pt x="0" y="1094"/>
                    <a:pt x="0" y="1094"/>
                  </a:cubicBezTo>
                  <a:cubicBezTo>
                    <a:pt x="0" y="648"/>
                    <a:pt x="0" y="648"/>
                    <a:pt x="0" y="648"/>
                  </a:cubicBezTo>
                  <a:cubicBezTo>
                    <a:pt x="612" y="621"/>
                    <a:pt x="2578" y="207"/>
                    <a:pt x="2578" y="207"/>
                  </a:cubicBezTo>
                  <a:cubicBezTo>
                    <a:pt x="3393" y="0"/>
                    <a:pt x="3393" y="0"/>
                    <a:pt x="3393" y="0"/>
                  </a:cubicBezTo>
                  <a:lnTo>
                    <a:pt x="3575" y="582"/>
                  </a:ln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254">
              <a:extLst>
                <a:ext uri="{FF2B5EF4-FFF2-40B4-BE49-F238E27FC236}">
                  <a16:creationId xmlns:a16="http://schemas.microsoft.com/office/drawing/2014/main" id="{F60503DA-2998-4519-BA76-44B2DFD37FF3}"/>
                </a:ext>
              </a:extLst>
            </p:cNvPr>
            <p:cNvSpPr>
              <a:spLocks/>
            </p:cNvSpPr>
            <p:nvPr/>
          </p:nvSpPr>
          <p:spPr bwMode="auto">
            <a:xfrm>
              <a:off x="13290551" y="2527300"/>
              <a:ext cx="1171575" cy="1090613"/>
            </a:xfrm>
            <a:custGeom>
              <a:avLst/>
              <a:gdLst>
                <a:gd name="T0" fmla="*/ 0 w 1366"/>
                <a:gd name="T1" fmla="*/ 310 h 1272"/>
                <a:gd name="T2" fmla="*/ 211 w 1366"/>
                <a:gd name="T3" fmla="*/ 103 h 1272"/>
                <a:gd name="T4" fmla="*/ 530 w 1366"/>
                <a:gd name="T5" fmla="*/ 54 h 1272"/>
                <a:gd name="T6" fmla="*/ 1300 w 1366"/>
                <a:gd name="T7" fmla="*/ 761 h 1272"/>
                <a:gd name="T8" fmla="*/ 1203 w 1366"/>
                <a:gd name="T9" fmla="*/ 1132 h 1272"/>
                <a:gd name="T10" fmla="*/ 995 w 1366"/>
                <a:gd name="T11" fmla="*/ 1272 h 1272"/>
                <a:gd name="T12" fmla="*/ 0 w 1366"/>
                <a:gd name="T13" fmla="*/ 310 h 1272"/>
              </a:gdLst>
              <a:ahLst/>
              <a:cxnLst>
                <a:cxn ang="0">
                  <a:pos x="T0" y="T1"/>
                </a:cxn>
                <a:cxn ang="0">
                  <a:pos x="T2" y="T3"/>
                </a:cxn>
                <a:cxn ang="0">
                  <a:pos x="T4" y="T5"/>
                </a:cxn>
                <a:cxn ang="0">
                  <a:pos x="T6" y="T7"/>
                </a:cxn>
                <a:cxn ang="0">
                  <a:pos x="T8" y="T9"/>
                </a:cxn>
                <a:cxn ang="0">
                  <a:pos x="T10" y="T11"/>
                </a:cxn>
                <a:cxn ang="0">
                  <a:pos x="T12" y="T13"/>
                </a:cxn>
              </a:cxnLst>
              <a:rect l="0" t="0" r="r" b="b"/>
              <a:pathLst>
                <a:path w="1366" h="1272">
                  <a:moveTo>
                    <a:pt x="0" y="310"/>
                  </a:moveTo>
                  <a:cubicBezTo>
                    <a:pt x="211" y="103"/>
                    <a:pt x="211" y="103"/>
                    <a:pt x="211" y="103"/>
                  </a:cubicBezTo>
                  <a:cubicBezTo>
                    <a:pt x="296" y="20"/>
                    <a:pt x="424" y="0"/>
                    <a:pt x="530" y="54"/>
                  </a:cubicBezTo>
                  <a:cubicBezTo>
                    <a:pt x="751" y="165"/>
                    <a:pt x="1115" y="393"/>
                    <a:pt x="1300" y="761"/>
                  </a:cubicBezTo>
                  <a:cubicBezTo>
                    <a:pt x="1366" y="892"/>
                    <a:pt x="1324" y="1051"/>
                    <a:pt x="1203" y="1132"/>
                  </a:cubicBezTo>
                  <a:cubicBezTo>
                    <a:pt x="995" y="1272"/>
                    <a:pt x="995" y="1272"/>
                    <a:pt x="995" y="1272"/>
                  </a:cubicBezTo>
                  <a:cubicBezTo>
                    <a:pt x="995" y="1272"/>
                    <a:pt x="842" y="677"/>
                    <a:pt x="0" y="310"/>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255">
              <a:extLst>
                <a:ext uri="{FF2B5EF4-FFF2-40B4-BE49-F238E27FC236}">
                  <a16:creationId xmlns:a16="http://schemas.microsoft.com/office/drawing/2014/main" id="{1EA4BC51-F8C0-4B34-844C-C19BB95BA400}"/>
                </a:ext>
              </a:extLst>
            </p:cNvPr>
            <p:cNvSpPr>
              <a:spLocks/>
            </p:cNvSpPr>
            <p:nvPr/>
          </p:nvSpPr>
          <p:spPr bwMode="auto">
            <a:xfrm>
              <a:off x="15698788" y="5080000"/>
              <a:ext cx="3014663" cy="1971675"/>
            </a:xfrm>
            <a:custGeom>
              <a:avLst/>
              <a:gdLst>
                <a:gd name="T0" fmla="*/ 3511 w 3517"/>
                <a:gd name="T1" fmla="*/ 1307 h 2299"/>
                <a:gd name="T2" fmla="*/ 3428 w 3517"/>
                <a:gd name="T3" fmla="*/ 1601 h 2299"/>
                <a:gd name="T4" fmla="*/ 3424 w 3517"/>
                <a:gd name="T5" fmla="*/ 1609 h 2299"/>
                <a:gd name="T6" fmla="*/ 2493 w 3517"/>
                <a:gd name="T7" fmla="*/ 2077 h 2299"/>
                <a:gd name="T8" fmla="*/ 2354 w 3517"/>
                <a:gd name="T9" fmla="*/ 2089 h 2299"/>
                <a:gd name="T10" fmla="*/ 2318 w 3517"/>
                <a:gd name="T11" fmla="*/ 2092 h 2299"/>
                <a:gd name="T12" fmla="*/ 0 w 3517"/>
                <a:gd name="T13" fmla="*/ 2299 h 2299"/>
                <a:gd name="T14" fmla="*/ 30 w 3517"/>
                <a:gd name="T15" fmla="*/ 978 h 2299"/>
                <a:gd name="T16" fmla="*/ 682 w 3517"/>
                <a:gd name="T17" fmla="*/ 826 h 2299"/>
                <a:gd name="T18" fmla="*/ 1271 w 3517"/>
                <a:gd name="T19" fmla="*/ 600 h 2299"/>
                <a:gd name="T20" fmla="*/ 3197 w 3517"/>
                <a:gd name="T21" fmla="*/ 613 h 2299"/>
                <a:gd name="T22" fmla="*/ 3240 w 3517"/>
                <a:gd name="T23" fmla="*/ 657 h 2299"/>
                <a:gd name="T24" fmla="*/ 3471 w 3517"/>
                <a:gd name="T25" fmla="*/ 1022 h 2299"/>
                <a:gd name="T26" fmla="*/ 3511 w 3517"/>
                <a:gd name="T27" fmla="*/ 1307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7" h="2299">
                  <a:moveTo>
                    <a:pt x="3511" y="1307"/>
                  </a:moveTo>
                  <a:cubicBezTo>
                    <a:pt x="3504" y="1413"/>
                    <a:pt x="3473" y="1512"/>
                    <a:pt x="3428" y="1601"/>
                  </a:cubicBezTo>
                  <a:cubicBezTo>
                    <a:pt x="3427" y="1604"/>
                    <a:pt x="3426" y="1606"/>
                    <a:pt x="3424" y="1609"/>
                  </a:cubicBezTo>
                  <a:cubicBezTo>
                    <a:pt x="3272" y="1909"/>
                    <a:pt x="2829" y="2055"/>
                    <a:pt x="2493" y="2077"/>
                  </a:cubicBezTo>
                  <a:cubicBezTo>
                    <a:pt x="2354" y="2089"/>
                    <a:pt x="2354" y="2089"/>
                    <a:pt x="2354" y="2089"/>
                  </a:cubicBezTo>
                  <a:cubicBezTo>
                    <a:pt x="2318" y="2092"/>
                    <a:pt x="2318" y="2092"/>
                    <a:pt x="2318" y="2092"/>
                  </a:cubicBezTo>
                  <a:cubicBezTo>
                    <a:pt x="0" y="2299"/>
                    <a:pt x="0" y="2299"/>
                    <a:pt x="0" y="2299"/>
                  </a:cubicBezTo>
                  <a:cubicBezTo>
                    <a:pt x="586" y="1594"/>
                    <a:pt x="30" y="978"/>
                    <a:pt x="30" y="978"/>
                  </a:cubicBezTo>
                  <a:cubicBezTo>
                    <a:pt x="682" y="826"/>
                    <a:pt x="682" y="826"/>
                    <a:pt x="682" y="826"/>
                  </a:cubicBezTo>
                  <a:cubicBezTo>
                    <a:pt x="887" y="778"/>
                    <a:pt x="1085" y="701"/>
                    <a:pt x="1271" y="600"/>
                  </a:cubicBezTo>
                  <a:cubicBezTo>
                    <a:pt x="1691" y="369"/>
                    <a:pt x="2585" y="0"/>
                    <a:pt x="3197" y="613"/>
                  </a:cubicBezTo>
                  <a:cubicBezTo>
                    <a:pt x="3212" y="628"/>
                    <a:pt x="3226" y="643"/>
                    <a:pt x="3240" y="657"/>
                  </a:cubicBezTo>
                  <a:cubicBezTo>
                    <a:pt x="3357" y="783"/>
                    <a:pt x="3430" y="906"/>
                    <a:pt x="3471" y="1022"/>
                  </a:cubicBezTo>
                  <a:cubicBezTo>
                    <a:pt x="3506" y="1122"/>
                    <a:pt x="3517" y="1217"/>
                    <a:pt x="3511" y="130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56">
              <a:extLst>
                <a:ext uri="{FF2B5EF4-FFF2-40B4-BE49-F238E27FC236}">
                  <a16:creationId xmlns:a16="http://schemas.microsoft.com/office/drawing/2014/main" id="{2BC8EFD4-C9F7-46B5-A028-A58D41AD5999}"/>
                </a:ext>
              </a:extLst>
            </p:cNvPr>
            <p:cNvSpPr>
              <a:spLocks/>
            </p:cNvSpPr>
            <p:nvPr/>
          </p:nvSpPr>
          <p:spPr bwMode="auto">
            <a:xfrm>
              <a:off x="15449551" y="5859463"/>
              <a:ext cx="625475" cy="1250950"/>
            </a:xfrm>
            <a:custGeom>
              <a:avLst/>
              <a:gdLst>
                <a:gd name="T0" fmla="*/ 0 w 730"/>
                <a:gd name="T1" fmla="*/ 1460 h 1460"/>
                <a:gd name="T2" fmla="*/ 296 w 730"/>
                <a:gd name="T3" fmla="*/ 1456 h 1460"/>
                <a:gd name="T4" fmla="*/ 556 w 730"/>
                <a:gd name="T5" fmla="*/ 1266 h 1460"/>
                <a:gd name="T6" fmla="*/ 600 w 730"/>
                <a:gd name="T7" fmla="*/ 221 h 1460"/>
                <a:gd name="T8" fmla="*/ 269 w 730"/>
                <a:gd name="T9" fmla="*/ 28 h 1460"/>
                <a:gd name="T10" fmla="*/ 20 w 730"/>
                <a:gd name="T11" fmla="*/ 68 h 1460"/>
                <a:gd name="T12" fmla="*/ 0 w 730"/>
                <a:gd name="T13" fmla="*/ 1460 h 1460"/>
              </a:gdLst>
              <a:ahLst/>
              <a:cxnLst>
                <a:cxn ang="0">
                  <a:pos x="T0" y="T1"/>
                </a:cxn>
                <a:cxn ang="0">
                  <a:pos x="T2" y="T3"/>
                </a:cxn>
                <a:cxn ang="0">
                  <a:pos x="T4" y="T5"/>
                </a:cxn>
                <a:cxn ang="0">
                  <a:pos x="T6" y="T7"/>
                </a:cxn>
                <a:cxn ang="0">
                  <a:pos x="T8" y="T9"/>
                </a:cxn>
                <a:cxn ang="0">
                  <a:pos x="T10" y="T11"/>
                </a:cxn>
                <a:cxn ang="0">
                  <a:pos x="T12" y="T13"/>
                </a:cxn>
              </a:cxnLst>
              <a:rect l="0" t="0" r="r" b="b"/>
              <a:pathLst>
                <a:path w="730" h="1460">
                  <a:moveTo>
                    <a:pt x="0" y="1460"/>
                  </a:moveTo>
                  <a:cubicBezTo>
                    <a:pt x="296" y="1456"/>
                    <a:pt x="296" y="1456"/>
                    <a:pt x="296" y="1456"/>
                  </a:cubicBezTo>
                  <a:cubicBezTo>
                    <a:pt x="414" y="1455"/>
                    <a:pt x="519" y="1379"/>
                    <a:pt x="556" y="1266"/>
                  </a:cubicBezTo>
                  <a:cubicBezTo>
                    <a:pt x="634" y="1031"/>
                    <a:pt x="730" y="612"/>
                    <a:pt x="600" y="221"/>
                  </a:cubicBezTo>
                  <a:cubicBezTo>
                    <a:pt x="555" y="83"/>
                    <a:pt x="413" y="0"/>
                    <a:pt x="269" y="28"/>
                  </a:cubicBezTo>
                  <a:cubicBezTo>
                    <a:pt x="20" y="68"/>
                    <a:pt x="20" y="68"/>
                    <a:pt x="20" y="68"/>
                  </a:cubicBezTo>
                  <a:cubicBezTo>
                    <a:pt x="20" y="68"/>
                    <a:pt x="324" y="596"/>
                    <a:pt x="0" y="1460"/>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257">
              <a:extLst>
                <a:ext uri="{FF2B5EF4-FFF2-40B4-BE49-F238E27FC236}">
                  <a16:creationId xmlns:a16="http://schemas.microsoft.com/office/drawing/2014/main" id="{DBEB776F-FD98-438B-8912-217C1AF2E817}"/>
                </a:ext>
              </a:extLst>
            </p:cNvPr>
            <p:cNvSpPr>
              <a:spLocks/>
            </p:cNvSpPr>
            <p:nvPr/>
          </p:nvSpPr>
          <p:spPr bwMode="auto">
            <a:xfrm>
              <a:off x="14965363" y="1779588"/>
              <a:ext cx="647700" cy="704850"/>
            </a:xfrm>
            <a:custGeom>
              <a:avLst/>
              <a:gdLst>
                <a:gd name="T0" fmla="*/ 656 w 755"/>
                <a:gd name="T1" fmla="*/ 792 h 822"/>
                <a:gd name="T2" fmla="*/ 360 w 755"/>
                <a:gd name="T3" fmla="*/ 427 h 822"/>
                <a:gd name="T4" fmla="*/ 25 w 755"/>
                <a:gd name="T5" fmla="*/ 97 h 822"/>
                <a:gd name="T6" fmla="*/ 16 w 755"/>
                <a:gd name="T7" fmla="*/ 28 h 822"/>
                <a:gd name="T8" fmla="*/ 31 w 755"/>
                <a:gd name="T9" fmla="*/ 15 h 822"/>
                <a:gd name="T10" fmla="*/ 98 w 755"/>
                <a:gd name="T11" fmla="*/ 30 h 822"/>
                <a:gd name="T12" fmla="*/ 433 w 755"/>
                <a:gd name="T13" fmla="*/ 361 h 822"/>
                <a:gd name="T14" fmla="*/ 730 w 755"/>
                <a:gd name="T15" fmla="*/ 725 h 822"/>
                <a:gd name="T16" fmla="*/ 739 w 755"/>
                <a:gd name="T17" fmla="*/ 794 h 822"/>
                <a:gd name="T18" fmla="*/ 724 w 755"/>
                <a:gd name="T19" fmla="*/ 808 h 822"/>
                <a:gd name="T20" fmla="*/ 656 w 755"/>
                <a:gd name="T21" fmla="*/ 79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5" h="822">
                  <a:moveTo>
                    <a:pt x="656" y="792"/>
                  </a:moveTo>
                  <a:cubicBezTo>
                    <a:pt x="656" y="792"/>
                    <a:pt x="521" y="605"/>
                    <a:pt x="360" y="427"/>
                  </a:cubicBezTo>
                  <a:cubicBezTo>
                    <a:pt x="247" y="303"/>
                    <a:pt x="25" y="97"/>
                    <a:pt x="25" y="97"/>
                  </a:cubicBezTo>
                  <a:cubicBezTo>
                    <a:pt x="4" y="74"/>
                    <a:pt x="0" y="43"/>
                    <a:pt x="16" y="28"/>
                  </a:cubicBezTo>
                  <a:cubicBezTo>
                    <a:pt x="31" y="15"/>
                    <a:pt x="31" y="15"/>
                    <a:pt x="31" y="15"/>
                  </a:cubicBezTo>
                  <a:cubicBezTo>
                    <a:pt x="47" y="0"/>
                    <a:pt x="75" y="10"/>
                    <a:pt x="98" y="30"/>
                  </a:cubicBezTo>
                  <a:cubicBezTo>
                    <a:pt x="98" y="30"/>
                    <a:pt x="246" y="154"/>
                    <a:pt x="433" y="361"/>
                  </a:cubicBezTo>
                  <a:cubicBezTo>
                    <a:pt x="634" y="581"/>
                    <a:pt x="730" y="725"/>
                    <a:pt x="730" y="725"/>
                  </a:cubicBezTo>
                  <a:cubicBezTo>
                    <a:pt x="751" y="758"/>
                    <a:pt x="755" y="780"/>
                    <a:pt x="739" y="794"/>
                  </a:cubicBezTo>
                  <a:cubicBezTo>
                    <a:pt x="724" y="808"/>
                    <a:pt x="724" y="808"/>
                    <a:pt x="724" y="808"/>
                  </a:cubicBezTo>
                  <a:cubicBezTo>
                    <a:pt x="708" y="822"/>
                    <a:pt x="677" y="816"/>
                    <a:pt x="656" y="792"/>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258">
              <a:extLst>
                <a:ext uri="{FF2B5EF4-FFF2-40B4-BE49-F238E27FC236}">
                  <a16:creationId xmlns:a16="http://schemas.microsoft.com/office/drawing/2014/main" id="{490E2682-FAC7-44F2-ABD5-B65B8DC11CCD}"/>
                </a:ext>
              </a:extLst>
            </p:cNvPr>
            <p:cNvSpPr>
              <a:spLocks/>
            </p:cNvSpPr>
            <p:nvPr/>
          </p:nvSpPr>
          <p:spPr bwMode="auto">
            <a:xfrm>
              <a:off x="15127288" y="1636713"/>
              <a:ext cx="647700" cy="704850"/>
            </a:xfrm>
            <a:custGeom>
              <a:avLst/>
              <a:gdLst>
                <a:gd name="T0" fmla="*/ 656 w 755"/>
                <a:gd name="T1" fmla="*/ 792 h 822"/>
                <a:gd name="T2" fmla="*/ 360 w 755"/>
                <a:gd name="T3" fmla="*/ 427 h 822"/>
                <a:gd name="T4" fmla="*/ 25 w 755"/>
                <a:gd name="T5" fmla="*/ 97 h 822"/>
                <a:gd name="T6" fmla="*/ 16 w 755"/>
                <a:gd name="T7" fmla="*/ 28 h 822"/>
                <a:gd name="T8" fmla="*/ 31 w 755"/>
                <a:gd name="T9" fmla="*/ 15 h 822"/>
                <a:gd name="T10" fmla="*/ 98 w 755"/>
                <a:gd name="T11" fmla="*/ 30 h 822"/>
                <a:gd name="T12" fmla="*/ 433 w 755"/>
                <a:gd name="T13" fmla="*/ 361 h 822"/>
                <a:gd name="T14" fmla="*/ 730 w 755"/>
                <a:gd name="T15" fmla="*/ 725 h 822"/>
                <a:gd name="T16" fmla="*/ 739 w 755"/>
                <a:gd name="T17" fmla="*/ 794 h 822"/>
                <a:gd name="T18" fmla="*/ 724 w 755"/>
                <a:gd name="T19" fmla="*/ 808 h 822"/>
                <a:gd name="T20" fmla="*/ 656 w 755"/>
                <a:gd name="T21" fmla="*/ 79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5" h="822">
                  <a:moveTo>
                    <a:pt x="656" y="792"/>
                  </a:moveTo>
                  <a:cubicBezTo>
                    <a:pt x="656" y="792"/>
                    <a:pt x="521" y="605"/>
                    <a:pt x="360" y="427"/>
                  </a:cubicBezTo>
                  <a:cubicBezTo>
                    <a:pt x="247" y="303"/>
                    <a:pt x="25" y="97"/>
                    <a:pt x="25" y="97"/>
                  </a:cubicBezTo>
                  <a:cubicBezTo>
                    <a:pt x="4" y="74"/>
                    <a:pt x="0" y="43"/>
                    <a:pt x="16" y="28"/>
                  </a:cubicBezTo>
                  <a:cubicBezTo>
                    <a:pt x="31" y="15"/>
                    <a:pt x="31" y="15"/>
                    <a:pt x="31" y="15"/>
                  </a:cubicBezTo>
                  <a:cubicBezTo>
                    <a:pt x="47" y="0"/>
                    <a:pt x="75" y="10"/>
                    <a:pt x="98" y="30"/>
                  </a:cubicBezTo>
                  <a:cubicBezTo>
                    <a:pt x="98" y="30"/>
                    <a:pt x="246" y="154"/>
                    <a:pt x="433" y="361"/>
                  </a:cubicBezTo>
                  <a:cubicBezTo>
                    <a:pt x="634" y="582"/>
                    <a:pt x="730" y="725"/>
                    <a:pt x="730" y="725"/>
                  </a:cubicBezTo>
                  <a:cubicBezTo>
                    <a:pt x="751" y="758"/>
                    <a:pt x="755" y="780"/>
                    <a:pt x="739" y="794"/>
                  </a:cubicBezTo>
                  <a:cubicBezTo>
                    <a:pt x="724" y="808"/>
                    <a:pt x="724" y="808"/>
                    <a:pt x="724" y="808"/>
                  </a:cubicBezTo>
                  <a:cubicBezTo>
                    <a:pt x="708" y="822"/>
                    <a:pt x="677" y="816"/>
                    <a:pt x="656" y="792"/>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259">
              <a:extLst>
                <a:ext uri="{FF2B5EF4-FFF2-40B4-BE49-F238E27FC236}">
                  <a16:creationId xmlns:a16="http://schemas.microsoft.com/office/drawing/2014/main" id="{FF031D75-D27F-4DB4-9539-95E7F8A06FB2}"/>
                </a:ext>
              </a:extLst>
            </p:cNvPr>
            <p:cNvSpPr>
              <a:spLocks/>
            </p:cNvSpPr>
            <p:nvPr/>
          </p:nvSpPr>
          <p:spPr bwMode="auto">
            <a:xfrm>
              <a:off x="15293976" y="1501775"/>
              <a:ext cx="649288" cy="704850"/>
            </a:xfrm>
            <a:custGeom>
              <a:avLst/>
              <a:gdLst>
                <a:gd name="T0" fmla="*/ 657 w 756"/>
                <a:gd name="T1" fmla="*/ 793 h 823"/>
                <a:gd name="T2" fmla="*/ 360 w 756"/>
                <a:gd name="T3" fmla="*/ 427 h 823"/>
                <a:gd name="T4" fmla="*/ 25 w 756"/>
                <a:gd name="T5" fmla="*/ 97 h 823"/>
                <a:gd name="T6" fmla="*/ 16 w 756"/>
                <a:gd name="T7" fmla="*/ 28 h 823"/>
                <a:gd name="T8" fmla="*/ 31 w 756"/>
                <a:gd name="T9" fmla="*/ 15 h 823"/>
                <a:gd name="T10" fmla="*/ 99 w 756"/>
                <a:gd name="T11" fmla="*/ 30 h 823"/>
                <a:gd name="T12" fmla="*/ 434 w 756"/>
                <a:gd name="T13" fmla="*/ 361 h 823"/>
                <a:gd name="T14" fmla="*/ 731 w 756"/>
                <a:gd name="T15" fmla="*/ 726 h 823"/>
                <a:gd name="T16" fmla="*/ 740 w 756"/>
                <a:gd name="T17" fmla="*/ 794 h 823"/>
                <a:gd name="T18" fmla="*/ 725 w 756"/>
                <a:gd name="T19" fmla="*/ 808 h 823"/>
                <a:gd name="T20" fmla="*/ 657 w 756"/>
                <a:gd name="T21" fmla="*/ 793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6" h="823">
                  <a:moveTo>
                    <a:pt x="657" y="793"/>
                  </a:moveTo>
                  <a:cubicBezTo>
                    <a:pt x="657" y="793"/>
                    <a:pt x="522" y="605"/>
                    <a:pt x="360" y="427"/>
                  </a:cubicBezTo>
                  <a:cubicBezTo>
                    <a:pt x="248" y="304"/>
                    <a:pt x="25" y="97"/>
                    <a:pt x="25" y="97"/>
                  </a:cubicBezTo>
                  <a:cubicBezTo>
                    <a:pt x="4" y="74"/>
                    <a:pt x="0" y="43"/>
                    <a:pt x="16" y="28"/>
                  </a:cubicBezTo>
                  <a:cubicBezTo>
                    <a:pt x="31" y="15"/>
                    <a:pt x="31" y="15"/>
                    <a:pt x="31" y="15"/>
                  </a:cubicBezTo>
                  <a:cubicBezTo>
                    <a:pt x="47" y="0"/>
                    <a:pt x="75" y="10"/>
                    <a:pt x="99" y="30"/>
                  </a:cubicBezTo>
                  <a:cubicBezTo>
                    <a:pt x="99" y="30"/>
                    <a:pt x="246" y="154"/>
                    <a:pt x="434" y="361"/>
                  </a:cubicBezTo>
                  <a:cubicBezTo>
                    <a:pt x="634" y="582"/>
                    <a:pt x="731" y="726"/>
                    <a:pt x="731" y="726"/>
                  </a:cubicBezTo>
                  <a:cubicBezTo>
                    <a:pt x="752" y="758"/>
                    <a:pt x="756" y="780"/>
                    <a:pt x="740" y="794"/>
                  </a:cubicBezTo>
                  <a:cubicBezTo>
                    <a:pt x="725" y="808"/>
                    <a:pt x="725" y="808"/>
                    <a:pt x="725" y="808"/>
                  </a:cubicBezTo>
                  <a:cubicBezTo>
                    <a:pt x="709" y="823"/>
                    <a:pt x="678" y="816"/>
                    <a:pt x="657" y="793"/>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260">
              <a:extLst>
                <a:ext uri="{FF2B5EF4-FFF2-40B4-BE49-F238E27FC236}">
                  <a16:creationId xmlns:a16="http://schemas.microsoft.com/office/drawing/2014/main" id="{B7FC9CD5-96C3-4D91-B8D5-F8AE8D31391A}"/>
                </a:ext>
              </a:extLst>
            </p:cNvPr>
            <p:cNvSpPr>
              <a:spLocks/>
            </p:cNvSpPr>
            <p:nvPr/>
          </p:nvSpPr>
          <p:spPr bwMode="auto">
            <a:xfrm>
              <a:off x="17332326" y="5749925"/>
              <a:ext cx="188913" cy="903288"/>
            </a:xfrm>
            <a:custGeom>
              <a:avLst/>
              <a:gdLst>
                <a:gd name="T0" fmla="*/ 114 w 219"/>
                <a:gd name="T1" fmla="*/ 999 h 1053"/>
                <a:gd name="T2" fmla="*/ 85 w 219"/>
                <a:gd name="T3" fmla="*/ 529 h 1053"/>
                <a:gd name="T4" fmla="*/ 4 w 219"/>
                <a:gd name="T5" fmla="*/ 66 h 1053"/>
                <a:gd name="T6" fmla="*/ 36 w 219"/>
                <a:gd name="T7" fmla="*/ 5 h 1053"/>
                <a:gd name="T8" fmla="*/ 56 w 219"/>
                <a:gd name="T9" fmla="*/ 2 h 1053"/>
                <a:gd name="T10" fmla="*/ 103 w 219"/>
                <a:gd name="T11" fmla="*/ 54 h 1053"/>
                <a:gd name="T12" fmla="*/ 183 w 219"/>
                <a:gd name="T13" fmla="*/ 517 h 1053"/>
                <a:gd name="T14" fmla="*/ 213 w 219"/>
                <a:gd name="T15" fmla="*/ 987 h 1053"/>
                <a:gd name="T16" fmla="*/ 181 w 219"/>
                <a:gd name="T17" fmla="*/ 1048 h 1053"/>
                <a:gd name="T18" fmla="*/ 161 w 219"/>
                <a:gd name="T19" fmla="*/ 1050 h 1053"/>
                <a:gd name="T20" fmla="*/ 114 w 219"/>
                <a:gd name="T21" fmla="*/ 999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3">
                  <a:moveTo>
                    <a:pt x="114" y="999"/>
                  </a:moveTo>
                  <a:cubicBezTo>
                    <a:pt x="114" y="999"/>
                    <a:pt x="113" y="767"/>
                    <a:pt x="85" y="529"/>
                  </a:cubicBezTo>
                  <a:cubicBezTo>
                    <a:pt x="65" y="363"/>
                    <a:pt x="4" y="66"/>
                    <a:pt x="4" y="66"/>
                  </a:cubicBezTo>
                  <a:cubicBezTo>
                    <a:pt x="0" y="35"/>
                    <a:pt x="15" y="7"/>
                    <a:pt x="36" y="5"/>
                  </a:cubicBezTo>
                  <a:cubicBezTo>
                    <a:pt x="56" y="2"/>
                    <a:pt x="56" y="2"/>
                    <a:pt x="56" y="2"/>
                  </a:cubicBezTo>
                  <a:cubicBezTo>
                    <a:pt x="78" y="0"/>
                    <a:pt x="95" y="24"/>
                    <a:pt x="103" y="54"/>
                  </a:cubicBezTo>
                  <a:cubicBezTo>
                    <a:pt x="103" y="54"/>
                    <a:pt x="150" y="241"/>
                    <a:pt x="183" y="517"/>
                  </a:cubicBezTo>
                  <a:cubicBezTo>
                    <a:pt x="219" y="814"/>
                    <a:pt x="213" y="987"/>
                    <a:pt x="213" y="987"/>
                  </a:cubicBezTo>
                  <a:cubicBezTo>
                    <a:pt x="212" y="1026"/>
                    <a:pt x="202" y="1046"/>
                    <a:pt x="181" y="1048"/>
                  </a:cubicBezTo>
                  <a:cubicBezTo>
                    <a:pt x="161" y="1050"/>
                    <a:pt x="161" y="1050"/>
                    <a:pt x="161" y="1050"/>
                  </a:cubicBezTo>
                  <a:cubicBezTo>
                    <a:pt x="139" y="1053"/>
                    <a:pt x="118" y="1030"/>
                    <a:pt x="114"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261">
              <a:extLst>
                <a:ext uri="{FF2B5EF4-FFF2-40B4-BE49-F238E27FC236}">
                  <a16:creationId xmlns:a16="http://schemas.microsoft.com/office/drawing/2014/main" id="{57FF6297-56AF-45B7-80B1-00C89005B3C6}"/>
                </a:ext>
              </a:extLst>
            </p:cNvPr>
            <p:cNvSpPr>
              <a:spLocks/>
            </p:cNvSpPr>
            <p:nvPr/>
          </p:nvSpPr>
          <p:spPr bwMode="auto">
            <a:xfrm>
              <a:off x="17546638" y="5727700"/>
              <a:ext cx="188913" cy="904875"/>
            </a:xfrm>
            <a:custGeom>
              <a:avLst/>
              <a:gdLst>
                <a:gd name="T0" fmla="*/ 115 w 219"/>
                <a:gd name="T1" fmla="*/ 999 h 1054"/>
                <a:gd name="T2" fmla="*/ 85 w 219"/>
                <a:gd name="T3" fmla="*/ 530 h 1054"/>
                <a:gd name="T4" fmla="*/ 4 w 219"/>
                <a:gd name="T5" fmla="*/ 66 h 1054"/>
                <a:gd name="T6" fmla="*/ 37 w 219"/>
                <a:gd name="T7" fmla="*/ 5 h 1054"/>
                <a:gd name="T8" fmla="*/ 56 w 219"/>
                <a:gd name="T9" fmla="*/ 3 h 1054"/>
                <a:gd name="T10" fmla="*/ 103 w 219"/>
                <a:gd name="T11" fmla="*/ 55 h 1054"/>
                <a:gd name="T12" fmla="*/ 183 w 219"/>
                <a:gd name="T13" fmla="*/ 518 h 1054"/>
                <a:gd name="T14" fmla="*/ 214 w 219"/>
                <a:gd name="T15" fmla="*/ 987 h 1054"/>
                <a:gd name="T16" fmla="*/ 181 w 219"/>
                <a:gd name="T17" fmla="*/ 1049 h 1054"/>
                <a:gd name="T18" fmla="*/ 161 w 219"/>
                <a:gd name="T19" fmla="*/ 1051 h 1054"/>
                <a:gd name="T20" fmla="*/ 115 w 219"/>
                <a:gd name="T21" fmla="*/ 99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4">
                  <a:moveTo>
                    <a:pt x="115" y="999"/>
                  </a:moveTo>
                  <a:cubicBezTo>
                    <a:pt x="115" y="999"/>
                    <a:pt x="113" y="768"/>
                    <a:pt x="85" y="530"/>
                  </a:cubicBezTo>
                  <a:cubicBezTo>
                    <a:pt x="65" y="364"/>
                    <a:pt x="4" y="66"/>
                    <a:pt x="4" y="66"/>
                  </a:cubicBezTo>
                  <a:cubicBezTo>
                    <a:pt x="0" y="35"/>
                    <a:pt x="15" y="8"/>
                    <a:pt x="37" y="5"/>
                  </a:cubicBezTo>
                  <a:cubicBezTo>
                    <a:pt x="56" y="3"/>
                    <a:pt x="56" y="3"/>
                    <a:pt x="56" y="3"/>
                  </a:cubicBezTo>
                  <a:cubicBezTo>
                    <a:pt x="78" y="0"/>
                    <a:pt x="95" y="24"/>
                    <a:pt x="103" y="55"/>
                  </a:cubicBezTo>
                  <a:cubicBezTo>
                    <a:pt x="103" y="55"/>
                    <a:pt x="151" y="241"/>
                    <a:pt x="183" y="518"/>
                  </a:cubicBezTo>
                  <a:cubicBezTo>
                    <a:pt x="219" y="814"/>
                    <a:pt x="214" y="987"/>
                    <a:pt x="214" y="987"/>
                  </a:cubicBezTo>
                  <a:cubicBezTo>
                    <a:pt x="212" y="1026"/>
                    <a:pt x="203" y="1046"/>
                    <a:pt x="181" y="1049"/>
                  </a:cubicBezTo>
                  <a:cubicBezTo>
                    <a:pt x="161" y="1051"/>
                    <a:pt x="161" y="1051"/>
                    <a:pt x="161" y="1051"/>
                  </a:cubicBezTo>
                  <a:cubicBezTo>
                    <a:pt x="139" y="1054"/>
                    <a:pt x="118" y="1030"/>
                    <a:pt x="115"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262">
              <a:extLst>
                <a:ext uri="{FF2B5EF4-FFF2-40B4-BE49-F238E27FC236}">
                  <a16:creationId xmlns:a16="http://schemas.microsoft.com/office/drawing/2014/main" id="{231CDAC6-2E70-4884-A234-B3AF5E63426B}"/>
                </a:ext>
              </a:extLst>
            </p:cNvPr>
            <p:cNvSpPr>
              <a:spLocks/>
            </p:cNvSpPr>
            <p:nvPr/>
          </p:nvSpPr>
          <p:spPr bwMode="auto">
            <a:xfrm>
              <a:off x="17762538" y="5715000"/>
              <a:ext cx="187325" cy="904875"/>
            </a:xfrm>
            <a:custGeom>
              <a:avLst/>
              <a:gdLst>
                <a:gd name="T0" fmla="*/ 115 w 219"/>
                <a:gd name="T1" fmla="*/ 999 h 1054"/>
                <a:gd name="T2" fmla="*/ 85 w 219"/>
                <a:gd name="T3" fmla="*/ 530 h 1054"/>
                <a:gd name="T4" fmla="*/ 4 w 219"/>
                <a:gd name="T5" fmla="*/ 66 h 1054"/>
                <a:gd name="T6" fmla="*/ 37 w 219"/>
                <a:gd name="T7" fmla="*/ 5 h 1054"/>
                <a:gd name="T8" fmla="*/ 56 w 219"/>
                <a:gd name="T9" fmla="*/ 3 h 1054"/>
                <a:gd name="T10" fmla="*/ 103 w 219"/>
                <a:gd name="T11" fmla="*/ 55 h 1054"/>
                <a:gd name="T12" fmla="*/ 183 w 219"/>
                <a:gd name="T13" fmla="*/ 518 h 1054"/>
                <a:gd name="T14" fmla="*/ 214 w 219"/>
                <a:gd name="T15" fmla="*/ 987 h 1054"/>
                <a:gd name="T16" fmla="*/ 181 w 219"/>
                <a:gd name="T17" fmla="*/ 1049 h 1054"/>
                <a:gd name="T18" fmla="*/ 161 w 219"/>
                <a:gd name="T19" fmla="*/ 1051 h 1054"/>
                <a:gd name="T20" fmla="*/ 115 w 219"/>
                <a:gd name="T21" fmla="*/ 99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4">
                  <a:moveTo>
                    <a:pt x="115" y="999"/>
                  </a:moveTo>
                  <a:cubicBezTo>
                    <a:pt x="115" y="999"/>
                    <a:pt x="113" y="768"/>
                    <a:pt x="85" y="530"/>
                  </a:cubicBezTo>
                  <a:cubicBezTo>
                    <a:pt x="65" y="364"/>
                    <a:pt x="4" y="66"/>
                    <a:pt x="4" y="66"/>
                  </a:cubicBezTo>
                  <a:cubicBezTo>
                    <a:pt x="0" y="35"/>
                    <a:pt x="15" y="8"/>
                    <a:pt x="37" y="5"/>
                  </a:cubicBezTo>
                  <a:cubicBezTo>
                    <a:pt x="56" y="3"/>
                    <a:pt x="56" y="3"/>
                    <a:pt x="56" y="3"/>
                  </a:cubicBezTo>
                  <a:cubicBezTo>
                    <a:pt x="78" y="0"/>
                    <a:pt x="95" y="24"/>
                    <a:pt x="103" y="55"/>
                  </a:cubicBezTo>
                  <a:cubicBezTo>
                    <a:pt x="103" y="55"/>
                    <a:pt x="150" y="241"/>
                    <a:pt x="183" y="518"/>
                  </a:cubicBezTo>
                  <a:cubicBezTo>
                    <a:pt x="219" y="814"/>
                    <a:pt x="214" y="987"/>
                    <a:pt x="214" y="987"/>
                  </a:cubicBezTo>
                  <a:cubicBezTo>
                    <a:pt x="212" y="1026"/>
                    <a:pt x="202" y="1046"/>
                    <a:pt x="181" y="1049"/>
                  </a:cubicBezTo>
                  <a:cubicBezTo>
                    <a:pt x="161" y="1051"/>
                    <a:pt x="161" y="1051"/>
                    <a:pt x="161" y="1051"/>
                  </a:cubicBezTo>
                  <a:cubicBezTo>
                    <a:pt x="139" y="1054"/>
                    <a:pt x="118" y="1030"/>
                    <a:pt x="115"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263">
              <a:extLst>
                <a:ext uri="{FF2B5EF4-FFF2-40B4-BE49-F238E27FC236}">
                  <a16:creationId xmlns:a16="http://schemas.microsoft.com/office/drawing/2014/main" id="{11C752F3-92AE-4546-B47C-D27AB6661044}"/>
                </a:ext>
              </a:extLst>
            </p:cNvPr>
            <p:cNvSpPr>
              <a:spLocks/>
            </p:cNvSpPr>
            <p:nvPr/>
          </p:nvSpPr>
          <p:spPr bwMode="auto">
            <a:xfrm>
              <a:off x="14857413" y="911225"/>
              <a:ext cx="1487488" cy="619125"/>
            </a:xfrm>
            <a:custGeom>
              <a:avLst/>
              <a:gdLst>
                <a:gd name="T0" fmla="*/ 1734 w 1734"/>
                <a:gd name="T1" fmla="*/ 398 h 721"/>
                <a:gd name="T2" fmla="*/ 1734 w 1734"/>
                <a:gd name="T3" fmla="*/ 398 h 721"/>
                <a:gd name="T4" fmla="*/ 0 w 1734"/>
                <a:gd name="T5" fmla="*/ 721 h 721"/>
                <a:gd name="T6" fmla="*/ 346 w 1734"/>
                <a:gd name="T7" fmla="*/ 432 h 721"/>
                <a:gd name="T8" fmla="*/ 1336 w 1734"/>
                <a:gd name="T9" fmla="*/ 104 h 721"/>
                <a:gd name="T10" fmla="*/ 1734 w 1734"/>
                <a:gd name="T11" fmla="*/ 398 h 721"/>
              </a:gdLst>
              <a:ahLst/>
              <a:cxnLst>
                <a:cxn ang="0">
                  <a:pos x="T0" y="T1"/>
                </a:cxn>
                <a:cxn ang="0">
                  <a:pos x="T2" y="T3"/>
                </a:cxn>
                <a:cxn ang="0">
                  <a:pos x="T4" y="T5"/>
                </a:cxn>
                <a:cxn ang="0">
                  <a:pos x="T6" y="T7"/>
                </a:cxn>
                <a:cxn ang="0">
                  <a:pos x="T8" y="T9"/>
                </a:cxn>
                <a:cxn ang="0">
                  <a:pos x="T10" y="T11"/>
                </a:cxn>
              </a:cxnLst>
              <a:rect l="0" t="0" r="r" b="b"/>
              <a:pathLst>
                <a:path w="1734" h="721">
                  <a:moveTo>
                    <a:pt x="1734" y="398"/>
                  </a:moveTo>
                  <a:cubicBezTo>
                    <a:pt x="1734" y="398"/>
                    <a:pt x="1734" y="398"/>
                    <a:pt x="1734" y="398"/>
                  </a:cubicBezTo>
                  <a:cubicBezTo>
                    <a:pt x="1186" y="138"/>
                    <a:pt x="0" y="721"/>
                    <a:pt x="0" y="721"/>
                  </a:cubicBezTo>
                  <a:cubicBezTo>
                    <a:pt x="346" y="432"/>
                    <a:pt x="346" y="432"/>
                    <a:pt x="346" y="432"/>
                  </a:cubicBezTo>
                  <a:cubicBezTo>
                    <a:pt x="600" y="210"/>
                    <a:pt x="1016" y="0"/>
                    <a:pt x="1336" y="104"/>
                  </a:cubicBezTo>
                  <a:cubicBezTo>
                    <a:pt x="1486" y="153"/>
                    <a:pt x="1630" y="242"/>
                    <a:pt x="1734" y="398"/>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264">
              <a:extLst>
                <a:ext uri="{FF2B5EF4-FFF2-40B4-BE49-F238E27FC236}">
                  <a16:creationId xmlns:a16="http://schemas.microsoft.com/office/drawing/2014/main" id="{2D466CE4-3EF4-4E84-BAE7-E636123CDC36}"/>
                </a:ext>
              </a:extLst>
            </p:cNvPr>
            <p:cNvSpPr>
              <a:spLocks/>
            </p:cNvSpPr>
            <p:nvPr/>
          </p:nvSpPr>
          <p:spPr bwMode="auto">
            <a:xfrm>
              <a:off x="17684751" y="6870700"/>
              <a:ext cx="31750" cy="3175"/>
            </a:xfrm>
            <a:custGeom>
              <a:avLst/>
              <a:gdLst>
                <a:gd name="T0" fmla="*/ 0 w 36"/>
                <a:gd name="T1" fmla="*/ 3 h 3"/>
                <a:gd name="T2" fmla="*/ 36 w 36"/>
                <a:gd name="T3" fmla="*/ 0 h 3"/>
                <a:gd name="T4" fmla="*/ 0 w 36"/>
                <a:gd name="T5" fmla="*/ 3 h 3"/>
              </a:gdLst>
              <a:ahLst/>
              <a:cxnLst>
                <a:cxn ang="0">
                  <a:pos x="T0" y="T1"/>
                </a:cxn>
                <a:cxn ang="0">
                  <a:pos x="T2" y="T3"/>
                </a:cxn>
                <a:cxn ang="0">
                  <a:pos x="T4" y="T5"/>
                </a:cxn>
              </a:cxnLst>
              <a:rect l="0" t="0" r="r" b="b"/>
              <a:pathLst>
                <a:path w="36" h="3">
                  <a:moveTo>
                    <a:pt x="0" y="3"/>
                  </a:moveTo>
                  <a:cubicBezTo>
                    <a:pt x="36" y="0"/>
                    <a:pt x="36" y="0"/>
                    <a:pt x="36" y="0"/>
                  </a:cubicBezTo>
                  <a:cubicBezTo>
                    <a:pt x="24" y="2"/>
                    <a:pt x="12" y="3"/>
                    <a:pt x="0" y="3"/>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265">
              <a:extLst>
                <a:ext uri="{FF2B5EF4-FFF2-40B4-BE49-F238E27FC236}">
                  <a16:creationId xmlns:a16="http://schemas.microsoft.com/office/drawing/2014/main" id="{75DF2CAE-AFDC-4CF4-A0F2-BE7E2D06D87A}"/>
                </a:ext>
              </a:extLst>
            </p:cNvPr>
            <p:cNvSpPr>
              <a:spLocks/>
            </p:cNvSpPr>
            <p:nvPr/>
          </p:nvSpPr>
          <p:spPr bwMode="auto">
            <a:xfrm>
              <a:off x="17716501" y="5643563"/>
              <a:ext cx="996950" cy="1227138"/>
            </a:xfrm>
            <a:custGeom>
              <a:avLst/>
              <a:gdLst>
                <a:gd name="T0" fmla="*/ 1157 w 1163"/>
                <a:gd name="T1" fmla="*/ 650 h 1432"/>
                <a:gd name="T2" fmla="*/ 1074 w 1163"/>
                <a:gd name="T3" fmla="*/ 944 h 1432"/>
                <a:gd name="T4" fmla="*/ 1070 w 1163"/>
                <a:gd name="T5" fmla="*/ 952 h 1432"/>
                <a:gd name="T6" fmla="*/ 139 w 1163"/>
                <a:gd name="T7" fmla="*/ 1420 h 1432"/>
                <a:gd name="T8" fmla="*/ 0 w 1163"/>
                <a:gd name="T9" fmla="*/ 1432 h 1432"/>
                <a:gd name="T10" fmla="*/ 886 w 1163"/>
                <a:gd name="T11" fmla="*/ 0 h 1432"/>
                <a:gd name="T12" fmla="*/ 1117 w 1163"/>
                <a:gd name="T13" fmla="*/ 365 h 1432"/>
                <a:gd name="T14" fmla="*/ 1157 w 1163"/>
                <a:gd name="T15" fmla="*/ 650 h 14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3" h="1432">
                  <a:moveTo>
                    <a:pt x="1157" y="650"/>
                  </a:moveTo>
                  <a:cubicBezTo>
                    <a:pt x="1147" y="785"/>
                    <a:pt x="1103" y="883"/>
                    <a:pt x="1074" y="944"/>
                  </a:cubicBezTo>
                  <a:cubicBezTo>
                    <a:pt x="1073" y="947"/>
                    <a:pt x="1072" y="949"/>
                    <a:pt x="1070" y="952"/>
                  </a:cubicBezTo>
                  <a:cubicBezTo>
                    <a:pt x="918" y="1252"/>
                    <a:pt x="475" y="1398"/>
                    <a:pt x="139" y="1420"/>
                  </a:cubicBezTo>
                  <a:cubicBezTo>
                    <a:pt x="0" y="1432"/>
                    <a:pt x="0" y="1432"/>
                    <a:pt x="0" y="1432"/>
                  </a:cubicBezTo>
                  <a:cubicBezTo>
                    <a:pt x="760" y="1345"/>
                    <a:pt x="874" y="28"/>
                    <a:pt x="886" y="0"/>
                  </a:cubicBezTo>
                  <a:cubicBezTo>
                    <a:pt x="1003" y="126"/>
                    <a:pt x="1076" y="249"/>
                    <a:pt x="1117" y="365"/>
                  </a:cubicBezTo>
                  <a:cubicBezTo>
                    <a:pt x="1152" y="465"/>
                    <a:pt x="1163" y="560"/>
                    <a:pt x="1157" y="650"/>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92" name="Textbox 1">
            <a:extLst>
              <a:ext uri="{FF2B5EF4-FFF2-40B4-BE49-F238E27FC236}">
                <a16:creationId xmlns:a16="http://schemas.microsoft.com/office/drawing/2014/main" id="{A47CB87F-54CE-48A0-9892-9E87A2CC40EF}"/>
              </a:ext>
            </a:extLst>
          </p:cNvPr>
          <p:cNvSpPr/>
          <p:nvPr/>
        </p:nvSpPr>
        <p:spPr>
          <a:xfrm>
            <a:off x="14614663" y="8895755"/>
            <a:ext cx="9324435" cy="2090738"/>
          </a:xfrm>
          <a:prstGeom prst="rect">
            <a:avLst/>
          </a:prstGeom>
        </p:spPr>
        <p:txBody>
          <a:bodyPr wrap="square" lIns="241719" tIns="120859" rIns="241719" bIns="120859">
            <a:spAutoFit/>
          </a:bodyPr>
          <a:lstStyle/>
          <a:p>
            <a:r>
              <a:rPr lang="en-US" sz="6000" dirty="0">
                <a:solidFill>
                  <a:schemeClr val="bg1"/>
                </a:solidFill>
                <a:latin typeface="Oswald" panose="020B0604020202020204" charset="0"/>
                <a:ea typeface="Roboto Light" panose="02000000000000000000" pitchFamily="2" charset="0"/>
                <a:cs typeface="Roboto Light" panose="02000000000000000000" pitchFamily="2" charset="0"/>
              </a:rPr>
              <a:t>Demo: Setting up routing and proxies</a:t>
            </a:r>
          </a:p>
        </p:txBody>
      </p:sp>
    </p:spTree>
    <p:extLst>
      <p:ext uri="{BB962C8B-B14F-4D97-AF65-F5344CB8AC3E}">
        <p14:creationId xmlns:p14="http://schemas.microsoft.com/office/powerpoint/2010/main" val="36885323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92"/>
                                        </p:tgtEl>
                                        <p:attrNameLst>
                                          <p:attrName>style.visibility</p:attrName>
                                        </p:attrNameLst>
                                      </p:cBhvr>
                                      <p:to>
                                        <p:strVal val="visible"/>
                                      </p:to>
                                    </p:set>
                                    <p:anim calcmode="lin" valueType="num">
                                      <p:cBhvr additive="base">
                                        <p:cTn id="7" dur="1000" fill="hold"/>
                                        <p:tgtEl>
                                          <p:spTgt spid="592"/>
                                        </p:tgtEl>
                                        <p:attrNameLst>
                                          <p:attrName>ppt_x</p:attrName>
                                        </p:attrNameLst>
                                      </p:cBhvr>
                                      <p:tavLst>
                                        <p:tav tm="0">
                                          <p:val>
                                            <p:strVal val="1+#ppt_w/2"/>
                                          </p:val>
                                        </p:tav>
                                        <p:tav tm="100000">
                                          <p:val>
                                            <p:strVal val="#ppt_x"/>
                                          </p:val>
                                        </p:tav>
                                      </p:tavLst>
                                    </p:anim>
                                    <p:anim calcmode="lin" valueType="num">
                                      <p:cBhvr additive="base">
                                        <p:cTn id="8" dur="1000" fill="hold"/>
                                        <p:tgtEl>
                                          <p:spTgt spid="5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Deployment and Monitoring</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42</a:t>
            </a:fld>
            <a:endParaRPr lang="es-SV" dirty="0"/>
          </a:p>
        </p:txBody>
      </p:sp>
      <p:grpSp>
        <p:nvGrpSpPr>
          <p:cNvPr id="5" name="Group 4">
            <a:extLst>
              <a:ext uri="{FF2B5EF4-FFF2-40B4-BE49-F238E27FC236}">
                <a16:creationId xmlns:a16="http://schemas.microsoft.com/office/drawing/2014/main" id="{B7CD0781-D375-4393-8060-2B1FAAC7244D}"/>
              </a:ext>
            </a:extLst>
          </p:cNvPr>
          <p:cNvGrpSpPr/>
          <p:nvPr/>
        </p:nvGrpSpPr>
        <p:grpSpPr>
          <a:xfrm>
            <a:off x="714582" y="2133270"/>
            <a:ext cx="11613227" cy="4308871"/>
            <a:chOff x="714582" y="2133270"/>
            <a:chExt cx="11613227" cy="4308871"/>
          </a:xfrm>
        </p:grpSpPr>
        <p:sp>
          <p:nvSpPr>
            <p:cNvPr id="4" name="TextBox 3">
              <a:extLst>
                <a:ext uri="{FF2B5EF4-FFF2-40B4-BE49-F238E27FC236}">
                  <a16:creationId xmlns:a16="http://schemas.microsoft.com/office/drawing/2014/main" id="{EF6990E6-A746-4CB1-9DFD-884EA0CF5D5C}"/>
                </a:ext>
              </a:extLst>
            </p:cNvPr>
            <p:cNvSpPr txBox="1"/>
            <p:nvPr/>
          </p:nvSpPr>
          <p:spPr>
            <a:xfrm>
              <a:off x="714582" y="2964266"/>
              <a:ext cx="11613227" cy="3477875"/>
            </a:xfrm>
            <a:prstGeom prst="rect">
              <a:avLst/>
            </a:prstGeom>
            <a:noFill/>
          </p:spPr>
          <p:txBody>
            <a:bodyPr wrap="square" rtlCol="0">
              <a:spAutoFit/>
            </a:bodyPr>
            <a:lstStyle/>
            <a:p>
              <a:pPr marL="685800" indent="-685800">
                <a:buFont typeface="Arial" panose="020B0604020202020204" pitchFamily="34" charset="0"/>
                <a:buChar char="•"/>
              </a:pPr>
              <a:r>
                <a:rPr lang="en-US" sz="4400" dirty="0">
                  <a:solidFill>
                    <a:schemeClr val="tx2"/>
                  </a:solidFill>
                </a:rPr>
                <a:t>Visual Studio</a:t>
              </a:r>
            </a:p>
            <a:p>
              <a:pPr marL="685800" indent="-685800">
                <a:buFont typeface="Arial" panose="020B0604020202020204" pitchFamily="34" charset="0"/>
                <a:buChar char="•"/>
              </a:pPr>
              <a:r>
                <a:rPr lang="en-US" sz="4400" dirty="0">
                  <a:solidFill>
                    <a:schemeClr val="tx2"/>
                  </a:solidFill>
                </a:rPr>
                <a:t>Functions CLI</a:t>
              </a:r>
            </a:p>
            <a:p>
              <a:pPr marL="685800" indent="-685800">
                <a:buFont typeface="Arial" panose="020B0604020202020204" pitchFamily="34" charset="0"/>
                <a:buChar char="•"/>
              </a:pPr>
              <a:r>
                <a:rPr lang="en-US" sz="4400" dirty="0">
                  <a:solidFill>
                    <a:schemeClr val="tx2"/>
                  </a:solidFill>
                </a:rPr>
                <a:t>Azure DevOps</a:t>
              </a:r>
            </a:p>
            <a:p>
              <a:pPr marL="685800" indent="-685800">
                <a:buFont typeface="Arial" panose="020B0604020202020204" pitchFamily="34" charset="0"/>
                <a:buChar char="•"/>
              </a:pPr>
              <a:r>
                <a:rPr lang="en-US" sz="4400" dirty="0">
                  <a:solidFill>
                    <a:schemeClr val="tx2"/>
                  </a:solidFill>
                </a:rPr>
                <a:t>Azure Resource Manager</a:t>
              </a:r>
            </a:p>
            <a:p>
              <a:pPr marL="685800" indent="-685800">
                <a:buFont typeface="Arial" panose="020B0604020202020204" pitchFamily="34" charset="0"/>
                <a:buChar char="•"/>
              </a:pPr>
              <a:r>
                <a:rPr lang="en-US" sz="4400" dirty="0">
                  <a:solidFill>
                    <a:schemeClr val="tx2"/>
                  </a:solidFill>
                </a:rPr>
                <a:t>Maven / Jenkins</a:t>
              </a:r>
            </a:p>
          </p:txBody>
        </p:sp>
        <p:sp>
          <p:nvSpPr>
            <p:cNvPr id="6" name="Rectangle 5">
              <a:extLst>
                <a:ext uri="{FF2B5EF4-FFF2-40B4-BE49-F238E27FC236}">
                  <a16:creationId xmlns:a16="http://schemas.microsoft.com/office/drawing/2014/main" id="{16FB94B1-3315-48F1-977D-85844C7EA6F5}"/>
                </a:ext>
              </a:extLst>
            </p:cNvPr>
            <p:cNvSpPr/>
            <p:nvPr/>
          </p:nvSpPr>
          <p:spPr>
            <a:xfrm>
              <a:off x="714582" y="2133270"/>
              <a:ext cx="5807582" cy="830997"/>
            </a:xfrm>
            <a:prstGeom prst="rect">
              <a:avLst/>
            </a:prstGeom>
          </p:spPr>
          <p:txBody>
            <a:bodyPr wrap="square">
              <a:spAutoFit/>
            </a:bodyPr>
            <a:lstStyle/>
            <a:p>
              <a:r>
                <a:rPr lang="en-US" dirty="0">
                  <a:solidFill>
                    <a:schemeClr val="accent1"/>
                  </a:solidFill>
                  <a:latin typeface="Oswald" panose="00000500000000000000" pitchFamily="2" charset="0"/>
                </a:rPr>
                <a:t>Deployment Options</a:t>
              </a:r>
            </a:p>
          </p:txBody>
        </p:sp>
      </p:grpSp>
      <p:grpSp>
        <p:nvGrpSpPr>
          <p:cNvPr id="9" name="Group 8">
            <a:extLst>
              <a:ext uri="{FF2B5EF4-FFF2-40B4-BE49-F238E27FC236}">
                <a16:creationId xmlns:a16="http://schemas.microsoft.com/office/drawing/2014/main" id="{DFD9FC1F-FF1C-48FA-B7CD-2799AF0E13B3}"/>
              </a:ext>
            </a:extLst>
          </p:cNvPr>
          <p:cNvGrpSpPr/>
          <p:nvPr/>
        </p:nvGrpSpPr>
        <p:grpSpPr>
          <a:xfrm>
            <a:off x="12753665" y="2133269"/>
            <a:ext cx="11613227" cy="2954655"/>
            <a:chOff x="12753665" y="2133269"/>
            <a:chExt cx="11613227" cy="2954655"/>
          </a:xfrm>
        </p:grpSpPr>
        <p:sp>
          <p:nvSpPr>
            <p:cNvPr id="7" name="Rectangle 6">
              <a:extLst>
                <a:ext uri="{FF2B5EF4-FFF2-40B4-BE49-F238E27FC236}">
                  <a16:creationId xmlns:a16="http://schemas.microsoft.com/office/drawing/2014/main" id="{8B1EF6B4-B4DE-4AEE-9669-B847AA09AE09}"/>
                </a:ext>
              </a:extLst>
            </p:cNvPr>
            <p:cNvSpPr/>
            <p:nvPr/>
          </p:nvSpPr>
          <p:spPr>
            <a:xfrm>
              <a:off x="12777859" y="2133269"/>
              <a:ext cx="11478212" cy="830997"/>
            </a:xfrm>
            <a:prstGeom prst="rect">
              <a:avLst/>
            </a:prstGeom>
          </p:spPr>
          <p:txBody>
            <a:bodyPr wrap="square">
              <a:spAutoFit/>
            </a:bodyPr>
            <a:lstStyle/>
            <a:p>
              <a:r>
                <a:rPr lang="en-US" dirty="0">
                  <a:solidFill>
                    <a:schemeClr val="accent1"/>
                  </a:solidFill>
                  <a:latin typeface="Oswald" panose="00000500000000000000" pitchFamily="2" charset="0"/>
                </a:rPr>
                <a:t>Monitoring Options</a:t>
              </a:r>
            </a:p>
          </p:txBody>
        </p:sp>
        <p:sp>
          <p:nvSpPr>
            <p:cNvPr id="8" name="TextBox 7">
              <a:extLst>
                <a:ext uri="{FF2B5EF4-FFF2-40B4-BE49-F238E27FC236}">
                  <a16:creationId xmlns:a16="http://schemas.microsoft.com/office/drawing/2014/main" id="{E9301D0F-26F7-4268-90E5-1B262F8F3189}"/>
                </a:ext>
              </a:extLst>
            </p:cNvPr>
            <p:cNvSpPr txBox="1"/>
            <p:nvPr/>
          </p:nvSpPr>
          <p:spPr>
            <a:xfrm>
              <a:off x="12753665" y="2964266"/>
              <a:ext cx="11613227" cy="2123658"/>
            </a:xfrm>
            <a:prstGeom prst="rect">
              <a:avLst/>
            </a:prstGeom>
            <a:noFill/>
          </p:spPr>
          <p:txBody>
            <a:bodyPr wrap="square" rtlCol="0">
              <a:spAutoFit/>
            </a:bodyPr>
            <a:lstStyle/>
            <a:p>
              <a:pPr marL="685800" indent="-685800">
                <a:buFont typeface="Arial" panose="020B0604020202020204" pitchFamily="34" charset="0"/>
                <a:buChar char="•"/>
              </a:pPr>
              <a:r>
                <a:rPr lang="en-US" sz="4400" dirty="0">
                  <a:solidFill>
                    <a:schemeClr val="tx2"/>
                  </a:solidFill>
                </a:rPr>
                <a:t>Azure App Insights</a:t>
              </a:r>
            </a:p>
            <a:p>
              <a:pPr marL="685800" indent="-685800">
                <a:buFont typeface="Arial" panose="020B0604020202020204" pitchFamily="34" charset="0"/>
                <a:buChar char="•"/>
              </a:pPr>
              <a:r>
                <a:rPr lang="en-US" sz="4400" dirty="0">
                  <a:solidFill>
                    <a:schemeClr val="tx2"/>
                  </a:solidFill>
                </a:rPr>
                <a:t>Function Logs</a:t>
              </a:r>
            </a:p>
            <a:p>
              <a:pPr marL="685800" indent="-685800">
                <a:buFont typeface="Arial" panose="020B0604020202020204" pitchFamily="34" charset="0"/>
                <a:buChar char="•"/>
              </a:pPr>
              <a:r>
                <a:rPr lang="en-US" sz="4400" dirty="0">
                  <a:solidFill>
                    <a:schemeClr val="tx2"/>
                  </a:solidFill>
                </a:rPr>
                <a:t>Azure Monitor (preview)</a:t>
              </a:r>
            </a:p>
          </p:txBody>
        </p:sp>
      </p:grpSp>
    </p:spTree>
    <p:extLst>
      <p:ext uri="{BB962C8B-B14F-4D97-AF65-F5344CB8AC3E}">
        <p14:creationId xmlns:p14="http://schemas.microsoft.com/office/powerpoint/2010/main" val="1136665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85000">
              <a:schemeClr val="accent1">
                <a:lumMod val="75000"/>
              </a:schemeClr>
            </a:gs>
            <a:gs pos="0">
              <a:schemeClr val="accent1"/>
            </a:gs>
          </a:gsLst>
          <a:path path="circle">
            <a:fillToRect l="50000" t="50000" r="50000" b="50000"/>
          </a:path>
        </a:gradFill>
        <a:effectLst/>
      </p:bgPr>
    </p:bg>
    <p:spTree>
      <p:nvGrpSpPr>
        <p:cNvPr id="1" name=""/>
        <p:cNvGrpSpPr/>
        <p:nvPr/>
      </p:nvGrpSpPr>
      <p:grpSpPr>
        <a:xfrm>
          <a:off x="0" y="0"/>
          <a:ext cx="0" cy="0"/>
          <a:chOff x="0" y="0"/>
          <a:chExt cx="0" cy="0"/>
        </a:xfrm>
      </p:grpSpPr>
      <p:grpSp>
        <p:nvGrpSpPr>
          <p:cNvPr id="591" name="Grupo 590">
            <a:extLst>
              <a:ext uri="{FF2B5EF4-FFF2-40B4-BE49-F238E27FC236}">
                <a16:creationId xmlns:a16="http://schemas.microsoft.com/office/drawing/2014/main" id="{4246C2AC-5DE0-440C-9C12-C9C616C027CE}"/>
              </a:ext>
            </a:extLst>
          </p:cNvPr>
          <p:cNvGrpSpPr/>
          <p:nvPr/>
        </p:nvGrpSpPr>
        <p:grpSpPr>
          <a:xfrm>
            <a:off x="1588" y="812800"/>
            <a:ext cx="18711863" cy="12091988"/>
            <a:chOff x="1588" y="420688"/>
            <a:chExt cx="18711863" cy="12091988"/>
          </a:xfrm>
        </p:grpSpPr>
        <p:sp>
          <p:nvSpPr>
            <p:cNvPr id="393" name="Freeform 7">
              <a:extLst>
                <a:ext uri="{FF2B5EF4-FFF2-40B4-BE49-F238E27FC236}">
                  <a16:creationId xmlns:a16="http://schemas.microsoft.com/office/drawing/2014/main" id="{8BC158E8-1605-4AE0-A38C-36B252355B92}"/>
                </a:ext>
              </a:extLst>
            </p:cNvPr>
            <p:cNvSpPr>
              <a:spLocks/>
            </p:cNvSpPr>
            <p:nvPr/>
          </p:nvSpPr>
          <p:spPr bwMode="auto">
            <a:xfrm>
              <a:off x="3806825" y="9798051"/>
              <a:ext cx="555625" cy="257175"/>
            </a:xfrm>
            <a:custGeom>
              <a:avLst/>
              <a:gdLst>
                <a:gd name="T0" fmla="*/ 339 w 350"/>
                <a:gd name="T1" fmla="*/ 162 h 162"/>
                <a:gd name="T2" fmla="*/ 350 w 350"/>
                <a:gd name="T3" fmla="*/ 134 h 162"/>
                <a:gd name="T4" fmla="*/ 12 w 350"/>
                <a:gd name="T5" fmla="*/ 0 h 162"/>
                <a:gd name="T6" fmla="*/ 0 w 350"/>
                <a:gd name="T7" fmla="*/ 28 h 162"/>
                <a:gd name="T8" fmla="*/ 339 w 350"/>
                <a:gd name="T9" fmla="*/ 162 h 162"/>
              </a:gdLst>
              <a:ahLst/>
              <a:cxnLst>
                <a:cxn ang="0">
                  <a:pos x="T0" y="T1"/>
                </a:cxn>
                <a:cxn ang="0">
                  <a:pos x="T2" y="T3"/>
                </a:cxn>
                <a:cxn ang="0">
                  <a:pos x="T4" y="T5"/>
                </a:cxn>
                <a:cxn ang="0">
                  <a:pos x="T6" y="T7"/>
                </a:cxn>
                <a:cxn ang="0">
                  <a:pos x="T8" y="T9"/>
                </a:cxn>
              </a:cxnLst>
              <a:rect l="0" t="0" r="r" b="b"/>
              <a:pathLst>
                <a:path w="350" h="162">
                  <a:moveTo>
                    <a:pt x="339" y="162"/>
                  </a:moveTo>
                  <a:lnTo>
                    <a:pt x="350" y="134"/>
                  </a:lnTo>
                  <a:lnTo>
                    <a:pt x="12" y="0"/>
                  </a:lnTo>
                  <a:lnTo>
                    <a:pt x="0" y="28"/>
                  </a:lnTo>
                  <a:lnTo>
                    <a:pt x="339" y="16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8">
              <a:extLst>
                <a:ext uri="{FF2B5EF4-FFF2-40B4-BE49-F238E27FC236}">
                  <a16:creationId xmlns:a16="http://schemas.microsoft.com/office/drawing/2014/main" id="{8B40D980-DB74-42AB-9E89-A6DB5A2DC4A7}"/>
                </a:ext>
              </a:extLst>
            </p:cNvPr>
            <p:cNvSpPr>
              <a:spLocks/>
            </p:cNvSpPr>
            <p:nvPr/>
          </p:nvSpPr>
          <p:spPr bwMode="auto">
            <a:xfrm>
              <a:off x="3806825" y="9796463"/>
              <a:ext cx="46038" cy="55563"/>
            </a:xfrm>
            <a:custGeom>
              <a:avLst/>
              <a:gdLst>
                <a:gd name="T0" fmla="*/ 11 w 29"/>
                <a:gd name="T1" fmla="*/ 0 h 35"/>
                <a:gd name="T2" fmla="*/ 0 w 29"/>
                <a:gd name="T3" fmla="*/ 28 h 35"/>
                <a:gd name="T4" fmla="*/ 18 w 29"/>
                <a:gd name="T5" fmla="*/ 35 h 35"/>
                <a:gd name="T6" fmla="*/ 29 w 29"/>
                <a:gd name="T7" fmla="*/ 7 h 35"/>
                <a:gd name="T8" fmla="*/ 11 w 29"/>
                <a:gd name="T9" fmla="*/ 0 h 35"/>
              </a:gdLst>
              <a:ahLst/>
              <a:cxnLst>
                <a:cxn ang="0">
                  <a:pos x="T0" y="T1"/>
                </a:cxn>
                <a:cxn ang="0">
                  <a:pos x="T2" y="T3"/>
                </a:cxn>
                <a:cxn ang="0">
                  <a:pos x="T4" y="T5"/>
                </a:cxn>
                <a:cxn ang="0">
                  <a:pos x="T6" y="T7"/>
                </a:cxn>
                <a:cxn ang="0">
                  <a:pos x="T8" y="T9"/>
                </a:cxn>
              </a:cxnLst>
              <a:rect l="0" t="0" r="r" b="b"/>
              <a:pathLst>
                <a:path w="29" h="35">
                  <a:moveTo>
                    <a:pt x="11" y="0"/>
                  </a:moveTo>
                  <a:lnTo>
                    <a:pt x="0" y="28"/>
                  </a:lnTo>
                  <a:lnTo>
                    <a:pt x="18" y="35"/>
                  </a:lnTo>
                  <a:lnTo>
                    <a:pt x="29" y="7"/>
                  </a:lnTo>
                  <a:lnTo>
                    <a:pt x="11"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9">
              <a:extLst>
                <a:ext uri="{FF2B5EF4-FFF2-40B4-BE49-F238E27FC236}">
                  <a16:creationId xmlns:a16="http://schemas.microsoft.com/office/drawing/2014/main" id="{561362F2-8A25-4733-9F83-9FE8718AB170}"/>
                </a:ext>
              </a:extLst>
            </p:cNvPr>
            <p:cNvSpPr>
              <a:spLocks/>
            </p:cNvSpPr>
            <p:nvPr/>
          </p:nvSpPr>
          <p:spPr bwMode="auto">
            <a:xfrm>
              <a:off x="3640138" y="9691688"/>
              <a:ext cx="214313" cy="201613"/>
            </a:xfrm>
            <a:custGeom>
              <a:avLst/>
              <a:gdLst>
                <a:gd name="T0" fmla="*/ 191 w 251"/>
                <a:gd name="T1" fmla="*/ 228 h 234"/>
                <a:gd name="T2" fmla="*/ 249 w 251"/>
                <a:gd name="T3" fmla="*/ 81 h 234"/>
                <a:gd name="T4" fmla="*/ 245 w 251"/>
                <a:gd name="T5" fmla="*/ 71 h 234"/>
                <a:gd name="T6" fmla="*/ 70 w 251"/>
                <a:gd name="T7" fmla="*/ 1 h 234"/>
                <a:gd name="T8" fmla="*/ 60 w 251"/>
                <a:gd name="T9" fmla="*/ 5 h 234"/>
                <a:gd name="T10" fmla="*/ 1 w 251"/>
                <a:gd name="T11" fmla="*/ 153 h 234"/>
                <a:gd name="T12" fmla="*/ 6 w 251"/>
                <a:gd name="T13" fmla="*/ 163 h 234"/>
                <a:gd name="T14" fmla="*/ 181 w 251"/>
                <a:gd name="T15" fmla="*/ 232 h 234"/>
                <a:gd name="T16" fmla="*/ 191 w 251"/>
                <a:gd name="T17"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34">
                  <a:moveTo>
                    <a:pt x="191" y="228"/>
                  </a:moveTo>
                  <a:cubicBezTo>
                    <a:pt x="249" y="81"/>
                    <a:pt x="249" y="81"/>
                    <a:pt x="249" y="81"/>
                  </a:cubicBezTo>
                  <a:cubicBezTo>
                    <a:pt x="251" y="77"/>
                    <a:pt x="249" y="72"/>
                    <a:pt x="245" y="71"/>
                  </a:cubicBezTo>
                  <a:cubicBezTo>
                    <a:pt x="70" y="1"/>
                    <a:pt x="70" y="1"/>
                    <a:pt x="70" y="1"/>
                  </a:cubicBezTo>
                  <a:cubicBezTo>
                    <a:pt x="66" y="0"/>
                    <a:pt x="62" y="2"/>
                    <a:pt x="60" y="5"/>
                  </a:cubicBezTo>
                  <a:cubicBezTo>
                    <a:pt x="1" y="153"/>
                    <a:pt x="1" y="153"/>
                    <a:pt x="1" y="153"/>
                  </a:cubicBezTo>
                  <a:cubicBezTo>
                    <a:pt x="0" y="157"/>
                    <a:pt x="2" y="161"/>
                    <a:pt x="6" y="163"/>
                  </a:cubicBezTo>
                  <a:cubicBezTo>
                    <a:pt x="181" y="232"/>
                    <a:pt x="181" y="232"/>
                    <a:pt x="181" y="232"/>
                  </a:cubicBezTo>
                  <a:cubicBezTo>
                    <a:pt x="185" y="234"/>
                    <a:pt x="189" y="232"/>
                    <a:pt x="191" y="2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10">
              <a:extLst>
                <a:ext uri="{FF2B5EF4-FFF2-40B4-BE49-F238E27FC236}">
                  <a16:creationId xmlns:a16="http://schemas.microsoft.com/office/drawing/2014/main" id="{4CAF5963-71FD-43C0-AEA1-D315169356D4}"/>
                </a:ext>
              </a:extLst>
            </p:cNvPr>
            <p:cNvSpPr>
              <a:spLocks/>
            </p:cNvSpPr>
            <p:nvPr/>
          </p:nvSpPr>
          <p:spPr bwMode="auto">
            <a:xfrm>
              <a:off x="3271838" y="9507538"/>
              <a:ext cx="452438" cy="374650"/>
            </a:xfrm>
            <a:custGeom>
              <a:avLst/>
              <a:gdLst>
                <a:gd name="T0" fmla="*/ 439 w 527"/>
                <a:gd name="T1" fmla="*/ 404 h 437"/>
                <a:gd name="T2" fmla="*/ 519 w 527"/>
                <a:gd name="T3" fmla="*/ 203 h 437"/>
                <a:gd name="T4" fmla="*/ 495 w 527"/>
                <a:gd name="T5" fmla="*/ 149 h 437"/>
                <a:gd name="T6" fmla="*/ 143 w 527"/>
                <a:gd name="T7" fmla="*/ 9 h 437"/>
                <a:gd name="T8" fmla="*/ 88 w 527"/>
                <a:gd name="T9" fmla="*/ 32 h 437"/>
                <a:gd name="T10" fmla="*/ 8 w 527"/>
                <a:gd name="T11" fmla="*/ 233 h 437"/>
                <a:gd name="T12" fmla="*/ 32 w 527"/>
                <a:gd name="T13" fmla="*/ 288 h 437"/>
                <a:gd name="T14" fmla="*/ 384 w 527"/>
                <a:gd name="T15" fmla="*/ 428 h 437"/>
                <a:gd name="T16" fmla="*/ 439 w 527"/>
                <a:gd name="T17" fmla="*/ 404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437">
                  <a:moveTo>
                    <a:pt x="439" y="404"/>
                  </a:moveTo>
                  <a:cubicBezTo>
                    <a:pt x="519" y="203"/>
                    <a:pt x="519" y="203"/>
                    <a:pt x="519" y="203"/>
                  </a:cubicBezTo>
                  <a:cubicBezTo>
                    <a:pt x="527" y="182"/>
                    <a:pt x="517" y="157"/>
                    <a:pt x="495" y="149"/>
                  </a:cubicBezTo>
                  <a:cubicBezTo>
                    <a:pt x="143" y="9"/>
                    <a:pt x="143" y="9"/>
                    <a:pt x="143" y="9"/>
                  </a:cubicBezTo>
                  <a:cubicBezTo>
                    <a:pt x="121" y="0"/>
                    <a:pt x="97" y="11"/>
                    <a:pt x="88" y="32"/>
                  </a:cubicBezTo>
                  <a:cubicBezTo>
                    <a:pt x="8" y="233"/>
                    <a:pt x="8" y="233"/>
                    <a:pt x="8" y="233"/>
                  </a:cubicBezTo>
                  <a:cubicBezTo>
                    <a:pt x="0" y="255"/>
                    <a:pt x="10" y="279"/>
                    <a:pt x="32" y="288"/>
                  </a:cubicBezTo>
                  <a:cubicBezTo>
                    <a:pt x="384" y="428"/>
                    <a:pt x="384" y="428"/>
                    <a:pt x="384" y="428"/>
                  </a:cubicBezTo>
                  <a:cubicBezTo>
                    <a:pt x="406" y="437"/>
                    <a:pt x="430" y="426"/>
                    <a:pt x="439" y="404"/>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11">
              <a:extLst>
                <a:ext uri="{FF2B5EF4-FFF2-40B4-BE49-F238E27FC236}">
                  <a16:creationId xmlns:a16="http://schemas.microsoft.com/office/drawing/2014/main" id="{094515E2-A8F5-45CC-8FFF-DAC15BC2DB02}"/>
                </a:ext>
              </a:extLst>
            </p:cNvPr>
            <p:cNvSpPr>
              <a:spLocks noEditPoints="1"/>
            </p:cNvSpPr>
            <p:nvPr/>
          </p:nvSpPr>
          <p:spPr bwMode="auto">
            <a:xfrm>
              <a:off x="3268663" y="9502776"/>
              <a:ext cx="461963" cy="381000"/>
            </a:xfrm>
            <a:custGeom>
              <a:avLst/>
              <a:gdLst>
                <a:gd name="T0" fmla="*/ 404 w 540"/>
                <a:gd name="T1" fmla="*/ 443 h 443"/>
                <a:gd name="T2" fmla="*/ 385 w 540"/>
                <a:gd name="T3" fmla="*/ 439 h 443"/>
                <a:gd name="T4" fmla="*/ 33 w 540"/>
                <a:gd name="T5" fmla="*/ 299 h 443"/>
                <a:gd name="T6" fmla="*/ 5 w 540"/>
                <a:gd name="T7" fmla="*/ 273 h 443"/>
                <a:gd name="T8" fmla="*/ 5 w 540"/>
                <a:gd name="T9" fmla="*/ 234 h 443"/>
                <a:gd name="T10" fmla="*/ 85 w 540"/>
                <a:gd name="T11" fmla="*/ 33 h 443"/>
                <a:gd name="T12" fmla="*/ 111 w 540"/>
                <a:gd name="T13" fmla="*/ 6 h 443"/>
                <a:gd name="T14" fmla="*/ 150 w 540"/>
                <a:gd name="T15" fmla="*/ 5 h 443"/>
                <a:gd name="T16" fmla="*/ 502 w 540"/>
                <a:gd name="T17" fmla="*/ 145 h 443"/>
                <a:gd name="T18" fmla="*/ 530 w 540"/>
                <a:gd name="T19" fmla="*/ 210 h 443"/>
                <a:gd name="T20" fmla="*/ 450 w 540"/>
                <a:gd name="T21" fmla="*/ 411 h 443"/>
                <a:gd name="T22" fmla="*/ 404 w 540"/>
                <a:gd name="T23" fmla="*/ 443 h 443"/>
                <a:gd name="T24" fmla="*/ 131 w 540"/>
                <a:gd name="T25" fmla="*/ 18 h 443"/>
                <a:gd name="T26" fmla="*/ 118 w 540"/>
                <a:gd name="T27" fmla="*/ 20 h 443"/>
                <a:gd name="T28" fmla="*/ 100 w 540"/>
                <a:gd name="T29" fmla="*/ 39 h 443"/>
                <a:gd name="T30" fmla="*/ 20 w 540"/>
                <a:gd name="T31" fmla="*/ 240 h 443"/>
                <a:gd name="T32" fmla="*/ 20 w 540"/>
                <a:gd name="T33" fmla="*/ 266 h 443"/>
                <a:gd name="T34" fmla="*/ 39 w 540"/>
                <a:gd name="T35" fmla="*/ 284 h 443"/>
                <a:gd name="T36" fmla="*/ 391 w 540"/>
                <a:gd name="T37" fmla="*/ 425 h 443"/>
                <a:gd name="T38" fmla="*/ 435 w 540"/>
                <a:gd name="T39" fmla="*/ 406 h 443"/>
                <a:gd name="T40" fmla="*/ 515 w 540"/>
                <a:gd name="T41" fmla="*/ 204 h 443"/>
                <a:gd name="T42" fmla="*/ 496 w 540"/>
                <a:gd name="T43" fmla="*/ 160 h 443"/>
                <a:gd name="T44" fmla="*/ 144 w 540"/>
                <a:gd name="T45" fmla="*/ 20 h 443"/>
                <a:gd name="T46" fmla="*/ 131 w 540"/>
                <a:gd name="T47" fmla="*/ 18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0" h="443">
                  <a:moveTo>
                    <a:pt x="404" y="443"/>
                  </a:moveTo>
                  <a:cubicBezTo>
                    <a:pt x="397" y="443"/>
                    <a:pt x="391" y="442"/>
                    <a:pt x="385" y="439"/>
                  </a:cubicBezTo>
                  <a:cubicBezTo>
                    <a:pt x="33" y="299"/>
                    <a:pt x="33" y="299"/>
                    <a:pt x="33" y="299"/>
                  </a:cubicBezTo>
                  <a:cubicBezTo>
                    <a:pt x="20" y="294"/>
                    <a:pt x="11" y="285"/>
                    <a:pt x="5" y="273"/>
                  </a:cubicBezTo>
                  <a:cubicBezTo>
                    <a:pt x="0" y="260"/>
                    <a:pt x="0" y="247"/>
                    <a:pt x="5" y="234"/>
                  </a:cubicBezTo>
                  <a:cubicBezTo>
                    <a:pt x="85" y="33"/>
                    <a:pt x="85" y="33"/>
                    <a:pt x="85" y="33"/>
                  </a:cubicBezTo>
                  <a:cubicBezTo>
                    <a:pt x="90" y="21"/>
                    <a:pt x="99" y="11"/>
                    <a:pt x="111" y="6"/>
                  </a:cubicBezTo>
                  <a:cubicBezTo>
                    <a:pt x="124" y="0"/>
                    <a:pt x="137" y="0"/>
                    <a:pt x="150" y="5"/>
                  </a:cubicBezTo>
                  <a:cubicBezTo>
                    <a:pt x="502" y="145"/>
                    <a:pt x="502" y="145"/>
                    <a:pt x="502" y="145"/>
                  </a:cubicBezTo>
                  <a:cubicBezTo>
                    <a:pt x="528" y="155"/>
                    <a:pt x="540" y="185"/>
                    <a:pt x="530" y="210"/>
                  </a:cubicBezTo>
                  <a:cubicBezTo>
                    <a:pt x="450" y="411"/>
                    <a:pt x="450" y="411"/>
                    <a:pt x="450" y="411"/>
                  </a:cubicBezTo>
                  <a:cubicBezTo>
                    <a:pt x="442" y="431"/>
                    <a:pt x="424" y="443"/>
                    <a:pt x="404" y="443"/>
                  </a:cubicBezTo>
                  <a:moveTo>
                    <a:pt x="131" y="18"/>
                  </a:moveTo>
                  <a:cubicBezTo>
                    <a:pt x="127" y="18"/>
                    <a:pt x="122" y="18"/>
                    <a:pt x="118" y="20"/>
                  </a:cubicBezTo>
                  <a:cubicBezTo>
                    <a:pt x="109" y="24"/>
                    <a:pt x="103" y="31"/>
                    <a:pt x="100" y="39"/>
                  </a:cubicBezTo>
                  <a:cubicBezTo>
                    <a:pt x="20" y="240"/>
                    <a:pt x="20" y="240"/>
                    <a:pt x="20" y="240"/>
                  </a:cubicBezTo>
                  <a:cubicBezTo>
                    <a:pt x="16" y="249"/>
                    <a:pt x="16" y="258"/>
                    <a:pt x="20" y="266"/>
                  </a:cubicBezTo>
                  <a:cubicBezTo>
                    <a:pt x="24" y="275"/>
                    <a:pt x="30" y="281"/>
                    <a:pt x="39" y="284"/>
                  </a:cubicBezTo>
                  <a:cubicBezTo>
                    <a:pt x="391" y="425"/>
                    <a:pt x="391" y="425"/>
                    <a:pt x="391" y="425"/>
                  </a:cubicBezTo>
                  <a:cubicBezTo>
                    <a:pt x="409" y="431"/>
                    <a:pt x="428" y="423"/>
                    <a:pt x="435" y="406"/>
                  </a:cubicBezTo>
                  <a:cubicBezTo>
                    <a:pt x="515" y="204"/>
                    <a:pt x="515" y="204"/>
                    <a:pt x="515" y="204"/>
                  </a:cubicBezTo>
                  <a:cubicBezTo>
                    <a:pt x="522" y="187"/>
                    <a:pt x="514" y="167"/>
                    <a:pt x="496" y="160"/>
                  </a:cubicBezTo>
                  <a:cubicBezTo>
                    <a:pt x="144" y="20"/>
                    <a:pt x="144" y="20"/>
                    <a:pt x="144" y="20"/>
                  </a:cubicBezTo>
                  <a:cubicBezTo>
                    <a:pt x="140" y="18"/>
                    <a:pt x="136" y="18"/>
                    <a:pt x="131" y="18"/>
                  </a:cubicBezTo>
                </a:path>
              </a:pathLst>
            </a:custGeom>
            <a:solidFill>
              <a:srgbClr val="E0E0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12">
              <a:extLst>
                <a:ext uri="{FF2B5EF4-FFF2-40B4-BE49-F238E27FC236}">
                  <a16:creationId xmlns:a16="http://schemas.microsoft.com/office/drawing/2014/main" id="{F820CD6D-751D-458D-AA3A-060FD18A292B}"/>
                </a:ext>
              </a:extLst>
            </p:cNvPr>
            <p:cNvSpPr>
              <a:spLocks/>
            </p:cNvSpPr>
            <p:nvPr/>
          </p:nvSpPr>
          <p:spPr bwMode="auto">
            <a:xfrm>
              <a:off x="563563" y="7937501"/>
              <a:ext cx="3060700" cy="2397125"/>
            </a:xfrm>
            <a:custGeom>
              <a:avLst/>
              <a:gdLst>
                <a:gd name="T0" fmla="*/ 567 w 3571"/>
                <a:gd name="T1" fmla="*/ 145 h 2796"/>
                <a:gd name="T2" fmla="*/ 39 w 3571"/>
                <a:gd name="T3" fmla="*/ 1472 h 2796"/>
                <a:gd name="T4" fmla="*/ 145 w 3571"/>
                <a:gd name="T5" fmla="*/ 1719 h 2796"/>
                <a:gd name="T6" fmla="*/ 2758 w 3571"/>
                <a:gd name="T7" fmla="*/ 2758 h 2796"/>
                <a:gd name="T8" fmla="*/ 3004 w 3571"/>
                <a:gd name="T9" fmla="*/ 2652 h 2796"/>
                <a:gd name="T10" fmla="*/ 3532 w 3571"/>
                <a:gd name="T11" fmla="*/ 1324 h 2796"/>
                <a:gd name="T12" fmla="*/ 3426 w 3571"/>
                <a:gd name="T13" fmla="*/ 1078 h 2796"/>
                <a:gd name="T14" fmla="*/ 813 w 3571"/>
                <a:gd name="T15" fmla="*/ 39 h 2796"/>
                <a:gd name="T16" fmla="*/ 567 w 3571"/>
                <a:gd name="T17" fmla="*/ 145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1" h="2796">
                  <a:moveTo>
                    <a:pt x="567" y="145"/>
                  </a:moveTo>
                  <a:cubicBezTo>
                    <a:pt x="39" y="1472"/>
                    <a:pt x="39" y="1472"/>
                    <a:pt x="39" y="1472"/>
                  </a:cubicBezTo>
                  <a:cubicBezTo>
                    <a:pt x="0" y="1570"/>
                    <a:pt x="48" y="1680"/>
                    <a:pt x="145" y="1719"/>
                  </a:cubicBezTo>
                  <a:cubicBezTo>
                    <a:pt x="2758" y="2758"/>
                    <a:pt x="2758" y="2758"/>
                    <a:pt x="2758" y="2758"/>
                  </a:cubicBezTo>
                  <a:cubicBezTo>
                    <a:pt x="2855" y="2796"/>
                    <a:pt x="2965" y="2749"/>
                    <a:pt x="3004" y="2652"/>
                  </a:cubicBezTo>
                  <a:cubicBezTo>
                    <a:pt x="3532" y="1324"/>
                    <a:pt x="3532" y="1324"/>
                    <a:pt x="3532" y="1324"/>
                  </a:cubicBezTo>
                  <a:cubicBezTo>
                    <a:pt x="3571" y="1227"/>
                    <a:pt x="3523" y="1116"/>
                    <a:pt x="3426" y="1078"/>
                  </a:cubicBezTo>
                  <a:cubicBezTo>
                    <a:pt x="813" y="39"/>
                    <a:pt x="813" y="39"/>
                    <a:pt x="813" y="39"/>
                  </a:cubicBezTo>
                  <a:cubicBezTo>
                    <a:pt x="716" y="0"/>
                    <a:pt x="606" y="48"/>
                    <a:pt x="567" y="145"/>
                  </a:cubicBezTo>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13">
              <a:extLst>
                <a:ext uri="{FF2B5EF4-FFF2-40B4-BE49-F238E27FC236}">
                  <a16:creationId xmlns:a16="http://schemas.microsoft.com/office/drawing/2014/main" id="{1D65317B-E638-4A02-9B3A-1DFD6F23242F}"/>
                </a:ext>
              </a:extLst>
            </p:cNvPr>
            <p:cNvSpPr>
              <a:spLocks/>
            </p:cNvSpPr>
            <p:nvPr/>
          </p:nvSpPr>
          <p:spPr bwMode="auto">
            <a:xfrm>
              <a:off x="839788" y="8064501"/>
              <a:ext cx="2519363" cy="2146300"/>
            </a:xfrm>
            <a:custGeom>
              <a:avLst/>
              <a:gdLst>
                <a:gd name="T0" fmla="*/ 340 w 1587"/>
                <a:gd name="T1" fmla="*/ 0 h 1352"/>
                <a:gd name="T2" fmla="*/ 0 w 1587"/>
                <a:gd name="T3" fmla="*/ 856 h 1352"/>
                <a:gd name="T4" fmla="*/ 1246 w 1587"/>
                <a:gd name="T5" fmla="*/ 1352 h 1352"/>
                <a:gd name="T6" fmla="*/ 1587 w 1587"/>
                <a:gd name="T7" fmla="*/ 495 h 1352"/>
                <a:gd name="T8" fmla="*/ 340 w 1587"/>
                <a:gd name="T9" fmla="*/ 0 h 1352"/>
              </a:gdLst>
              <a:ahLst/>
              <a:cxnLst>
                <a:cxn ang="0">
                  <a:pos x="T0" y="T1"/>
                </a:cxn>
                <a:cxn ang="0">
                  <a:pos x="T2" y="T3"/>
                </a:cxn>
                <a:cxn ang="0">
                  <a:pos x="T4" y="T5"/>
                </a:cxn>
                <a:cxn ang="0">
                  <a:pos x="T6" y="T7"/>
                </a:cxn>
                <a:cxn ang="0">
                  <a:pos x="T8" y="T9"/>
                </a:cxn>
              </a:cxnLst>
              <a:rect l="0" t="0" r="r" b="b"/>
              <a:pathLst>
                <a:path w="1587" h="1352">
                  <a:moveTo>
                    <a:pt x="340" y="0"/>
                  </a:moveTo>
                  <a:lnTo>
                    <a:pt x="0" y="856"/>
                  </a:lnTo>
                  <a:lnTo>
                    <a:pt x="1246" y="1352"/>
                  </a:lnTo>
                  <a:lnTo>
                    <a:pt x="1587" y="495"/>
                  </a:lnTo>
                  <a:lnTo>
                    <a:pt x="34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14">
              <a:extLst>
                <a:ext uri="{FF2B5EF4-FFF2-40B4-BE49-F238E27FC236}">
                  <a16:creationId xmlns:a16="http://schemas.microsoft.com/office/drawing/2014/main" id="{DB70B2A6-007A-4DA0-8CEB-94F89FC26F58}"/>
                </a:ext>
              </a:extLst>
            </p:cNvPr>
            <p:cNvSpPr>
              <a:spLocks/>
            </p:cNvSpPr>
            <p:nvPr/>
          </p:nvSpPr>
          <p:spPr bwMode="auto">
            <a:xfrm>
              <a:off x="839788" y="8064501"/>
              <a:ext cx="2519363" cy="2146300"/>
            </a:xfrm>
            <a:custGeom>
              <a:avLst/>
              <a:gdLst>
                <a:gd name="T0" fmla="*/ 340 w 1587"/>
                <a:gd name="T1" fmla="*/ 0 h 1352"/>
                <a:gd name="T2" fmla="*/ 0 w 1587"/>
                <a:gd name="T3" fmla="*/ 856 h 1352"/>
                <a:gd name="T4" fmla="*/ 1246 w 1587"/>
                <a:gd name="T5" fmla="*/ 1352 h 1352"/>
                <a:gd name="T6" fmla="*/ 1587 w 1587"/>
                <a:gd name="T7" fmla="*/ 495 h 1352"/>
                <a:gd name="T8" fmla="*/ 340 w 1587"/>
                <a:gd name="T9" fmla="*/ 0 h 1352"/>
              </a:gdLst>
              <a:ahLst/>
              <a:cxnLst>
                <a:cxn ang="0">
                  <a:pos x="T0" y="T1"/>
                </a:cxn>
                <a:cxn ang="0">
                  <a:pos x="T2" y="T3"/>
                </a:cxn>
                <a:cxn ang="0">
                  <a:pos x="T4" y="T5"/>
                </a:cxn>
                <a:cxn ang="0">
                  <a:pos x="T6" y="T7"/>
                </a:cxn>
                <a:cxn ang="0">
                  <a:pos x="T8" y="T9"/>
                </a:cxn>
              </a:cxnLst>
              <a:rect l="0" t="0" r="r" b="b"/>
              <a:pathLst>
                <a:path w="1587" h="1352">
                  <a:moveTo>
                    <a:pt x="340" y="0"/>
                  </a:moveTo>
                  <a:lnTo>
                    <a:pt x="0" y="856"/>
                  </a:lnTo>
                  <a:lnTo>
                    <a:pt x="1246" y="1352"/>
                  </a:lnTo>
                  <a:lnTo>
                    <a:pt x="1587" y="495"/>
                  </a:lnTo>
                  <a:lnTo>
                    <a:pt x="34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 name="Freeform 15">
              <a:extLst>
                <a:ext uri="{FF2B5EF4-FFF2-40B4-BE49-F238E27FC236}">
                  <a16:creationId xmlns:a16="http://schemas.microsoft.com/office/drawing/2014/main" id="{4EBD161F-C9CB-4492-A867-F9462C3790D1}"/>
                </a:ext>
              </a:extLst>
            </p:cNvPr>
            <p:cNvSpPr>
              <a:spLocks/>
            </p:cNvSpPr>
            <p:nvPr/>
          </p:nvSpPr>
          <p:spPr bwMode="auto">
            <a:xfrm>
              <a:off x="3122613" y="9367838"/>
              <a:ext cx="201613" cy="430213"/>
            </a:xfrm>
            <a:custGeom>
              <a:avLst/>
              <a:gdLst>
                <a:gd name="T0" fmla="*/ 181 w 236"/>
                <a:gd name="T1" fmla="*/ 20 h 502"/>
                <a:gd name="T2" fmla="*/ 5 w 236"/>
                <a:gd name="T3" fmla="*/ 462 h 502"/>
                <a:gd name="T4" fmla="*/ 20 w 236"/>
                <a:gd name="T5" fmla="*/ 497 h 502"/>
                <a:gd name="T6" fmla="*/ 55 w 236"/>
                <a:gd name="T7" fmla="*/ 482 h 502"/>
                <a:gd name="T8" fmla="*/ 231 w 236"/>
                <a:gd name="T9" fmla="*/ 40 h 502"/>
                <a:gd name="T10" fmla="*/ 216 w 236"/>
                <a:gd name="T11" fmla="*/ 5 h 502"/>
                <a:gd name="T12" fmla="*/ 181 w 236"/>
                <a:gd name="T13" fmla="*/ 20 h 502"/>
              </a:gdLst>
              <a:ahLst/>
              <a:cxnLst>
                <a:cxn ang="0">
                  <a:pos x="T0" y="T1"/>
                </a:cxn>
                <a:cxn ang="0">
                  <a:pos x="T2" y="T3"/>
                </a:cxn>
                <a:cxn ang="0">
                  <a:pos x="T4" y="T5"/>
                </a:cxn>
                <a:cxn ang="0">
                  <a:pos x="T6" y="T7"/>
                </a:cxn>
                <a:cxn ang="0">
                  <a:pos x="T8" y="T9"/>
                </a:cxn>
                <a:cxn ang="0">
                  <a:pos x="T10" y="T11"/>
                </a:cxn>
                <a:cxn ang="0">
                  <a:pos x="T12" y="T13"/>
                </a:cxn>
              </a:cxnLst>
              <a:rect l="0" t="0" r="r" b="b"/>
              <a:pathLst>
                <a:path w="236" h="502">
                  <a:moveTo>
                    <a:pt x="181" y="20"/>
                  </a:moveTo>
                  <a:cubicBezTo>
                    <a:pt x="5" y="462"/>
                    <a:pt x="5" y="462"/>
                    <a:pt x="5" y="462"/>
                  </a:cubicBezTo>
                  <a:cubicBezTo>
                    <a:pt x="0" y="476"/>
                    <a:pt x="6" y="491"/>
                    <a:pt x="20" y="497"/>
                  </a:cubicBezTo>
                  <a:cubicBezTo>
                    <a:pt x="34" y="502"/>
                    <a:pt x="49" y="495"/>
                    <a:pt x="55" y="482"/>
                  </a:cubicBezTo>
                  <a:cubicBezTo>
                    <a:pt x="231" y="40"/>
                    <a:pt x="231" y="40"/>
                    <a:pt x="231" y="40"/>
                  </a:cubicBezTo>
                  <a:cubicBezTo>
                    <a:pt x="236" y="26"/>
                    <a:pt x="229" y="11"/>
                    <a:pt x="216" y="5"/>
                  </a:cubicBezTo>
                  <a:cubicBezTo>
                    <a:pt x="202" y="0"/>
                    <a:pt x="186" y="7"/>
                    <a:pt x="181" y="20"/>
                  </a:cubicBezTo>
                </a:path>
              </a:pathLst>
            </a:custGeom>
            <a:solidFill>
              <a:srgbClr val="9E9E9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16">
              <a:extLst>
                <a:ext uri="{FF2B5EF4-FFF2-40B4-BE49-F238E27FC236}">
                  <a16:creationId xmlns:a16="http://schemas.microsoft.com/office/drawing/2014/main" id="{D70BCF92-87AC-474D-BD6B-E4D26041E4DE}"/>
                </a:ext>
              </a:extLst>
            </p:cNvPr>
            <p:cNvSpPr>
              <a:spLocks noEditPoints="1"/>
            </p:cNvSpPr>
            <p:nvPr/>
          </p:nvSpPr>
          <p:spPr bwMode="auto">
            <a:xfrm>
              <a:off x="1149350" y="7958138"/>
              <a:ext cx="2452688" cy="1038225"/>
            </a:xfrm>
            <a:custGeom>
              <a:avLst/>
              <a:gdLst>
                <a:gd name="T0" fmla="*/ 1701 w 2861"/>
                <a:gd name="T1" fmla="*/ 639 h 1210"/>
                <a:gd name="T2" fmla="*/ 2743 w 2861"/>
                <a:gd name="T3" fmla="*/ 1053 h 1210"/>
                <a:gd name="T4" fmla="*/ 2861 w 2861"/>
                <a:gd name="T5" fmla="*/ 1210 h 1210"/>
                <a:gd name="T6" fmla="*/ 2743 w 2861"/>
                <a:gd name="T7" fmla="*/ 1052 h 1210"/>
                <a:gd name="T8" fmla="*/ 1703 w 2861"/>
                <a:gd name="T9" fmla="*/ 639 h 1210"/>
                <a:gd name="T10" fmla="*/ 1701 w 2861"/>
                <a:gd name="T11" fmla="*/ 639 h 1210"/>
                <a:gd name="T12" fmla="*/ 61 w 2861"/>
                <a:gd name="T13" fmla="*/ 0 h 1210"/>
                <a:gd name="T14" fmla="*/ 0 w 2861"/>
                <a:gd name="T15" fmla="*/ 10 h 1210"/>
                <a:gd name="T16" fmla="*/ 60 w 2861"/>
                <a:gd name="T17" fmla="*/ 0 h 1210"/>
                <a:gd name="T18" fmla="*/ 130 w 2861"/>
                <a:gd name="T19" fmla="*/ 14 h 1210"/>
                <a:gd name="T20" fmla="*/ 1696 w 2861"/>
                <a:gd name="T21" fmla="*/ 637 h 1210"/>
                <a:gd name="T22" fmla="*/ 1696 w 2861"/>
                <a:gd name="T23" fmla="*/ 636 h 1210"/>
                <a:gd name="T24" fmla="*/ 131 w 2861"/>
                <a:gd name="T25" fmla="*/ 13 h 1210"/>
                <a:gd name="T26" fmla="*/ 61 w 2861"/>
                <a:gd name="T27" fmla="*/ 0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1" h="1210">
                  <a:moveTo>
                    <a:pt x="1701" y="639"/>
                  </a:moveTo>
                  <a:cubicBezTo>
                    <a:pt x="2743" y="1053"/>
                    <a:pt x="2743" y="1053"/>
                    <a:pt x="2743" y="1053"/>
                  </a:cubicBezTo>
                  <a:cubicBezTo>
                    <a:pt x="2811" y="1080"/>
                    <a:pt x="2854" y="1142"/>
                    <a:pt x="2861" y="1210"/>
                  </a:cubicBezTo>
                  <a:cubicBezTo>
                    <a:pt x="2854" y="1141"/>
                    <a:pt x="2811" y="1079"/>
                    <a:pt x="2743" y="1052"/>
                  </a:cubicBezTo>
                  <a:cubicBezTo>
                    <a:pt x="1703" y="639"/>
                    <a:pt x="1703" y="639"/>
                    <a:pt x="1703" y="639"/>
                  </a:cubicBezTo>
                  <a:cubicBezTo>
                    <a:pt x="1701" y="639"/>
                    <a:pt x="1701" y="639"/>
                    <a:pt x="1701" y="639"/>
                  </a:cubicBezTo>
                  <a:moveTo>
                    <a:pt x="61" y="0"/>
                  </a:moveTo>
                  <a:cubicBezTo>
                    <a:pt x="40" y="0"/>
                    <a:pt x="20" y="3"/>
                    <a:pt x="0" y="10"/>
                  </a:cubicBezTo>
                  <a:cubicBezTo>
                    <a:pt x="19" y="4"/>
                    <a:pt x="40" y="0"/>
                    <a:pt x="60" y="0"/>
                  </a:cubicBezTo>
                  <a:cubicBezTo>
                    <a:pt x="83" y="0"/>
                    <a:pt x="107" y="5"/>
                    <a:pt x="130" y="14"/>
                  </a:cubicBezTo>
                  <a:cubicBezTo>
                    <a:pt x="1696" y="637"/>
                    <a:pt x="1696" y="637"/>
                    <a:pt x="1696" y="637"/>
                  </a:cubicBezTo>
                  <a:cubicBezTo>
                    <a:pt x="1696" y="636"/>
                    <a:pt x="1696" y="636"/>
                    <a:pt x="1696" y="636"/>
                  </a:cubicBezTo>
                  <a:cubicBezTo>
                    <a:pt x="131" y="13"/>
                    <a:pt x="131" y="13"/>
                    <a:pt x="131" y="13"/>
                  </a:cubicBezTo>
                  <a:cubicBezTo>
                    <a:pt x="108" y="4"/>
                    <a:pt x="84" y="0"/>
                    <a:pt x="61" y="0"/>
                  </a:cubicBezTo>
                </a:path>
              </a:pathLst>
            </a:custGeom>
            <a:solidFill>
              <a:srgbClr val="E2731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17">
              <a:extLst>
                <a:ext uri="{FF2B5EF4-FFF2-40B4-BE49-F238E27FC236}">
                  <a16:creationId xmlns:a16="http://schemas.microsoft.com/office/drawing/2014/main" id="{D2BBC319-2D9A-4B12-9C2C-CB0A9F6FD7A7}"/>
                </a:ext>
              </a:extLst>
            </p:cNvPr>
            <p:cNvSpPr>
              <a:spLocks/>
            </p:cNvSpPr>
            <p:nvPr/>
          </p:nvSpPr>
          <p:spPr bwMode="auto">
            <a:xfrm>
              <a:off x="3324225" y="9740901"/>
              <a:ext cx="1588" cy="3175"/>
            </a:xfrm>
            <a:custGeom>
              <a:avLst/>
              <a:gdLst>
                <a:gd name="T0" fmla="*/ 1 w 1"/>
                <a:gd name="T1" fmla="*/ 0 h 2"/>
                <a:gd name="T2" fmla="*/ 0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0" y="2"/>
                  </a:lnTo>
                  <a:lnTo>
                    <a:pt x="1" y="0"/>
                  </a:lnTo>
                  <a:close/>
                </a:path>
              </a:pathLst>
            </a:custGeom>
            <a:solidFill>
              <a:srgbClr val="EBEBE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18">
              <a:extLst>
                <a:ext uri="{FF2B5EF4-FFF2-40B4-BE49-F238E27FC236}">
                  <a16:creationId xmlns:a16="http://schemas.microsoft.com/office/drawing/2014/main" id="{BA46933C-8293-4A9D-ABEE-502B5591BC56}"/>
                </a:ext>
              </a:extLst>
            </p:cNvPr>
            <p:cNvSpPr>
              <a:spLocks/>
            </p:cNvSpPr>
            <p:nvPr/>
          </p:nvSpPr>
          <p:spPr bwMode="auto">
            <a:xfrm>
              <a:off x="3324225" y="9740901"/>
              <a:ext cx="1588" cy="3175"/>
            </a:xfrm>
            <a:custGeom>
              <a:avLst/>
              <a:gdLst>
                <a:gd name="T0" fmla="*/ 1 w 1"/>
                <a:gd name="T1" fmla="*/ 0 h 2"/>
                <a:gd name="T2" fmla="*/ 0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0" y="2"/>
                  </a:lnTo>
                  <a:lnTo>
                    <a:pt x="1"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 name="Freeform 19">
              <a:extLst>
                <a:ext uri="{FF2B5EF4-FFF2-40B4-BE49-F238E27FC236}">
                  <a16:creationId xmlns:a16="http://schemas.microsoft.com/office/drawing/2014/main" id="{762E47F2-F291-43F6-99AB-C613BD09688D}"/>
                </a:ext>
              </a:extLst>
            </p:cNvPr>
            <p:cNvSpPr>
              <a:spLocks/>
            </p:cNvSpPr>
            <p:nvPr/>
          </p:nvSpPr>
          <p:spPr bwMode="auto">
            <a:xfrm>
              <a:off x="989013" y="7958138"/>
              <a:ext cx="2616200" cy="1785938"/>
            </a:xfrm>
            <a:custGeom>
              <a:avLst/>
              <a:gdLst>
                <a:gd name="T0" fmla="*/ 248 w 3052"/>
                <a:gd name="T1" fmla="*/ 0 h 2082"/>
                <a:gd name="T2" fmla="*/ 188 w 3052"/>
                <a:gd name="T3" fmla="*/ 10 h 2082"/>
                <a:gd name="T4" fmla="*/ 72 w 3052"/>
                <a:gd name="T5" fmla="*/ 120 h 2082"/>
                <a:gd name="T6" fmla="*/ 0 w 3052"/>
                <a:gd name="T7" fmla="*/ 301 h 2082"/>
                <a:gd name="T8" fmla="*/ 306 w 3052"/>
                <a:gd name="T9" fmla="*/ 501 h 2082"/>
                <a:gd name="T10" fmla="*/ 456 w 3052"/>
                <a:gd name="T11" fmla="*/ 124 h 2082"/>
                <a:gd name="T12" fmla="*/ 2765 w 3052"/>
                <a:gd name="T13" fmla="*/ 1041 h 2082"/>
                <a:gd name="T14" fmla="*/ 2428 w 3052"/>
                <a:gd name="T15" fmla="*/ 1888 h 2082"/>
                <a:gd name="T16" fmla="*/ 2549 w 3052"/>
                <a:gd name="T17" fmla="*/ 1967 h 2082"/>
                <a:gd name="T18" fmla="*/ 2670 w 3052"/>
                <a:gd name="T19" fmla="*/ 1664 h 2082"/>
                <a:gd name="T20" fmla="*/ 2695 w 3052"/>
                <a:gd name="T21" fmla="*/ 1647 h 2082"/>
                <a:gd name="T22" fmla="*/ 2705 w 3052"/>
                <a:gd name="T23" fmla="*/ 1649 h 2082"/>
                <a:gd name="T24" fmla="*/ 2720 w 3052"/>
                <a:gd name="T25" fmla="*/ 1684 h 2082"/>
                <a:gd name="T26" fmla="*/ 2595 w 3052"/>
                <a:gd name="T27" fmla="*/ 1997 h 2082"/>
                <a:gd name="T28" fmla="*/ 2725 w 3052"/>
                <a:gd name="T29" fmla="*/ 2082 h 2082"/>
                <a:gd name="T30" fmla="*/ 2727 w 3052"/>
                <a:gd name="T31" fmla="*/ 2078 h 2082"/>
                <a:gd name="T32" fmla="*/ 3037 w 3052"/>
                <a:gd name="T33" fmla="*/ 1299 h 2082"/>
                <a:gd name="T34" fmla="*/ 3049 w 3052"/>
                <a:gd name="T35" fmla="*/ 1210 h 2082"/>
                <a:gd name="T36" fmla="*/ 2931 w 3052"/>
                <a:gd name="T37" fmla="*/ 1053 h 2082"/>
                <a:gd name="T38" fmla="*/ 1889 w 3052"/>
                <a:gd name="T39" fmla="*/ 639 h 2082"/>
                <a:gd name="T40" fmla="*/ 1884 w 3052"/>
                <a:gd name="T41" fmla="*/ 638 h 2082"/>
                <a:gd name="T42" fmla="*/ 1884 w 3052"/>
                <a:gd name="T43" fmla="*/ 637 h 2082"/>
                <a:gd name="T44" fmla="*/ 318 w 3052"/>
                <a:gd name="T45" fmla="*/ 14 h 2082"/>
                <a:gd name="T46" fmla="*/ 248 w 3052"/>
                <a:gd name="T47" fmla="*/ 0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52" h="2082">
                  <a:moveTo>
                    <a:pt x="248" y="0"/>
                  </a:moveTo>
                  <a:cubicBezTo>
                    <a:pt x="228" y="0"/>
                    <a:pt x="207" y="4"/>
                    <a:pt x="188" y="10"/>
                  </a:cubicBezTo>
                  <a:cubicBezTo>
                    <a:pt x="137" y="27"/>
                    <a:pt x="94" y="66"/>
                    <a:pt x="72" y="120"/>
                  </a:cubicBezTo>
                  <a:cubicBezTo>
                    <a:pt x="0" y="301"/>
                    <a:pt x="0" y="301"/>
                    <a:pt x="0" y="301"/>
                  </a:cubicBezTo>
                  <a:cubicBezTo>
                    <a:pt x="306" y="501"/>
                    <a:pt x="306" y="501"/>
                    <a:pt x="306" y="501"/>
                  </a:cubicBezTo>
                  <a:cubicBezTo>
                    <a:pt x="456" y="124"/>
                    <a:pt x="456" y="124"/>
                    <a:pt x="456" y="124"/>
                  </a:cubicBezTo>
                  <a:cubicBezTo>
                    <a:pt x="2765" y="1041"/>
                    <a:pt x="2765" y="1041"/>
                    <a:pt x="2765" y="1041"/>
                  </a:cubicBezTo>
                  <a:cubicBezTo>
                    <a:pt x="2428" y="1888"/>
                    <a:pt x="2428" y="1888"/>
                    <a:pt x="2428" y="1888"/>
                  </a:cubicBezTo>
                  <a:cubicBezTo>
                    <a:pt x="2549" y="1967"/>
                    <a:pt x="2549" y="1967"/>
                    <a:pt x="2549" y="1967"/>
                  </a:cubicBezTo>
                  <a:cubicBezTo>
                    <a:pt x="2670" y="1664"/>
                    <a:pt x="2670" y="1664"/>
                    <a:pt x="2670" y="1664"/>
                  </a:cubicBezTo>
                  <a:cubicBezTo>
                    <a:pt x="2674" y="1654"/>
                    <a:pt x="2684" y="1647"/>
                    <a:pt x="2695" y="1647"/>
                  </a:cubicBezTo>
                  <a:cubicBezTo>
                    <a:pt x="2698" y="1647"/>
                    <a:pt x="2701" y="1648"/>
                    <a:pt x="2705" y="1649"/>
                  </a:cubicBezTo>
                  <a:cubicBezTo>
                    <a:pt x="2718" y="1655"/>
                    <a:pt x="2725" y="1670"/>
                    <a:pt x="2720" y="1684"/>
                  </a:cubicBezTo>
                  <a:cubicBezTo>
                    <a:pt x="2595" y="1997"/>
                    <a:pt x="2595" y="1997"/>
                    <a:pt x="2595" y="1997"/>
                  </a:cubicBezTo>
                  <a:cubicBezTo>
                    <a:pt x="2725" y="2082"/>
                    <a:pt x="2725" y="2082"/>
                    <a:pt x="2725" y="2082"/>
                  </a:cubicBezTo>
                  <a:cubicBezTo>
                    <a:pt x="2727" y="2078"/>
                    <a:pt x="2727" y="2078"/>
                    <a:pt x="2727" y="2078"/>
                  </a:cubicBezTo>
                  <a:cubicBezTo>
                    <a:pt x="3037" y="1299"/>
                    <a:pt x="3037" y="1299"/>
                    <a:pt x="3037" y="1299"/>
                  </a:cubicBezTo>
                  <a:cubicBezTo>
                    <a:pt x="3048" y="1270"/>
                    <a:pt x="3052" y="1239"/>
                    <a:pt x="3049" y="1210"/>
                  </a:cubicBezTo>
                  <a:cubicBezTo>
                    <a:pt x="3042" y="1142"/>
                    <a:pt x="2999" y="1080"/>
                    <a:pt x="2931" y="1053"/>
                  </a:cubicBezTo>
                  <a:cubicBezTo>
                    <a:pt x="1889" y="639"/>
                    <a:pt x="1889" y="639"/>
                    <a:pt x="1889" y="639"/>
                  </a:cubicBezTo>
                  <a:cubicBezTo>
                    <a:pt x="1884" y="638"/>
                    <a:pt x="1884" y="638"/>
                    <a:pt x="1884" y="638"/>
                  </a:cubicBezTo>
                  <a:cubicBezTo>
                    <a:pt x="1884" y="637"/>
                    <a:pt x="1884" y="637"/>
                    <a:pt x="1884" y="637"/>
                  </a:cubicBezTo>
                  <a:cubicBezTo>
                    <a:pt x="318" y="14"/>
                    <a:pt x="318" y="14"/>
                    <a:pt x="318" y="14"/>
                  </a:cubicBezTo>
                  <a:cubicBezTo>
                    <a:pt x="295" y="5"/>
                    <a:pt x="271" y="0"/>
                    <a:pt x="248" y="0"/>
                  </a:cubicBezTo>
                </a:path>
              </a:pathLst>
            </a:custGeom>
            <a:solidFill>
              <a:srgbClr val="DBDBD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20">
              <a:extLst>
                <a:ext uri="{FF2B5EF4-FFF2-40B4-BE49-F238E27FC236}">
                  <a16:creationId xmlns:a16="http://schemas.microsoft.com/office/drawing/2014/main" id="{8CC479AD-8D12-4C50-B4FB-6EE23EBF6EB0}"/>
                </a:ext>
              </a:extLst>
            </p:cNvPr>
            <p:cNvSpPr>
              <a:spLocks/>
            </p:cNvSpPr>
            <p:nvPr/>
          </p:nvSpPr>
          <p:spPr bwMode="auto">
            <a:xfrm>
              <a:off x="1250950" y="8064501"/>
              <a:ext cx="2108200" cy="1512888"/>
            </a:xfrm>
            <a:custGeom>
              <a:avLst/>
              <a:gdLst>
                <a:gd name="T0" fmla="*/ 81 w 1328"/>
                <a:gd name="T1" fmla="*/ 0 h 953"/>
                <a:gd name="T2" fmla="*/ 0 w 1328"/>
                <a:gd name="T3" fmla="*/ 204 h 953"/>
                <a:gd name="T4" fmla="*/ 1146 w 1328"/>
                <a:gd name="T5" fmla="*/ 953 h 953"/>
                <a:gd name="T6" fmla="*/ 1328 w 1328"/>
                <a:gd name="T7" fmla="*/ 495 h 953"/>
                <a:gd name="T8" fmla="*/ 81 w 1328"/>
                <a:gd name="T9" fmla="*/ 0 h 953"/>
              </a:gdLst>
              <a:ahLst/>
              <a:cxnLst>
                <a:cxn ang="0">
                  <a:pos x="T0" y="T1"/>
                </a:cxn>
                <a:cxn ang="0">
                  <a:pos x="T2" y="T3"/>
                </a:cxn>
                <a:cxn ang="0">
                  <a:pos x="T4" y="T5"/>
                </a:cxn>
                <a:cxn ang="0">
                  <a:pos x="T6" y="T7"/>
                </a:cxn>
                <a:cxn ang="0">
                  <a:pos x="T8" y="T9"/>
                </a:cxn>
              </a:cxnLst>
              <a:rect l="0" t="0" r="r" b="b"/>
              <a:pathLst>
                <a:path w="1328" h="953">
                  <a:moveTo>
                    <a:pt x="81" y="0"/>
                  </a:moveTo>
                  <a:lnTo>
                    <a:pt x="0" y="204"/>
                  </a:lnTo>
                  <a:lnTo>
                    <a:pt x="1146" y="953"/>
                  </a:lnTo>
                  <a:lnTo>
                    <a:pt x="1328" y="495"/>
                  </a:lnTo>
                  <a:lnTo>
                    <a:pt x="81" y="0"/>
                  </a:lnTo>
                  <a:close/>
                </a:path>
              </a:pathLst>
            </a:custGeom>
            <a:solidFill>
              <a:srgbClr val="88888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21">
              <a:extLst>
                <a:ext uri="{FF2B5EF4-FFF2-40B4-BE49-F238E27FC236}">
                  <a16:creationId xmlns:a16="http://schemas.microsoft.com/office/drawing/2014/main" id="{554F774D-73E8-41CE-9399-53AC938E283A}"/>
                </a:ext>
              </a:extLst>
            </p:cNvPr>
            <p:cNvSpPr>
              <a:spLocks/>
            </p:cNvSpPr>
            <p:nvPr/>
          </p:nvSpPr>
          <p:spPr bwMode="auto">
            <a:xfrm>
              <a:off x="1250950" y="8064501"/>
              <a:ext cx="2108200" cy="1512888"/>
            </a:xfrm>
            <a:custGeom>
              <a:avLst/>
              <a:gdLst>
                <a:gd name="T0" fmla="*/ 81 w 1328"/>
                <a:gd name="T1" fmla="*/ 0 h 953"/>
                <a:gd name="T2" fmla="*/ 0 w 1328"/>
                <a:gd name="T3" fmla="*/ 204 h 953"/>
                <a:gd name="T4" fmla="*/ 1146 w 1328"/>
                <a:gd name="T5" fmla="*/ 953 h 953"/>
                <a:gd name="T6" fmla="*/ 1328 w 1328"/>
                <a:gd name="T7" fmla="*/ 495 h 953"/>
                <a:gd name="T8" fmla="*/ 81 w 1328"/>
                <a:gd name="T9" fmla="*/ 0 h 953"/>
              </a:gdLst>
              <a:ahLst/>
              <a:cxnLst>
                <a:cxn ang="0">
                  <a:pos x="T0" y="T1"/>
                </a:cxn>
                <a:cxn ang="0">
                  <a:pos x="T2" y="T3"/>
                </a:cxn>
                <a:cxn ang="0">
                  <a:pos x="T4" y="T5"/>
                </a:cxn>
                <a:cxn ang="0">
                  <a:pos x="T6" y="T7"/>
                </a:cxn>
                <a:cxn ang="0">
                  <a:pos x="T8" y="T9"/>
                </a:cxn>
              </a:cxnLst>
              <a:rect l="0" t="0" r="r" b="b"/>
              <a:pathLst>
                <a:path w="1328" h="953">
                  <a:moveTo>
                    <a:pt x="81" y="0"/>
                  </a:moveTo>
                  <a:lnTo>
                    <a:pt x="0" y="204"/>
                  </a:lnTo>
                  <a:lnTo>
                    <a:pt x="1146" y="953"/>
                  </a:lnTo>
                  <a:lnTo>
                    <a:pt x="1328" y="495"/>
                  </a:lnTo>
                  <a:lnTo>
                    <a:pt x="81"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 name="Freeform 22">
              <a:extLst>
                <a:ext uri="{FF2B5EF4-FFF2-40B4-BE49-F238E27FC236}">
                  <a16:creationId xmlns:a16="http://schemas.microsoft.com/office/drawing/2014/main" id="{E3B50E76-3618-402A-B34C-61042A736291}"/>
                </a:ext>
              </a:extLst>
            </p:cNvPr>
            <p:cNvSpPr>
              <a:spLocks/>
            </p:cNvSpPr>
            <p:nvPr/>
          </p:nvSpPr>
          <p:spPr bwMode="auto">
            <a:xfrm>
              <a:off x="3173413" y="9371013"/>
              <a:ext cx="150813" cy="300038"/>
            </a:xfrm>
            <a:custGeom>
              <a:avLst/>
              <a:gdLst>
                <a:gd name="T0" fmla="*/ 146 w 176"/>
                <a:gd name="T1" fmla="*/ 0 h 350"/>
                <a:gd name="T2" fmla="*/ 121 w 176"/>
                <a:gd name="T3" fmla="*/ 17 h 350"/>
                <a:gd name="T4" fmla="*/ 0 w 176"/>
                <a:gd name="T5" fmla="*/ 320 h 350"/>
                <a:gd name="T6" fmla="*/ 46 w 176"/>
                <a:gd name="T7" fmla="*/ 350 h 350"/>
                <a:gd name="T8" fmla="*/ 171 w 176"/>
                <a:gd name="T9" fmla="*/ 37 h 350"/>
                <a:gd name="T10" fmla="*/ 156 w 176"/>
                <a:gd name="T11" fmla="*/ 2 h 350"/>
                <a:gd name="T12" fmla="*/ 146 w 176"/>
                <a:gd name="T13" fmla="*/ 0 h 350"/>
              </a:gdLst>
              <a:ahLst/>
              <a:cxnLst>
                <a:cxn ang="0">
                  <a:pos x="T0" y="T1"/>
                </a:cxn>
                <a:cxn ang="0">
                  <a:pos x="T2" y="T3"/>
                </a:cxn>
                <a:cxn ang="0">
                  <a:pos x="T4" y="T5"/>
                </a:cxn>
                <a:cxn ang="0">
                  <a:pos x="T6" y="T7"/>
                </a:cxn>
                <a:cxn ang="0">
                  <a:pos x="T8" y="T9"/>
                </a:cxn>
                <a:cxn ang="0">
                  <a:pos x="T10" y="T11"/>
                </a:cxn>
                <a:cxn ang="0">
                  <a:pos x="T12" y="T13"/>
                </a:cxn>
              </a:cxnLst>
              <a:rect l="0" t="0" r="r" b="b"/>
              <a:pathLst>
                <a:path w="176" h="350">
                  <a:moveTo>
                    <a:pt x="146" y="0"/>
                  </a:moveTo>
                  <a:cubicBezTo>
                    <a:pt x="135" y="0"/>
                    <a:pt x="125" y="7"/>
                    <a:pt x="121" y="17"/>
                  </a:cubicBezTo>
                  <a:cubicBezTo>
                    <a:pt x="0" y="320"/>
                    <a:pt x="0" y="320"/>
                    <a:pt x="0" y="320"/>
                  </a:cubicBezTo>
                  <a:cubicBezTo>
                    <a:pt x="46" y="350"/>
                    <a:pt x="46" y="350"/>
                    <a:pt x="46" y="350"/>
                  </a:cubicBezTo>
                  <a:cubicBezTo>
                    <a:pt x="171" y="37"/>
                    <a:pt x="171" y="37"/>
                    <a:pt x="171" y="37"/>
                  </a:cubicBezTo>
                  <a:cubicBezTo>
                    <a:pt x="176" y="23"/>
                    <a:pt x="169" y="8"/>
                    <a:pt x="156" y="2"/>
                  </a:cubicBezTo>
                  <a:cubicBezTo>
                    <a:pt x="152" y="1"/>
                    <a:pt x="149" y="0"/>
                    <a:pt x="146" y="0"/>
                  </a:cubicBezTo>
                </a:path>
              </a:pathLst>
            </a:custGeom>
            <a:solidFill>
              <a:srgbClr val="92929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23">
              <a:extLst>
                <a:ext uri="{FF2B5EF4-FFF2-40B4-BE49-F238E27FC236}">
                  <a16:creationId xmlns:a16="http://schemas.microsoft.com/office/drawing/2014/main" id="{C9C866BF-A313-457F-8EED-14217ED43324}"/>
                </a:ext>
              </a:extLst>
            </p:cNvPr>
            <p:cNvSpPr>
              <a:spLocks/>
            </p:cNvSpPr>
            <p:nvPr/>
          </p:nvSpPr>
          <p:spPr bwMode="auto">
            <a:xfrm>
              <a:off x="3430588" y="9647238"/>
              <a:ext cx="180975" cy="109538"/>
            </a:xfrm>
            <a:custGeom>
              <a:avLst/>
              <a:gdLst>
                <a:gd name="T0" fmla="*/ 12 w 114"/>
                <a:gd name="T1" fmla="*/ 0 h 69"/>
                <a:gd name="T2" fmla="*/ 0 w 114"/>
                <a:gd name="T3" fmla="*/ 28 h 69"/>
                <a:gd name="T4" fmla="*/ 103 w 114"/>
                <a:gd name="T5" fmla="*/ 69 h 69"/>
                <a:gd name="T6" fmla="*/ 114 w 114"/>
                <a:gd name="T7" fmla="*/ 41 h 69"/>
                <a:gd name="T8" fmla="*/ 12 w 114"/>
                <a:gd name="T9" fmla="*/ 0 h 69"/>
              </a:gdLst>
              <a:ahLst/>
              <a:cxnLst>
                <a:cxn ang="0">
                  <a:pos x="T0" y="T1"/>
                </a:cxn>
                <a:cxn ang="0">
                  <a:pos x="T2" y="T3"/>
                </a:cxn>
                <a:cxn ang="0">
                  <a:pos x="T4" y="T5"/>
                </a:cxn>
                <a:cxn ang="0">
                  <a:pos x="T6" y="T7"/>
                </a:cxn>
                <a:cxn ang="0">
                  <a:pos x="T8" y="T9"/>
                </a:cxn>
              </a:cxnLst>
              <a:rect l="0" t="0" r="r" b="b"/>
              <a:pathLst>
                <a:path w="114" h="69">
                  <a:moveTo>
                    <a:pt x="12" y="0"/>
                  </a:moveTo>
                  <a:lnTo>
                    <a:pt x="0" y="28"/>
                  </a:lnTo>
                  <a:lnTo>
                    <a:pt x="103" y="69"/>
                  </a:lnTo>
                  <a:lnTo>
                    <a:pt x="114" y="41"/>
                  </a:lnTo>
                  <a:lnTo>
                    <a:pt x="12" y="0"/>
                  </a:lnTo>
                  <a:close/>
                </a:path>
              </a:pathLst>
            </a:custGeom>
            <a:solidFill>
              <a:srgbClr val="E0E0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24">
              <a:extLst>
                <a:ext uri="{FF2B5EF4-FFF2-40B4-BE49-F238E27FC236}">
                  <a16:creationId xmlns:a16="http://schemas.microsoft.com/office/drawing/2014/main" id="{73801DDF-5227-4E76-8163-86C6EDB7B0C7}"/>
                </a:ext>
              </a:extLst>
            </p:cNvPr>
            <p:cNvSpPr>
              <a:spLocks noEditPoints="1"/>
            </p:cNvSpPr>
            <p:nvPr/>
          </p:nvSpPr>
          <p:spPr bwMode="auto">
            <a:xfrm>
              <a:off x="1819275" y="9755188"/>
              <a:ext cx="3232150" cy="1893888"/>
            </a:xfrm>
            <a:custGeom>
              <a:avLst/>
              <a:gdLst>
                <a:gd name="T0" fmla="*/ 328 w 3770"/>
                <a:gd name="T1" fmla="*/ 1307 h 2208"/>
                <a:gd name="T2" fmla="*/ 535 w 3770"/>
                <a:gd name="T3" fmla="*/ 967 h 2208"/>
                <a:gd name="T4" fmla="*/ 953 w 3770"/>
                <a:gd name="T5" fmla="*/ 403 h 2208"/>
                <a:gd name="T6" fmla="*/ 1533 w 3770"/>
                <a:gd name="T7" fmla="*/ 464 h 2208"/>
                <a:gd name="T8" fmla="*/ 2220 w 3770"/>
                <a:gd name="T9" fmla="*/ 691 h 2208"/>
                <a:gd name="T10" fmla="*/ 3032 w 3770"/>
                <a:gd name="T11" fmla="*/ 385 h 2208"/>
                <a:gd name="T12" fmla="*/ 2930 w 3770"/>
                <a:gd name="T13" fmla="*/ 283 h 2208"/>
                <a:gd name="T14" fmla="*/ 3086 w 3770"/>
                <a:gd name="T15" fmla="*/ 324 h 2208"/>
                <a:gd name="T16" fmla="*/ 3530 w 3770"/>
                <a:gd name="T17" fmla="*/ 1 h 2208"/>
                <a:gd name="T18" fmla="*/ 3691 w 3770"/>
                <a:gd name="T19" fmla="*/ 411 h 2208"/>
                <a:gd name="T20" fmla="*/ 3205 w 3770"/>
                <a:gd name="T21" fmla="*/ 455 h 2208"/>
                <a:gd name="T22" fmla="*/ 2805 w 3770"/>
                <a:gd name="T23" fmla="*/ 655 h 2208"/>
                <a:gd name="T24" fmla="*/ 1640 w 3770"/>
                <a:gd name="T25" fmla="*/ 572 h 2208"/>
                <a:gd name="T26" fmla="*/ 1304 w 3770"/>
                <a:gd name="T27" fmla="*/ 432 h 2208"/>
                <a:gd name="T28" fmla="*/ 765 w 3770"/>
                <a:gd name="T29" fmla="*/ 669 h 2208"/>
                <a:gd name="T30" fmla="*/ 547 w 3770"/>
                <a:gd name="T31" fmla="*/ 1149 h 2208"/>
                <a:gd name="T32" fmla="*/ 916 w 3770"/>
                <a:gd name="T33" fmla="*/ 1080 h 2208"/>
                <a:gd name="T34" fmla="*/ 1115 w 3770"/>
                <a:gd name="T35" fmla="*/ 1570 h 2208"/>
                <a:gd name="T36" fmla="*/ 502 w 3770"/>
                <a:gd name="T37" fmla="*/ 1348 h 2208"/>
                <a:gd name="T38" fmla="*/ 364 w 3770"/>
                <a:gd name="T39" fmla="*/ 1350 h 2208"/>
                <a:gd name="T40" fmla="*/ 86 w 3770"/>
                <a:gd name="T41" fmla="*/ 1936 h 2208"/>
                <a:gd name="T42" fmla="*/ 136 w 3770"/>
                <a:gd name="T43" fmla="*/ 2059 h 2208"/>
                <a:gd name="T44" fmla="*/ 64 w 3770"/>
                <a:gd name="T45" fmla="*/ 2166 h 2208"/>
                <a:gd name="T46" fmla="*/ 55 w 3770"/>
                <a:gd name="T47" fmla="*/ 2005 h 2208"/>
                <a:gd name="T48" fmla="*/ 47 w 3770"/>
                <a:gd name="T49" fmla="*/ 1652 h 2208"/>
                <a:gd name="T50" fmla="*/ 1115 w 3770"/>
                <a:gd name="T51" fmla="*/ 1309 h 2208"/>
                <a:gd name="T52" fmla="*/ 616 w 3770"/>
                <a:gd name="T53" fmla="*/ 1176 h 2208"/>
                <a:gd name="T54" fmla="*/ 557 w 3770"/>
                <a:gd name="T55" fmla="*/ 1335 h 2208"/>
                <a:gd name="T56" fmla="*/ 1072 w 3770"/>
                <a:gd name="T57" fmla="*/ 1533 h 2208"/>
                <a:gd name="T58" fmla="*/ 1115 w 3770"/>
                <a:gd name="T59" fmla="*/ 1309 h 2208"/>
                <a:gd name="T60" fmla="*/ 3530 w 3770"/>
                <a:gd name="T61" fmla="*/ 57 h 2208"/>
                <a:gd name="T62" fmla="*/ 3128 w 3770"/>
                <a:gd name="T63" fmla="*/ 362 h 2208"/>
                <a:gd name="T64" fmla="*/ 3226 w 3770"/>
                <a:gd name="T65" fmla="*/ 403 h 2208"/>
                <a:gd name="T66" fmla="*/ 3648 w 3770"/>
                <a:gd name="T67" fmla="*/ 375 h 2208"/>
                <a:gd name="T68" fmla="*/ 3687 w 3770"/>
                <a:gd name="T69" fmla="*/ 17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70" h="2208">
                  <a:moveTo>
                    <a:pt x="80" y="1583"/>
                  </a:moveTo>
                  <a:cubicBezTo>
                    <a:pt x="142" y="1473"/>
                    <a:pt x="236" y="1385"/>
                    <a:pt x="328" y="1307"/>
                  </a:cubicBezTo>
                  <a:cubicBezTo>
                    <a:pt x="378" y="1265"/>
                    <a:pt x="430" y="1222"/>
                    <a:pt x="488" y="1184"/>
                  </a:cubicBezTo>
                  <a:cubicBezTo>
                    <a:pt x="492" y="1114"/>
                    <a:pt x="507" y="1041"/>
                    <a:pt x="535" y="967"/>
                  </a:cubicBezTo>
                  <a:cubicBezTo>
                    <a:pt x="580" y="844"/>
                    <a:pt x="654" y="731"/>
                    <a:pt x="719" y="637"/>
                  </a:cubicBezTo>
                  <a:cubicBezTo>
                    <a:pt x="779" y="551"/>
                    <a:pt x="851" y="455"/>
                    <a:pt x="953" y="403"/>
                  </a:cubicBezTo>
                  <a:cubicBezTo>
                    <a:pt x="1054" y="350"/>
                    <a:pt x="1184" y="342"/>
                    <a:pt x="1318" y="378"/>
                  </a:cubicBezTo>
                  <a:cubicBezTo>
                    <a:pt x="1391" y="397"/>
                    <a:pt x="1463" y="431"/>
                    <a:pt x="1533" y="464"/>
                  </a:cubicBezTo>
                  <a:cubicBezTo>
                    <a:pt x="1577" y="485"/>
                    <a:pt x="1619" y="504"/>
                    <a:pt x="1660" y="520"/>
                  </a:cubicBezTo>
                  <a:cubicBezTo>
                    <a:pt x="1840" y="590"/>
                    <a:pt x="2027" y="662"/>
                    <a:pt x="2220" y="691"/>
                  </a:cubicBezTo>
                  <a:cubicBezTo>
                    <a:pt x="2370" y="713"/>
                    <a:pt x="2588" y="716"/>
                    <a:pt x="2777" y="607"/>
                  </a:cubicBezTo>
                  <a:cubicBezTo>
                    <a:pt x="2875" y="550"/>
                    <a:pt x="2954" y="471"/>
                    <a:pt x="3032" y="385"/>
                  </a:cubicBezTo>
                  <a:cubicBezTo>
                    <a:pt x="2909" y="335"/>
                    <a:pt x="2909" y="335"/>
                    <a:pt x="2909" y="335"/>
                  </a:cubicBezTo>
                  <a:cubicBezTo>
                    <a:pt x="2930" y="283"/>
                    <a:pt x="2930" y="283"/>
                    <a:pt x="2930" y="283"/>
                  </a:cubicBezTo>
                  <a:cubicBezTo>
                    <a:pt x="3072" y="341"/>
                    <a:pt x="3072" y="341"/>
                    <a:pt x="3072" y="341"/>
                  </a:cubicBezTo>
                  <a:cubicBezTo>
                    <a:pt x="3076" y="335"/>
                    <a:pt x="3081" y="330"/>
                    <a:pt x="3086" y="324"/>
                  </a:cubicBezTo>
                  <a:cubicBezTo>
                    <a:pt x="3160" y="240"/>
                    <a:pt x="3238" y="153"/>
                    <a:pt x="3329" y="83"/>
                  </a:cubicBezTo>
                  <a:cubicBezTo>
                    <a:pt x="3376" y="47"/>
                    <a:pt x="3447" y="0"/>
                    <a:pt x="3530" y="1"/>
                  </a:cubicBezTo>
                  <a:cubicBezTo>
                    <a:pt x="3622" y="2"/>
                    <a:pt x="3708" y="66"/>
                    <a:pt x="3740" y="155"/>
                  </a:cubicBezTo>
                  <a:cubicBezTo>
                    <a:pt x="3770" y="239"/>
                    <a:pt x="3751" y="339"/>
                    <a:pt x="3691" y="411"/>
                  </a:cubicBezTo>
                  <a:cubicBezTo>
                    <a:pt x="3636" y="477"/>
                    <a:pt x="3548" y="518"/>
                    <a:pt x="3456" y="519"/>
                  </a:cubicBezTo>
                  <a:cubicBezTo>
                    <a:pt x="3366" y="520"/>
                    <a:pt x="3280" y="485"/>
                    <a:pt x="3205" y="455"/>
                  </a:cubicBezTo>
                  <a:cubicBezTo>
                    <a:pt x="3087" y="407"/>
                    <a:pt x="3087" y="407"/>
                    <a:pt x="3087" y="407"/>
                  </a:cubicBezTo>
                  <a:cubicBezTo>
                    <a:pt x="3004" y="500"/>
                    <a:pt x="2916" y="592"/>
                    <a:pt x="2805" y="655"/>
                  </a:cubicBezTo>
                  <a:cubicBezTo>
                    <a:pt x="2602" y="773"/>
                    <a:pt x="2370" y="770"/>
                    <a:pt x="2212" y="746"/>
                  </a:cubicBezTo>
                  <a:cubicBezTo>
                    <a:pt x="2012" y="717"/>
                    <a:pt x="1823" y="643"/>
                    <a:pt x="1640" y="572"/>
                  </a:cubicBezTo>
                  <a:cubicBezTo>
                    <a:pt x="1597" y="556"/>
                    <a:pt x="1552" y="535"/>
                    <a:pt x="1509" y="515"/>
                  </a:cubicBezTo>
                  <a:cubicBezTo>
                    <a:pt x="1442" y="483"/>
                    <a:pt x="1371" y="450"/>
                    <a:pt x="1304" y="432"/>
                  </a:cubicBezTo>
                  <a:cubicBezTo>
                    <a:pt x="1183" y="399"/>
                    <a:pt x="1068" y="407"/>
                    <a:pt x="979" y="452"/>
                  </a:cubicBezTo>
                  <a:cubicBezTo>
                    <a:pt x="888" y="499"/>
                    <a:pt x="824" y="585"/>
                    <a:pt x="765" y="669"/>
                  </a:cubicBezTo>
                  <a:cubicBezTo>
                    <a:pt x="698" y="765"/>
                    <a:pt x="631" y="869"/>
                    <a:pt x="587" y="986"/>
                  </a:cubicBezTo>
                  <a:cubicBezTo>
                    <a:pt x="567" y="1041"/>
                    <a:pt x="554" y="1096"/>
                    <a:pt x="547" y="1149"/>
                  </a:cubicBezTo>
                  <a:cubicBezTo>
                    <a:pt x="562" y="1141"/>
                    <a:pt x="577" y="1133"/>
                    <a:pt x="593" y="1126"/>
                  </a:cubicBezTo>
                  <a:cubicBezTo>
                    <a:pt x="670" y="1090"/>
                    <a:pt x="790" y="1053"/>
                    <a:pt x="916" y="1080"/>
                  </a:cubicBezTo>
                  <a:cubicBezTo>
                    <a:pt x="1034" y="1106"/>
                    <a:pt x="1132" y="1189"/>
                    <a:pt x="1168" y="1291"/>
                  </a:cubicBezTo>
                  <a:cubicBezTo>
                    <a:pt x="1200" y="1385"/>
                    <a:pt x="1179" y="1494"/>
                    <a:pt x="1115" y="1570"/>
                  </a:cubicBezTo>
                  <a:cubicBezTo>
                    <a:pt x="1029" y="1670"/>
                    <a:pt x="873" y="1703"/>
                    <a:pt x="742" y="1647"/>
                  </a:cubicBezTo>
                  <a:cubicBezTo>
                    <a:pt x="627" y="1598"/>
                    <a:pt x="535" y="1484"/>
                    <a:pt x="502" y="1348"/>
                  </a:cubicBezTo>
                  <a:cubicBezTo>
                    <a:pt x="495" y="1317"/>
                    <a:pt x="490" y="1285"/>
                    <a:pt x="488" y="1252"/>
                  </a:cubicBezTo>
                  <a:cubicBezTo>
                    <a:pt x="444" y="1283"/>
                    <a:pt x="403" y="1316"/>
                    <a:pt x="364" y="1350"/>
                  </a:cubicBezTo>
                  <a:cubicBezTo>
                    <a:pt x="276" y="1424"/>
                    <a:pt x="186" y="1508"/>
                    <a:pt x="128" y="1610"/>
                  </a:cubicBezTo>
                  <a:cubicBezTo>
                    <a:pt x="66" y="1720"/>
                    <a:pt x="51" y="1839"/>
                    <a:pt x="86" y="1936"/>
                  </a:cubicBezTo>
                  <a:cubicBezTo>
                    <a:pt x="92" y="1951"/>
                    <a:pt x="99" y="1966"/>
                    <a:pt x="106" y="1982"/>
                  </a:cubicBezTo>
                  <a:cubicBezTo>
                    <a:pt x="117" y="2006"/>
                    <a:pt x="129" y="2032"/>
                    <a:pt x="136" y="2059"/>
                  </a:cubicBezTo>
                  <a:cubicBezTo>
                    <a:pt x="148" y="2106"/>
                    <a:pt x="145" y="2170"/>
                    <a:pt x="100" y="2208"/>
                  </a:cubicBezTo>
                  <a:cubicBezTo>
                    <a:pt x="64" y="2166"/>
                    <a:pt x="64" y="2166"/>
                    <a:pt x="64" y="2166"/>
                  </a:cubicBezTo>
                  <a:cubicBezTo>
                    <a:pt x="89" y="2144"/>
                    <a:pt x="89" y="2102"/>
                    <a:pt x="82" y="2073"/>
                  </a:cubicBezTo>
                  <a:cubicBezTo>
                    <a:pt x="76" y="2050"/>
                    <a:pt x="66" y="2028"/>
                    <a:pt x="55" y="2005"/>
                  </a:cubicBezTo>
                  <a:cubicBezTo>
                    <a:pt x="48" y="1989"/>
                    <a:pt x="40" y="1973"/>
                    <a:pt x="34" y="1955"/>
                  </a:cubicBezTo>
                  <a:cubicBezTo>
                    <a:pt x="0" y="1863"/>
                    <a:pt x="5" y="1756"/>
                    <a:pt x="47" y="1652"/>
                  </a:cubicBezTo>
                  <a:cubicBezTo>
                    <a:pt x="56" y="1628"/>
                    <a:pt x="67" y="1605"/>
                    <a:pt x="80" y="1583"/>
                  </a:cubicBezTo>
                  <a:close/>
                  <a:moveTo>
                    <a:pt x="1115" y="1309"/>
                  </a:moveTo>
                  <a:cubicBezTo>
                    <a:pt x="1086" y="1225"/>
                    <a:pt x="1003" y="1156"/>
                    <a:pt x="904" y="1135"/>
                  </a:cubicBezTo>
                  <a:cubicBezTo>
                    <a:pt x="793" y="1111"/>
                    <a:pt x="686" y="1144"/>
                    <a:pt x="616" y="1176"/>
                  </a:cubicBezTo>
                  <a:cubicBezTo>
                    <a:pt x="591" y="1188"/>
                    <a:pt x="567" y="1201"/>
                    <a:pt x="543" y="1216"/>
                  </a:cubicBezTo>
                  <a:cubicBezTo>
                    <a:pt x="543" y="1257"/>
                    <a:pt x="547" y="1297"/>
                    <a:pt x="557" y="1335"/>
                  </a:cubicBezTo>
                  <a:cubicBezTo>
                    <a:pt x="585" y="1454"/>
                    <a:pt x="665" y="1553"/>
                    <a:pt x="764" y="1596"/>
                  </a:cubicBezTo>
                  <a:cubicBezTo>
                    <a:pt x="871" y="1641"/>
                    <a:pt x="1003" y="1614"/>
                    <a:pt x="1072" y="1533"/>
                  </a:cubicBezTo>
                  <a:cubicBezTo>
                    <a:pt x="1088" y="1515"/>
                    <a:pt x="1101" y="1493"/>
                    <a:pt x="1110" y="1471"/>
                  </a:cubicBezTo>
                  <a:cubicBezTo>
                    <a:pt x="1130" y="1420"/>
                    <a:pt x="1132" y="1361"/>
                    <a:pt x="1115" y="1309"/>
                  </a:cubicBezTo>
                  <a:close/>
                  <a:moveTo>
                    <a:pt x="3687" y="174"/>
                  </a:moveTo>
                  <a:cubicBezTo>
                    <a:pt x="3663" y="107"/>
                    <a:pt x="3597" y="58"/>
                    <a:pt x="3530" y="57"/>
                  </a:cubicBezTo>
                  <a:cubicBezTo>
                    <a:pt x="3479" y="57"/>
                    <a:pt x="3427" y="79"/>
                    <a:pt x="3363" y="127"/>
                  </a:cubicBezTo>
                  <a:cubicBezTo>
                    <a:pt x="3276" y="194"/>
                    <a:pt x="3201" y="279"/>
                    <a:pt x="3128" y="362"/>
                  </a:cubicBezTo>
                  <a:cubicBezTo>
                    <a:pt x="3127" y="362"/>
                    <a:pt x="3127" y="362"/>
                    <a:pt x="3127" y="363"/>
                  </a:cubicBezTo>
                  <a:cubicBezTo>
                    <a:pt x="3226" y="403"/>
                    <a:pt x="3226" y="403"/>
                    <a:pt x="3226" y="403"/>
                  </a:cubicBezTo>
                  <a:cubicBezTo>
                    <a:pt x="3296" y="432"/>
                    <a:pt x="3376" y="464"/>
                    <a:pt x="3455" y="463"/>
                  </a:cubicBezTo>
                  <a:cubicBezTo>
                    <a:pt x="3531" y="462"/>
                    <a:pt x="3603" y="429"/>
                    <a:pt x="3648" y="375"/>
                  </a:cubicBezTo>
                  <a:cubicBezTo>
                    <a:pt x="3663" y="357"/>
                    <a:pt x="3675" y="337"/>
                    <a:pt x="3683" y="316"/>
                  </a:cubicBezTo>
                  <a:cubicBezTo>
                    <a:pt x="3701" y="270"/>
                    <a:pt x="3703" y="219"/>
                    <a:pt x="3687" y="17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25">
              <a:extLst>
                <a:ext uri="{FF2B5EF4-FFF2-40B4-BE49-F238E27FC236}">
                  <a16:creationId xmlns:a16="http://schemas.microsoft.com/office/drawing/2014/main" id="{1EF2B94E-30FE-4018-917C-B9E6FAF013E0}"/>
                </a:ext>
              </a:extLst>
            </p:cNvPr>
            <p:cNvSpPr>
              <a:spLocks/>
            </p:cNvSpPr>
            <p:nvPr/>
          </p:nvSpPr>
          <p:spPr bwMode="auto">
            <a:xfrm>
              <a:off x="1122363" y="11553826"/>
              <a:ext cx="1147763" cy="668338"/>
            </a:xfrm>
            <a:custGeom>
              <a:avLst/>
              <a:gdLst>
                <a:gd name="T0" fmla="*/ 1326 w 1338"/>
                <a:gd name="T1" fmla="*/ 778 h 778"/>
                <a:gd name="T2" fmla="*/ 942 w 1338"/>
                <a:gd name="T3" fmla="*/ 599 h 778"/>
                <a:gd name="T4" fmla="*/ 814 w 1338"/>
                <a:gd name="T5" fmla="*/ 213 h 778"/>
                <a:gd name="T6" fmla="*/ 778 w 1338"/>
                <a:gd name="T7" fmla="*/ 239 h 778"/>
                <a:gd name="T8" fmla="*/ 12 w 1338"/>
                <a:gd name="T9" fmla="*/ 588 h 778"/>
                <a:gd name="T10" fmla="*/ 0 w 1338"/>
                <a:gd name="T11" fmla="*/ 533 h 778"/>
                <a:gd name="T12" fmla="*/ 745 w 1338"/>
                <a:gd name="T13" fmla="*/ 194 h 778"/>
                <a:gd name="T14" fmla="*/ 898 w 1338"/>
                <a:gd name="T15" fmla="*/ 3 h 778"/>
                <a:gd name="T16" fmla="*/ 954 w 1338"/>
                <a:gd name="T17" fmla="*/ 0 h 778"/>
                <a:gd name="T18" fmla="*/ 910 w 1338"/>
                <a:gd name="T19" fmla="*/ 141 h 778"/>
                <a:gd name="T20" fmla="*/ 872 w 1338"/>
                <a:gd name="T21" fmla="*/ 214 h 778"/>
                <a:gd name="T22" fmla="*/ 981 w 1338"/>
                <a:gd name="T23" fmla="*/ 559 h 778"/>
                <a:gd name="T24" fmla="*/ 1338 w 1338"/>
                <a:gd name="T25" fmla="*/ 723 h 778"/>
                <a:gd name="T26" fmla="*/ 1326 w 1338"/>
                <a:gd name="T27" fmla="*/ 778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8" h="778">
                  <a:moveTo>
                    <a:pt x="1326" y="778"/>
                  </a:moveTo>
                  <a:cubicBezTo>
                    <a:pt x="1154" y="741"/>
                    <a:pt x="1032" y="684"/>
                    <a:pt x="942" y="599"/>
                  </a:cubicBezTo>
                  <a:cubicBezTo>
                    <a:pt x="830" y="494"/>
                    <a:pt x="780" y="341"/>
                    <a:pt x="814" y="213"/>
                  </a:cubicBezTo>
                  <a:cubicBezTo>
                    <a:pt x="802" y="222"/>
                    <a:pt x="790" y="231"/>
                    <a:pt x="778" y="239"/>
                  </a:cubicBezTo>
                  <a:cubicBezTo>
                    <a:pt x="550" y="403"/>
                    <a:pt x="285" y="524"/>
                    <a:pt x="12" y="588"/>
                  </a:cubicBezTo>
                  <a:cubicBezTo>
                    <a:pt x="0" y="533"/>
                    <a:pt x="0" y="533"/>
                    <a:pt x="0" y="533"/>
                  </a:cubicBezTo>
                  <a:cubicBezTo>
                    <a:pt x="265" y="471"/>
                    <a:pt x="523" y="353"/>
                    <a:pt x="745" y="194"/>
                  </a:cubicBezTo>
                  <a:cubicBezTo>
                    <a:pt x="819" y="141"/>
                    <a:pt x="898" y="78"/>
                    <a:pt x="898" y="3"/>
                  </a:cubicBezTo>
                  <a:cubicBezTo>
                    <a:pt x="954" y="0"/>
                    <a:pt x="954" y="0"/>
                    <a:pt x="954" y="0"/>
                  </a:cubicBezTo>
                  <a:cubicBezTo>
                    <a:pt x="961" y="62"/>
                    <a:pt x="935" y="102"/>
                    <a:pt x="910" y="141"/>
                  </a:cubicBezTo>
                  <a:cubicBezTo>
                    <a:pt x="896" y="163"/>
                    <a:pt x="881" y="186"/>
                    <a:pt x="872" y="214"/>
                  </a:cubicBezTo>
                  <a:cubicBezTo>
                    <a:pt x="830" y="342"/>
                    <a:pt x="896" y="480"/>
                    <a:pt x="981" y="559"/>
                  </a:cubicBezTo>
                  <a:cubicBezTo>
                    <a:pt x="1063" y="636"/>
                    <a:pt x="1177" y="688"/>
                    <a:pt x="1338" y="723"/>
                  </a:cubicBezTo>
                  <a:lnTo>
                    <a:pt x="1326" y="77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26">
              <a:extLst>
                <a:ext uri="{FF2B5EF4-FFF2-40B4-BE49-F238E27FC236}">
                  <a16:creationId xmlns:a16="http://schemas.microsoft.com/office/drawing/2014/main" id="{D43F2CBE-06A4-45FA-ACA6-36FF09344D97}"/>
                </a:ext>
              </a:extLst>
            </p:cNvPr>
            <p:cNvSpPr>
              <a:spLocks/>
            </p:cNvSpPr>
            <p:nvPr/>
          </p:nvSpPr>
          <p:spPr bwMode="auto">
            <a:xfrm>
              <a:off x="547688" y="11820526"/>
              <a:ext cx="409575" cy="201613"/>
            </a:xfrm>
            <a:custGeom>
              <a:avLst/>
              <a:gdLst>
                <a:gd name="T0" fmla="*/ 219 w 477"/>
                <a:gd name="T1" fmla="*/ 69 h 234"/>
                <a:gd name="T2" fmla="*/ 466 w 477"/>
                <a:gd name="T3" fmla="*/ 26 h 234"/>
                <a:gd name="T4" fmla="*/ 257 w 477"/>
                <a:gd name="T5" fmla="*/ 164 h 234"/>
                <a:gd name="T6" fmla="*/ 10 w 477"/>
                <a:gd name="T7" fmla="*/ 208 h 234"/>
                <a:gd name="T8" fmla="*/ 219 w 477"/>
                <a:gd name="T9" fmla="*/ 69 h 234"/>
              </a:gdLst>
              <a:ahLst/>
              <a:cxnLst>
                <a:cxn ang="0">
                  <a:pos x="T0" y="T1"/>
                </a:cxn>
                <a:cxn ang="0">
                  <a:pos x="T2" y="T3"/>
                </a:cxn>
                <a:cxn ang="0">
                  <a:pos x="T4" y="T5"/>
                </a:cxn>
                <a:cxn ang="0">
                  <a:pos x="T6" y="T7"/>
                </a:cxn>
                <a:cxn ang="0">
                  <a:pos x="T8" y="T9"/>
                </a:cxn>
              </a:cxnLst>
              <a:rect l="0" t="0" r="r" b="b"/>
              <a:pathLst>
                <a:path w="477" h="234">
                  <a:moveTo>
                    <a:pt x="219" y="69"/>
                  </a:moveTo>
                  <a:cubicBezTo>
                    <a:pt x="345" y="19"/>
                    <a:pt x="456" y="0"/>
                    <a:pt x="466" y="26"/>
                  </a:cubicBezTo>
                  <a:cubicBezTo>
                    <a:pt x="477" y="52"/>
                    <a:pt x="383" y="114"/>
                    <a:pt x="257" y="164"/>
                  </a:cubicBezTo>
                  <a:cubicBezTo>
                    <a:pt x="131" y="214"/>
                    <a:pt x="21" y="234"/>
                    <a:pt x="10" y="208"/>
                  </a:cubicBezTo>
                  <a:cubicBezTo>
                    <a:pt x="0" y="181"/>
                    <a:pt x="93" y="119"/>
                    <a:pt x="219" y="69"/>
                  </a:cubicBez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27">
              <a:extLst>
                <a:ext uri="{FF2B5EF4-FFF2-40B4-BE49-F238E27FC236}">
                  <a16:creationId xmlns:a16="http://schemas.microsoft.com/office/drawing/2014/main" id="{0824CFA0-72C6-4288-9366-305985EF2711}"/>
                </a:ext>
              </a:extLst>
            </p:cNvPr>
            <p:cNvSpPr>
              <a:spLocks/>
            </p:cNvSpPr>
            <p:nvPr/>
          </p:nvSpPr>
          <p:spPr bwMode="auto">
            <a:xfrm>
              <a:off x="512763" y="11825288"/>
              <a:ext cx="714375" cy="474663"/>
            </a:xfrm>
            <a:custGeom>
              <a:avLst/>
              <a:gdLst>
                <a:gd name="T0" fmla="*/ 82 w 833"/>
                <a:gd name="T1" fmla="*/ 167 h 553"/>
                <a:gd name="T2" fmla="*/ 53 w 833"/>
                <a:gd name="T3" fmla="*/ 309 h 553"/>
                <a:gd name="T4" fmla="*/ 218 w 833"/>
                <a:gd name="T5" fmla="*/ 400 h 553"/>
                <a:gd name="T6" fmla="*/ 123 w 833"/>
                <a:gd name="T7" fmla="*/ 438 h 553"/>
                <a:gd name="T8" fmla="*/ 97 w 833"/>
                <a:gd name="T9" fmla="*/ 506 h 553"/>
                <a:gd name="T10" fmla="*/ 99 w 833"/>
                <a:gd name="T11" fmla="*/ 512 h 553"/>
                <a:gd name="T12" fmla="*/ 165 w 833"/>
                <a:gd name="T13" fmla="*/ 542 h 553"/>
                <a:gd name="T14" fmla="*/ 833 w 833"/>
                <a:gd name="T15" fmla="*/ 276 h 553"/>
                <a:gd name="T16" fmla="*/ 792 w 833"/>
                <a:gd name="T17" fmla="*/ 172 h 553"/>
                <a:gd name="T18" fmla="*/ 514 w 833"/>
                <a:gd name="T19" fmla="*/ 282 h 553"/>
                <a:gd name="T20" fmla="*/ 565 w 833"/>
                <a:gd name="T21" fmla="*/ 120 h 553"/>
                <a:gd name="T22" fmla="*/ 560 w 833"/>
                <a:gd name="T23" fmla="*/ 50 h 553"/>
                <a:gd name="T24" fmla="*/ 538 w 833"/>
                <a:gd name="T25" fmla="*/ 24 h 553"/>
                <a:gd name="T26" fmla="*/ 467 w 833"/>
                <a:gd name="T27" fmla="*/ 14 h 553"/>
                <a:gd name="T28" fmla="*/ 82 w 833"/>
                <a:gd name="T29" fmla="*/ 16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553">
                  <a:moveTo>
                    <a:pt x="82" y="167"/>
                  </a:moveTo>
                  <a:cubicBezTo>
                    <a:pt x="31" y="183"/>
                    <a:pt x="0" y="273"/>
                    <a:pt x="53" y="309"/>
                  </a:cubicBezTo>
                  <a:cubicBezTo>
                    <a:pt x="124" y="357"/>
                    <a:pt x="201" y="393"/>
                    <a:pt x="218" y="400"/>
                  </a:cubicBezTo>
                  <a:cubicBezTo>
                    <a:pt x="123" y="438"/>
                    <a:pt x="123" y="438"/>
                    <a:pt x="123" y="438"/>
                  </a:cubicBezTo>
                  <a:cubicBezTo>
                    <a:pt x="97" y="448"/>
                    <a:pt x="86" y="479"/>
                    <a:pt x="97" y="506"/>
                  </a:cubicBezTo>
                  <a:cubicBezTo>
                    <a:pt x="99" y="512"/>
                    <a:pt x="99" y="512"/>
                    <a:pt x="99" y="512"/>
                  </a:cubicBezTo>
                  <a:cubicBezTo>
                    <a:pt x="110" y="539"/>
                    <a:pt x="139" y="553"/>
                    <a:pt x="165" y="542"/>
                  </a:cubicBezTo>
                  <a:cubicBezTo>
                    <a:pt x="833" y="276"/>
                    <a:pt x="833" y="276"/>
                    <a:pt x="833" y="276"/>
                  </a:cubicBezTo>
                  <a:cubicBezTo>
                    <a:pt x="792" y="172"/>
                    <a:pt x="792" y="172"/>
                    <a:pt x="792" y="172"/>
                  </a:cubicBezTo>
                  <a:cubicBezTo>
                    <a:pt x="514" y="282"/>
                    <a:pt x="514" y="282"/>
                    <a:pt x="514" y="282"/>
                  </a:cubicBezTo>
                  <a:cubicBezTo>
                    <a:pt x="521" y="261"/>
                    <a:pt x="554" y="149"/>
                    <a:pt x="565" y="120"/>
                  </a:cubicBezTo>
                  <a:cubicBezTo>
                    <a:pt x="578" y="80"/>
                    <a:pt x="560" y="50"/>
                    <a:pt x="560" y="50"/>
                  </a:cubicBezTo>
                  <a:cubicBezTo>
                    <a:pt x="554" y="38"/>
                    <a:pt x="546" y="30"/>
                    <a:pt x="538" y="24"/>
                  </a:cubicBezTo>
                  <a:cubicBezTo>
                    <a:pt x="517" y="8"/>
                    <a:pt x="488" y="0"/>
                    <a:pt x="467" y="14"/>
                  </a:cubicBezTo>
                  <a:cubicBezTo>
                    <a:pt x="399" y="58"/>
                    <a:pt x="139" y="149"/>
                    <a:pt x="82" y="16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28">
              <a:extLst>
                <a:ext uri="{FF2B5EF4-FFF2-40B4-BE49-F238E27FC236}">
                  <a16:creationId xmlns:a16="http://schemas.microsoft.com/office/drawing/2014/main" id="{1051B827-302F-40C2-8B24-3DD2B1B75853}"/>
                </a:ext>
              </a:extLst>
            </p:cNvPr>
            <p:cNvSpPr>
              <a:spLocks/>
            </p:cNvSpPr>
            <p:nvPr/>
          </p:nvSpPr>
          <p:spPr bwMode="auto">
            <a:xfrm>
              <a:off x="1128713" y="11885613"/>
              <a:ext cx="320675" cy="201613"/>
            </a:xfrm>
            <a:custGeom>
              <a:avLst/>
              <a:gdLst>
                <a:gd name="T0" fmla="*/ 345 w 374"/>
                <a:gd name="T1" fmla="*/ 19 h 235"/>
                <a:gd name="T2" fmla="*/ 368 w 374"/>
                <a:gd name="T3" fmla="*/ 78 h 235"/>
                <a:gd name="T4" fmla="*/ 354 w 374"/>
                <a:gd name="T5" fmla="*/ 111 h 235"/>
                <a:gd name="T6" fmla="*/ 42 w 374"/>
                <a:gd name="T7" fmla="*/ 235 h 235"/>
                <a:gd name="T8" fmla="*/ 0 w 374"/>
                <a:gd name="T9" fmla="*/ 130 h 235"/>
                <a:gd name="T10" fmla="*/ 312 w 374"/>
                <a:gd name="T11" fmla="*/ 5 h 235"/>
                <a:gd name="T12" fmla="*/ 345 w 374"/>
                <a:gd name="T13" fmla="*/ 19 h 235"/>
              </a:gdLst>
              <a:ahLst/>
              <a:cxnLst>
                <a:cxn ang="0">
                  <a:pos x="T0" y="T1"/>
                </a:cxn>
                <a:cxn ang="0">
                  <a:pos x="T2" y="T3"/>
                </a:cxn>
                <a:cxn ang="0">
                  <a:pos x="T4" y="T5"/>
                </a:cxn>
                <a:cxn ang="0">
                  <a:pos x="T6" y="T7"/>
                </a:cxn>
                <a:cxn ang="0">
                  <a:pos x="T8" y="T9"/>
                </a:cxn>
                <a:cxn ang="0">
                  <a:pos x="T10" y="T11"/>
                </a:cxn>
                <a:cxn ang="0">
                  <a:pos x="T12" y="T13"/>
                </a:cxn>
              </a:cxnLst>
              <a:rect l="0" t="0" r="r" b="b"/>
              <a:pathLst>
                <a:path w="374" h="235">
                  <a:moveTo>
                    <a:pt x="345" y="19"/>
                  </a:moveTo>
                  <a:cubicBezTo>
                    <a:pt x="368" y="78"/>
                    <a:pt x="368" y="78"/>
                    <a:pt x="368" y="78"/>
                  </a:cubicBezTo>
                  <a:cubicBezTo>
                    <a:pt x="374" y="91"/>
                    <a:pt x="367" y="106"/>
                    <a:pt x="354" y="111"/>
                  </a:cubicBezTo>
                  <a:cubicBezTo>
                    <a:pt x="42" y="235"/>
                    <a:pt x="42" y="235"/>
                    <a:pt x="42" y="235"/>
                  </a:cubicBezTo>
                  <a:cubicBezTo>
                    <a:pt x="0" y="130"/>
                    <a:pt x="0" y="130"/>
                    <a:pt x="0" y="130"/>
                  </a:cubicBezTo>
                  <a:cubicBezTo>
                    <a:pt x="312" y="5"/>
                    <a:pt x="312" y="5"/>
                    <a:pt x="312" y="5"/>
                  </a:cubicBezTo>
                  <a:cubicBezTo>
                    <a:pt x="325" y="0"/>
                    <a:pt x="340" y="6"/>
                    <a:pt x="345" y="19"/>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29">
              <a:extLst>
                <a:ext uri="{FF2B5EF4-FFF2-40B4-BE49-F238E27FC236}">
                  <a16:creationId xmlns:a16="http://schemas.microsoft.com/office/drawing/2014/main" id="{87AA3207-7EE2-4CE2-8C7E-087437D34333}"/>
                </a:ext>
              </a:extLst>
            </p:cNvPr>
            <p:cNvSpPr>
              <a:spLocks/>
            </p:cNvSpPr>
            <p:nvPr/>
          </p:nvSpPr>
          <p:spPr bwMode="auto">
            <a:xfrm>
              <a:off x="2566988" y="12034838"/>
              <a:ext cx="409575" cy="200025"/>
            </a:xfrm>
            <a:custGeom>
              <a:avLst/>
              <a:gdLst>
                <a:gd name="T0" fmla="*/ 257 w 477"/>
                <a:gd name="T1" fmla="*/ 70 h 234"/>
                <a:gd name="T2" fmla="*/ 10 w 477"/>
                <a:gd name="T3" fmla="*/ 26 h 234"/>
                <a:gd name="T4" fmla="*/ 220 w 477"/>
                <a:gd name="T5" fmla="*/ 164 h 234"/>
                <a:gd name="T6" fmla="*/ 467 w 477"/>
                <a:gd name="T7" fmla="*/ 208 h 234"/>
                <a:gd name="T8" fmla="*/ 257 w 477"/>
                <a:gd name="T9" fmla="*/ 70 h 234"/>
              </a:gdLst>
              <a:ahLst/>
              <a:cxnLst>
                <a:cxn ang="0">
                  <a:pos x="T0" y="T1"/>
                </a:cxn>
                <a:cxn ang="0">
                  <a:pos x="T2" y="T3"/>
                </a:cxn>
                <a:cxn ang="0">
                  <a:pos x="T4" y="T5"/>
                </a:cxn>
                <a:cxn ang="0">
                  <a:pos x="T6" y="T7"/>
                </a:cxn>
                <a:cxn ang="0">
                  <a:pos x="T8" y="T9"/>
                </a:cxn>
              </a:cxnLst>
              <a:rect l="0" t="0" r="r" b="b"/>
              <a:pathLst>
                <a:path w="477" h="234">
                  <a:moveTo>
                    <a:pt x="257" y="70"/>
                  </a:moveTo>
                  <a:cubicBezTo>
                    <a:pt x="131" y="19"/>
                    <a:pt x="21" y="0"/>
                    <a:pt x="10" y="26"/>
                  </a:cubicBezTo>
                  <a:cubicBezTo>
                    <a:pt x="0" y="52"/>
                    <a:pt x="94" y="114"/>
                    <a:pt x="220" y="164"/>
                  </a:cubicBezTo>
                  <a:cubicBezTo>
                    <a:pt x="346" y="215"/>
                    <a:pt x="456" y="234"/>
                    <a:pt x="467" y="208"/>
                  </a:cubicBezTo>
                  <a:cubicBezTo>
                    <a:pt x="477" y="182"/>
                    <a:pt x="383" y="120"/>
                    <a:pt x="257" y="70"/>
                  </a:cubicBez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30">
              <a:extLst>
                <a:ext uri="{FF2B5EF4-FFF2-40B4-BE49-F238E27FC236}">
                  <a16:creationId xmlns:a16="http://schemas.microsoft.com/office/drawing/2014/main" id="{92A0AC7A-E95A-4D35-97DE-B45D10427763}"/>
                </a:ext>
              </a:extLst>
            </p:cNvPr>
            <p:cNvSpPr>
              <a:spLocks/>
            </p:cNvSpPr>
            <p:nvPr/>
          </p:nvSpPr>
          <p:spPr bwMode="auto">
            <a:xfrm>
              <a:off x="2297113" y="12039601"/>
              <a:ext cx="714375" cy="473075"/>
            </a:xfrm>
            <a:custGeom>
              <a:avLst/>
              <a:gdLst>
                <a:gd name="T0" fmla="*/ 751 w 833"/>
                <a:gd name="T1" fmla="*/ 167 h 553"/>
                <a:gd name="T2" fmla="*/ 780 w 833"/>
                <a:gd name="T3" fmla="*/ 309 h 553"/>
                <a:gd name="T4" fmla="*/ 615 w 833"/>
                <a:gd name="T5" fmla="*/ 400 h 553"/>
                <a:gd name="T6" fmla="*/ 710 w 833"/>
                <a:gd name="T7" fmla="*/ 438 h 553"/>
                <a:gd name="T8" fmla="*/ 736 w 833"/>
                <a:gd name="T9" fmla="*/ 506 h 553"/>
                <a:gd name="T10" fmla="*/ 734 w 833"/>
                <a:gd name="T11" fmla="*/ 512 h 553"/>
                <a:gd name="T12" fmla="*/ 668 w 833"/>
                <a:gd name="T13" fmla="*/ 543 h 553"/>
                <a:gd name="T14" fmla="*/ 0 w 833"/>
                <a:gd name="T15" fmla="*/ 277 h 553"/>
                <a:gd name="T16" fmla="*/ 41 w 833"/>
                <a:gd name="T17" fmla="*/ 172 h 553"/>
                <a:gd name="T18" fmla="*/ 319 w 833"/>
                <a:gd name="T19" fmla="*/ 283 h 553"/>
                <a:gd name="T20" fmla="*/ 268 w 833"/>
                <a:gd name="T21" fmla="*/ 120 h 553"/>
                <a:gd name="T22" fmla="*/ 273 w 833"/>
                <a:gd name="T23" fmla="*/ 50 h 553"/>
                <a:gd name="T24" fmla="*/ 295 w 833"/>
                <a:gd name="T25" fmla="*/ 24 h 553"/>
                <a:gd name="T26" fmla="*/ 366 w 833"/>
                <a:gd name="T27" fmla="*/ 14 h 553"/>
                <a:gd name="T28" fmla="*/ 751 w 833"/>
                <a:gd name="T29" fmla="*/ 16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553">
                  <a:moveTo>
                    <a:pt x="751" y="167"/>
                  </a:moveTo>
                  <a:cubicBezTo>
                    <a:pt x="802" y="183"/>
                    <a:pt x="833" y="273"/>
                    <a:pt x="780" y="309"/>
                  </a:cubicBezTo>
                  <a:cubicBezTo>
                    <a:pt x="709" y="357"/>
                    <a:pt x="632" y="393"/>
                    <a:pt x="615" y="400"/>
                  </a:cubicBezTo>
                  <a:cubicBezTo>
                    <a:pt x="710" y="438"/>
                    <a:pt x="710" y="438"/>
                    <a:pt x="710" y="438"/>
                  </a:cubicBezTo>
                  <a:cubicBezTo>
                    <a:pt x="736" y="448"/>
                    <a:pt x="747" y="479"/>
                    <a:pt x="736" y="506"/>
                  </a:cubicBezTo>
                  <a:cubicBezTo>
                    <a:pt x="734" y="512"/>
                    <a:pt x="734" y="512"/>
                    <a:pt x="734" y="512"/>
                  </a:cubicBezTo>
                  <a:cubicBezTo>
                    <a:pt x="723" y="539"/>
                    <a:pt x="694" y="553"/>
                    <a:pt x="668" y="543"/>
                  </a:cubicBezTo>
                  <a:cubicBezTo>
                    <a:pt x="0" y="277"/>
                    <a:pt x="0" y="277"/>
                    <a:pt x="0" y="277"/>
                  </a:cubicBezTo>
                  <a:cubicBezTo>
                    <a:pt x="41" y="172"/>
                    <a:pt x="41" y="172"/>
                    <a:pt x="41" y="172"/>
                  </a:cubicBezTo>
                  <a:cubicBezTo>
                    <a:pt x="319" y="283"/>
                    <a:pt x="319" y="283"/>
                    <a:pt x="319" y="283"/>
                  </a:cubicBezTo>
                  <a:cubicBezTo>
                    <a:pt x="312" y="261"/>
                    <a:pt x="278" y="149"/>
                    <a:pt x="268" y="120"/>
                  </a:cubicBezTo>
                  <a:cubicBezTo>
                    <a:pt x="254" y="81"/>
                    <a:pt x="273" y="50"/>
                    <a:pt x="273" y="50"/>
                  </a:cubicBezTo>
                  <a:cubicBezTo>
                    <a:pt x="279" y="39"/>
                    <a:pt x="287" y="30"/>
                    <a:pt x="295" y="24"/>
                  </a:cubicBezTo>
                  <a:cubicBezTo>
                    <a:pt x="316" y="8"/>
                    <a:pt x="345" y="0"/>
                    <a:pt x="366" y="14"/>
                  </a:cubicBezTo>
                  <a:cubicBezTo>
                    <a:pt x="434" y="58"/>
                    <a:pt x="694" y="149"/>
                    <a:pt x="751" y="16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Freeform 31">
              <a:extLst>
                <a:ext uri="{FF2B5EF4-FFF2-40B4-BE49-F238E27FC236}">
                  <a16:creationId xmlns:a16="http://schemas.microsoft.com/office/drawing/2014/main" id="{B11BC5FA-A792-4FF5-99F6-0124D6E2A65C}"/>
                </a:ext>
              </a:extLst>
            </p:cNvPr>
            <p:cNvSpPr>
              <a:spLocks/>
            </p:cNvSpPr>
            <p:nvPr/>
          </p:nvSpPr>
          <p:spPr bwMode="auto">
            <a:xfrm>
              <a:off x="2074863" y="12099926"/>
              <a:ext cx="320675" cy="201613"/>
            </a:xfrm>
            <a:custGeom>
              <a:avLst/>
              <a:gdLst>
                <a:gd name="T0" fmla="*/ 29 w 374"/>
                <a:gd name="T1" fmla="*/ 20 h 235"/>
                <a:gd name="T2" fmla="*/ 6 w 374"/>
                <a:gd name="T3" fmla="*/ 78 h 235"/>
                <a:gd name="T4" fmla="*/ 20 w 374"/>
                <a:gd name="T5" fmla="*/ 111 h 235"/>
                <a:gd name="T6" fmla="*/ 332 w 374"/>
                <a:gd name="T7" fmla="*/ 235 h 235"/>
                <a:gd name="T8" fmla="*/ 374 w 374"/>
                <a:gd name="T9" fmla="*/ 130 h 235"/>
                <a:gd name="T10" fmla="*/ 62 w 374"/>
                <a:gd name="T11" fmla="*/ 6 h 235"/>
                <a:gd name="T12" fmla="*/ 29 w 374"/>
                <a:gd name="T13" fmla="*/ 20 h 235"/>
              </a:gdLst>
              <a:ahLst/>
              <a:cxnLst>
                <a:cxn ang="0">
                  <a:pos x="T0" y="T1"/>
                </a:cxn>
                <a:cxn ang="0">
                  <a:pos x="T2" y="T3"/>
                </a:cxn>
                <a:cxn ang="0">
                  <a:pos x="T4" y="T5"/>
                </a:cxn>
                <a:cxn ang="0">
                  <a:pos x="T6" y="T7"/>
                </a:cxn>
                <a:cxn ang="0">
                  <a:pos x="T8" y="T9"/>
                </a:cxn>
                <a:cxn ang="0">
                  <a:pos x="T10" y="T11"/>
                </a:cxn>
                <a:cxn ang="0">
                  <a:pos x="T12" y="T13"/>
                </a:cxn>
              </a:cxnLst>
              <a:rect l="0" t="0" r="r" b="b"/>
              <a:pathLst>
                <a:path w="374" h="235">
                  <a:moveTo>
                    <a:pt x="29" y="20"/>
                  </a:moveTo>
                  <a:cubicBezTo>
                    <a:pt x="6" y="78"/>
                    <a:pt x="6" y="78"/>
                    <a:pt x="6" y="78"/>
                  </a:cubicBezTo>
                  <a:cubicBezTo>
                    <a:pt x="0" y="91"/>
                    <a:pt x="7" y="106"/>
                    <a:pt x="20" y="111"/>
                  </a:cubicBezTo>
                  <a:cubicBezTo>
                    <a:pt x="332" y="235"/>
                    <a:pt x="332" y="235"/>
                    <a:pt x="332" y="235"/>
                  </a:cubicBezTo>
                  <a:cubicBezTo>
                    <a:pt x="374" y="130"/>
                    <a:pt x="374" y="130"/>
                    <a:pt x="374" y="130"/>
                  </a:cubicBezTo>
                  <a:cubicBezTo>
                    <a:pt x="62" y="6"/>
                    <a:pt x="62" y="6"/>
                    <a:pt x="62" y="6"/>
                  </a:cubicBezTo>
                  <a:cubicBezTo>
                    <a:pt x="49" y="0"/>
                    <a:pt x="34" y="7"/>
                    <a:pt x="29" y="20"/>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32">
              <a:extLst>
                <a:ext uri="{FF2B5EF4-FFF2-40B4-BE49-F238E27FC236}">
                  <a16:creationId xmlns:a16="http://schemas.microsoft.com/office/drawing/2014/main" id="{895ABDF6-20AD-47B7-A5F7-A635134705FA}"/>
                </a:ext>
              </a:extLst>
            </p:cNvPr>
            <p:cNvSpPr>
              <a:spLocks/>
            </p:cNvSpPr>
            <p:nvPr/>
          </p:nvSpPr>
          <p:spPr bwMode="auto">
            <a:xfrm>
              <a:off x="5649913" y="9261476"/>
              <a:ext cx="2667000" cy="2668588"/>
            </a:xfrm>
            <a:custGeom>
              <a:avLst/>
              <a:gdLst>
                <a:gd name="T0" fmla="*/ 3111 w 3111"/>
                <a:gd name="T1" fmla="*/ 1556 h 3112"/>
                <a:gd name="T2" fmla="*/ 3095 w 3111"/>
                <a:gd name="T3" fmla="*/ 1782 h 3112"/>
                <a:gd name="T4" fmla="*/ 1556 w 3111"/>
                <a:gd name="T5" fmla="*/ 3112 h 3112"/>
                <a:gd name="T6" fmla="*/ 1489 w 3111"/>
                <a:gd name="T7" fmla="*/ 3110 h 3112"/>
                <a:gd name="T8" fmla="*/ 0 w 3111"/>
                <a:gd name="T9" fmla="*/ 1556 h 3112"/>
                <a:gd name="T10" fmla="*/ 1556 w 3111"/>
                <a:gd name="T11" fmla="*/ 0 h 3112"/>
                <a:gd name="T12" fmla="*/ 3111 w 3111"/>
                <a:gd name="T13" fmla="*/ 1556 h 3112"/>
              </a:gdLst>
              <a:ahLst/>
              <a:cxnLst>
                <a:cxn ang="0">
                  <a:pos x="T0" y="T1"/>
                </a:cxn>
                <a:cxn ang="0">
                  <a:pos x="T2" y="T3"/>
                </a:cxn>
                <a:cxn ang="0">
                  <a:pos x="T4" y="T5"/>
                </a:cxn>
                <a:cxn ang="0">
                  <a:pos x="T6" y="T7"/>
                </a:cxn>
                <a:cxn ang="0">
                  <a:pos x="T8" y="T9"/>
                </a:cxn>
                <a:cxn ang="0">
                  <a:pos x="T10" y="T11"/>
                </a:cxn>
                <a:cxn ang="0">
                  <a:pos x="T12" y="T13"/>
                </a:cxn>
              </a:cxnLst>
              <a:rect l="0" t="0" r="r" b="b"/>
              <a:pathLst>
                <a:path w="3111" h="3112">
                  <a:moveTo>
                    <a:pt x="3111" y="1556"/>
                  </a:moveTo>
                  <a:cubicBezTo>
                    <a:pt x="3111" y="1633"/>
                    <a:pt x="3106" y="1708"/>
                    <a:pt x="3095" y="1782"/>
                  </a:cubicBezTo>
                  <a:cubicBezTo>
                    <a:pt x="2986" y="2534"/>
                    <a:pt x="2338" y="3112"/>
                    <a:pt x="1556" y="3112"/>
                  </a:cubicBezTo>
                  <a:cubicBezTo>
                    <a:pt x="1533" y="3112"/>
                    <a:pt x="1511" y="3111"/>
                    <a:pt x="1489" y="3110"/>
                  </a:cubicBezTo>
                  <a:cubicBezTo>
                    <a:pt x="660" y="3075"/>
                    <a:pt x="0" y="2393"/>
                    <a:pt x="0" y="1556"/>
                  </a:cubicBezTo>
                  <a:cubicBezTo>
                    <a:pt x="0" y="697"/>
                    <a:pt x="696" y="0"/>
                    <a:pt x="1556" y="0"/>
                  </a:cubicBezTo>
                  <a:cubicBezTo>
                    <a:pt x="2415" y="0"/>
                    <a:pt x="3111" y="697"/>
                    <a:pt x="3111" y="1556"/>
                  </a:cubicBezTo>
                  <a:close/>
                </a:path>
              </a:pathLst>
            </a:custGeom>
            <a:solidFill>
              <a:srgbClr val="E6E7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33">
              <a:extLst>
                <a:ext uri="{FF2B5EF4-FFF2-40B4-BE49-F238E27FC236}">
                  <a16:creationId xmlns:a16="http://schemas.microsoft.com/office/drawing/2014/main" id="{FEDE93E9-063F-44A6-AA6E-F56C4CCACB59}"/>
                </a:ext>
              </a:extLst>
            </p:cNvPr>
            <p:cNvSpPr>
              <a:spLocks/>
            </p:cNvSpPr>
            <p:nvPr/>
          </p:nvSpPr>
          <p:spPr bwMode="auto">
            <a:xfrm>
              <a:off x="5611813" y="9223376"/>
              <a:ext cx="2743200" cy="2744788"/>
            </a:xfrm>
            <a:custGeom>
              <a:avLst/>
              <a:gdLst>
                <a:gd name="T0" fmla="*/ 1601 w 3201"/>
                <a:gd name="T1" fmla="*/ 0 h 3200"/>
                <a:gd name="T2" fmla="*/ 0 w 3201"/>
                <a:gd name="T3" fmla="*/ 1600 h 3200"/>
                <a:gd name="T4" fmla="*/ 1532 w 3201"/>
                <a:gd name="T5" fmla="*/ 3199 h 3200"/>
                <a:gd name="T6" fmla="*/ 1582 w 3201"/>
                <a:gd name="T7" fmla="*/ 3200 h 3200"/>
                <a:gd name="T8" fmla="*/ 1536 w 3201"/>
                <a:gd name="T9" fmla="*/ 3154 h 3200"/>
                <a:gd name="T10" fmla="*/ 1489 w 3201"/>
                <a:gd name="T11" fmla="*/ 3107 h 3200"/>
                <a:gd name="T12" fmla="*/ 89 w 3201"/>
                <a:gd name="T13" fmla="*/ 1600 h 3200"/>
                <a:gd name="T14" fmla="*/ 1601 w 3201"/>
                <a:gd name="T15" fmla="*/ 89 h 3200"/>
                <a:gd name="T16" fmla="*/ 3112 w 3201"/>
                <a:gd name="T17" fmla="*/ 1600 h 3200"/>
                <a:gd name="T18" fmla="*/ 3101 w 3201"/>
                <a:gd name="T19" fmla="*/ 1782 h 3200"/>
                <a:gd name="T20" fmla="*/ 3141 w 3201"/>
                <a:gd name="T21" fmla="*/ 1821 h 3200"/>
                <a:gd name="T22" fmla="*/ 3180 w 3201"/>
                <a:gd name="T23" fmla="*/ 1860 h 3200"/>
                <a:gd name="T24" fmla="*/ 3184 w 3201"/>
                <a:gd name="T25" fmla="*/ 1832 h 3200"/>
                <a:gd name="T26" fmla="*/ 3201 w 3201"/>
                <a:gd name="T27" fmla="*/ 1600 h 3200"/>
                <a:gd name="T28" fmla="*/ 1601 w 3201"/>
                <a:gd name="T29"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1" h="3200">
                  <a:moveTo>
                    <a:pt x="1601" y="0"/>
                  </a:moveTo>
                  <a:cubicBezTo>
                    <a:pt x="718" y="0"/>
                    <a:pt x="0" y="717"/>
                    <a:pt x="0" y="1600"/>
                  </a:cubicBezTo>
                  <a:cubicBezTo>
                    <a:pt x="0" y="2460"/>
                    <a:pt x="673" y="3162"/>
                    <a:pt x="1532" y="3199"/>
                  </a:cubicBezTo>
                  <a:cubicBezTo>
                    <a:pt x="1548" y="3199"/>
                    <a:pt x="1565" y="3200"/>
                    <a:pt x="1582" y="3200"/>
                  </a:cubicBezTo>
                  <a:cubicBezTo>
                    <a:pt x="1536" y="3154"/>
                    <a:pt x="1536" y="3154"/>
                    <a:pt x="1536" y="3154"/>
                  </a:cubicBezTo>
                  <a:cubicBezTo>
                    <a:pt x="1489" y="3107"/>
                    <a:pt x="1489" y="3107"/>
                    <a:pt x="1489" y="3107"/>
                  </a:cubicBezTo>
                  <a:cubicBezTo>
                    <a:pt x="700" y="3050"/>
                    <a:pt x="89" y="2397"/>
                    <a:pt x="89" y="1600"/>
                  </a:cubicBezTo>
                  <a:cubicBezTo>
                    <a:pt x="89" y="767"/>
                    <a:pt x="767" y="89"/>
                    <a:pt x="1601" y="89"/>
                  </a:cubicBezTo>
                  <a:cubicBezTo>
                    <a:pt x="2434" y="89"/>
                    <a:pt x="3112" y="767"/>
                    <a:pt x="3112" y="1600"/>
                  </a:cubicBezTo>
                  <a:cubicBezTo>
                    <a:pt x="3112" y="1660"/>
                    <a:pt x="3108" y="1722"/>
                    <a:pt x="3101" y="1782"/>
                  </a:cubicBezTo>
                  <a:cubicBezTo>
                    <a:pt x="3141" y="1821"/>
                    <a:pt x="3141" y="1821"/>
                    <a:pt x="3141" y="1821"/>
                  </a:cubicBezTo>
                  <a:cubicBezTo>
                    <a:pt x="3180" y="1860"/>
                    <a:pt x="3180" y="1860"/>
                    <a:pt x="3180" y="1860"/>
                  </a:cubicBezTo>
                  <a:cubicBezTo>
                    <a:pt x="3181" y="1851"/>
                    <a:pt x="3183" y="1842"/>
                    <a:pt x="3184" y="1832"/>
                  </a:cubicBezTo>
                  <a:cubicBezTo>
                    <a:pt x="3195" y="1755"/>
                    <a:pt x="3201" y="1677"/>
                    <a:pt x="3201" y="1600"/>
                  </a:cubicBezTo>
                  <a:cubicBezTo>
                    <a:pt x="3201" y="717"/>
                    <a:pt x="2483" y="0"/>
                    <a:pt x="1601"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34">
              <a:extLst>
                <a:ext uri="{FF2B5EF4-FFF2-40B4-BE49-F238E27FC236}">
                  <a16:creationId xmlns:a16="http://schemas.microsoft.com/office/drawing/2014/main" id="{6F0F048B-1FE8-4059-A1BB-B87148C22B8A}"/>
                </a:ext>
              </a:extLst>
            </p:cNvPr>
            <p:cNvSpPr>
              <a:spLocks/>
            </p:cNvSpPr>
            <p:nvPr/>
          </p:nvSpPr>
          <p:spPr bwMode="auto">
            <a:xfrm>
              <a:off x="6888163" y="10752138"/>
              <a:ext cx="1449388" cy="1216025"/>
            </a:xfrm>
            <a:custGeom>
              <a:avLst/>
              <a:gdLst>
                <a:gd name="T0" fmla="*/ 1691 w 1691"/>
                <a:gd name="T1" fmla="*/ 78 h 1418"/>
                <a:gd name="T2" fmla="*/ 112 w 1691"/>
                <a:gd name="T3" fmla="*/ 1418 h 1418"/>
                <a:gd name="T4" fmla="*/ 93 w 1691"/>
                <a:gd name="T5" fmla="*/ 1418 h 1418"/>
                <a:gd name="T6" fmla="*/ 47 w 1691"/>
                <a:gd name="T7" fmla="*/ 1372 h 1418"/>
                <a:gd name="T8" fmla="*/ 0 w 1691"/>
                <a:gd name="T9" fmla="*/ 1325 h 1418"/>
                <a:gd name="T10" fmla="*/ 46 w 1691"/>
                <a:gd name="T11" fmla="*/ 1328 h 1418"/>
                <a:gd name="T12" fmla="*/ 112 w 1691"/>
                <a:gd name="T13" fmla="*/ 1329 h 1418"/>
                <a:gd name="T14" fmla="*/ 1607 w 1691"/>
                <a:gd name="T15" fmla="*/ 37 h 1418"/>
                <a:gd name="T16" fmla="*/ 1612 w 1691"/>
                <a:gd name="T17" fmla="*/ 0 h 1418"/>
                <a:gd name="T18" fmla="*/ 1652 w 1691"/>
                <a:gd name="T19" fmla="*/ 39 h 1418"/>
                <a:gd name="T20" fmla="*/ 1691 w 1691"/>
                <a:gd name="T21" fmla="*/ 78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1" h="1418">
                  <a:moveTo>
                    <a:pt x="1691" y="78"/>
                  </a:moveTo>
                  <a:cubicBezTo>
                    <a:pt x="1565" y="844"/>
                    <a:pt x="891" y="1418"/>
                    <a:pt x="112" y="1418"/>
                  </a:cubicBezTo>
                  <a:cubicBezTo>
                    <a:pt x="105" y="1418"/>
                    <a:pt x="99" y="1418"/>
                    <a:pt x="93" y="1418"/>
                  </a:cubicBezTo>
                  <a:cubicBezTo>
                    <a:pt x="47" y="1372"/>
                    <a:pt x="47" y="1372"/>
                    <a:pt x="47" y="1372"/>
                  </a:cubicBezTo>
                  <a:cubicBezTo>
                    <a:pt x="0" y="1325"/>
                    <a:pt x="0" y="1325"/>
                    <a:pt x="0" y="1325"/>
                  </a:cubicBezTo>
                  <a:cubicBezTo>
                    <a:pt x="15" y="1326"/>
                    <a:pt x="31" y="1327"/>
                    <a:pt x="46" y="1328"/>
                  </a:cubicBezTo>
                  <a:cubicBezTo>
                    <a:pt x="68" y="1328"/>
                    <a:pt x="90" y="1329"/>
                    <a:pt x="112" y="1329"/>
                  </a:cubicBezTo>
                  <a:cubicBezTo>
                    <a:pt x="857" y="1329"/>
                    <a:pt x="1500" y="774"/>
                    <a:pt x="1607" y="37"/>
                  </a:cubicBezTo>
                  <a:cubicBezTo>
                    <a:pt x="1609" y="25"/>
                    <a:pt x="1611" y="12"/>
                    <a:pt x="1612" y="0"/>
                  </a:cubicBezTo>
                  <a:cubicBezTo>
                    <a:pt x="1652" y="39"/>
                    <a:pt x="1652" y="39"/>
                    <a:pt x="1652" y="39"/>
                  </a:cubicBezTo>
                  <a:lnTo>
                    <a:pt x="1691" y="78"/>
                  </a:lnTo>
                  <a:close/>
                </a:path>
              </a:pathLst>
            </a:custGeom>
            <a:solidFill>
              <a:srgbClr val="9E9E9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35">
              <a:extLst>
                <a:ext uri="{FF2B5EF4-FFF2-40B4-BE49-F238E27FC236}">
                  <a16:creationId xmlns:a16="http://schemas.microsoft.com/office/drawing/2014/main" id="{6AC00CEF-0EE4-4366-956F-1380B5D149D9}"/>
                </a:ext>
              </a:extLst>
            </p:cNvPr>
            <p:cNvSpPr>
              <a:spLocks/>
            </p:cNvSpPr>
            <p:nvPr/>
          </p:nvSpPr>
          <p:spPr bwMode="auto">
            <a:xfrm>
              <a:off x="5715000" y="10093326"/>
              <a:ext cx="2554288" cy="1798638"/>
            </a:xfrm>
            <a:custGeom>
              <a:avLst/>
              <a:gdLst>
                <a:gd name="T0" fmla="*/ 2981 w 2981"/>
                <a:gd name="T1" fmla="*/ 768 h 2097"/>
                <a:gd name="T2" fmla="*/ 2976 w 2981"/>
                <a:gd name="T3" fmla="*/ 805 h 2097"/>
                <a:gd name="T4" fmla="*/ 1481 w 2981"/>
                <a:gd name="T5" fmla="*/ 2097 h 2097"/>
                <a:gd name="T6" fmla="*/ 1415 w 2981"/>
                <a:gd name="T7" fmla="*/ 2096 h 2097"/>
                <a:gd name="T8" fmla="*/ 1369 w 2981"/>
                <a:gd name="T9" fmla="*/ 2093 h 2097"/>
                <a:gd name="T10" fmla="*/ 0 w 2981"/>
                <a:gd name="T11" fmla="*/ 711 h 2097"/>
                <a:gd name="T12" fmla="*/ 2211 w 2981"/>
                <a:gd name="T13" fmla="*/ 0 h 2097"/>
                <a:gd name="T14" fmla="*/ 2981 w 2981"/>
                <a:gd name="T15" fmla="*/ 768 h 20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1" h="2097">
                  <a:moveTo>
                    <a:pt x="2981" y="768"/>
                  </a:moveTo>
                  <a:cubicBezTo>
                    <a:pt x="2980" y="780"/>
                    <a:pt x="2978" y="793"/>
                    <a:pt x="2976" y="805"/>
                  </a:cubicBezTo>
                  <a:cubicBezTo>
                    <a:pt x="2869" y="1542"/>
                    <a:pt x="2226" y="2097"/>
                    <a:pt x="1481" y="2097"/>
                  </a:cubicBezTo>
                  <a:cubicBezTo>
                    <a:pt x="1459" y="2097"/>
                    <a:pt x="1437" y="2096"/>
                    <a:pt x="1415" y="2096"/>
                  </a:cubicBezTo>
                  <a:cubicBezTo>
                    <a:pt x="1400" y="2095"/>
                    <a:pt x="1384" y="2094"/>
                    <a:pt x="1369" y="2093"/>
                  </a:cubicBezTo>
                  <a:cubicBezTo>
                    <a:pt x="0" y="711"/>
                    <a:pt x="0" y="711"/>
                    <a:pt x="0" y="711"/>
                  </a:cubicBezTo>
                  <a:cubicBezTo>
                    <a:pt x="2211" y="0"/>
                    <a:pt x="2211" y="0"/>
                    <a:pt x="2211" y="0"/>
                  </a:cubicBezTo>
                  <a:lnTo>
                    <a:pt x="2981" y="768"/>
                  </a:lnTo>
                  <a:close/>
                </a:path>
              </a:pathLst>
            </a:custGeom>
            <a:solidFill>
              <a:srgbClr val="B8B9B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36">
              <a:extLst>
                <a:ext uri="{FF2B5EF4-FFF2-40B4-BE49-F238E27FC236}">
                  <a16:creationId xmlns:a16="http://schemas.microsoft.com/office/drawing/2014/main" id="{951EC3EC-91C9-42D3-8363-FD7F73CD54CB}"/>
                </a:ext>
              </a:extLst>
            </p:cNvPr>
            <p:cNvSpPr>
              <a:spLocks/>
            </p:cNvSpPr>
            <p:nvPr/>
          </p:nvSpPr>
          <p:spPr bwMode="auto">
            <a:xfrm>
              <a:off x="5654675" y="10494963"/>
              <a:ext cx="566738" cy="207963"/>
            </a:xfrm>
            <a:custGeom>
              <a:avLst/>
              <a:gdLst>
                <a:gd name="T0" fmla="*/ 119 w 661"/>
                <a:gd name="T1" fmla="*/ 243 h 243"/>
                <a:gd name="T2" fmla="*/ 659 w 661"/>
                <a:gd name="T3" fmla="*/ 243 h 243"/>
                <a:gd name="T4" fmla="*/ 661 w 661"/>
                <a:gd name="T5" fmla="*/ 241 h 243"/>
                <a:gd name="T6" fmla="*/ 661 w 661"/>
                <a:gd name="T7" fmla="*/ 22 h 243"/>
                <a:gd name="T8" fmla="*/ 640 w 661"/>
                <a:gd name="T9" fmla="*/ 0 h 243"/>
                <a:gd name="T10" fmla="*/ 122 w 661"/>
                <a:gd name="T11" fmla="*/ 0 h 243"/>
                <a:gd name="T12" fmla="*/ 0 w 661"/>
                <a:gd name="T13" fmla="*/ 123 h 243"/>
                <a:gd name="T14" fmla="*/ 119 w 661"/>
                <a:gd name="T15" fmla="*/ 243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1" h="243">
                  <a:moveTo>
                    <a:pt x="119" y="243"/>
                  </a:moveTo>
                  <a:cubicBezTo>
                    <a:pt x="659" y="243"/>
                    <a:pt x="659" y="243"/>
                    <a:pt x="659" y="243"/>
                  </a:cubicBezTo>
                  <a:cubicBezTo>
                    <a:pt x="660" y="243"/>
                    <a:pt x="661" y="242"/>
                    <a:pt x="661" y="241"/>
                  </a:cubicBezTo>
                  <a:cubicBezTo>
                    <a:pt x="661" y="22"/>
                    <a:pt x="661" y="22"/>
                    <a:pt x="661" y="22"/>
                  </a:cubicBezTo>
                  <a:cubicBezTo>
                    <a:pt x="661" y="10"/>
                    <a:pt x="651" y="0"/>
                    <a:pt x="640" y="0"/>
                  </a:cubicBezTo>
                  <a:cubicBezTo>
                    <a:pt x="122" y="0"/>
                    <a:pt x="122" y="0"/>
                    <a:pt x="122" y="0"/>
                  </a:cubicBezTo>
                  <a:cubicBezTo>
                    <a:pt x="55" y="0"/>
                    <a:pt x="0" y="56"/>
                    <a:pt x="0" y="123"/>
                  </a:cubicBezTo>
                  <a:cubicBezTo>
                    <a:pt x="0" y="189"/>
                    <a:pt x="53" y="243"/>
                    <a:pt x="119" y="243"/>
                  </a:cubicBezTo>
                  <a:close/>
                </a:path>
              </a:pathLst>
            </a:cu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Oval 37">
              <a:extLst>
                <a:ext uri="{FF2B5EF4-FFF2-40B4-BE49-F238E27FC236}">
                  <a16:creationId xmlns:a16="http://schemas.microsoft.com/office/drawing/2014/main" id="{93AD5DAB-0D1B-4736-A135-B6ED7B0479CF}"/>
                </a:ext>
              </a:extLst>
            </p:cNvPr>
            <p:cNvSpPr>
              <a:spLocks noChangeArrowheads="1"/>
            </p:cNvSpPr>
            <p:nvPr/>
          </p:nvSpPr>
          <p:spPr bwMode="auto">
            <a:xfrm>
              <a:off x="6184900" y="9796463"/>
              <a:ext cx="1598613" cy="1598613"/>
            </a:xfrm>
            <a:prstGeom prst="ellipse">
              <a:avLst/>
            </a:pr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38">
              <a:extLst>
                <a:ext uri="{FF2B5EF4-FFF2-40B4-BE49-F238E27FC236}">
                  <a16:creationId xmlns:a16="http://schemas.microsoft.com/office/drawing/2014/main" id="{C99113AE-1DD2-496F-96DB-406BA7F19710}"/>
                </a:ext>
              </a:extLst>
            </p:cNvPr>
            <p:cNvSpPr>
              <a:spLocks/>
            </p:cNvSpPr>
            <p:nvPr/>
          </p:nvSpPr>
          <p:spPr bwMode="auto">
            <a:xfrm>
              <a:off x="6324600" y="9936163"/>
              <a:ext cx="1319213" cy="1319213"/>
            </a:xfrm>
            <a:custGeom>
              <a:avLst/>
              <a:gdLst>
                <a:gd name="T0" fmla="*/ 1539 w 1539"/>
                <a:gd name="T1" fmla="*/ 769 h 1538"/>
                <a:gd name="T2" fmla="*/ 770 w 1539"/>
                <a:gd name="T3" fmla="*/ 1538 h 1538"/>
                <a:gd name="T4" fmla="*/ 173 w 1539"/>
                <a:gd name="T5" fmla="*/ 1254 h 1538"/>
                <a:gd name="T6" fmla="*/ 0 w 1539"/>
                <a:gd name="T7" fmla="*/ 769 h 1538"/>
                <a:gd name="T8" fmla="*/ 770 w 1539"/>
                <a:gd name="T9" fmla="*/ 0 h 1538"/>
                <a:gd name="T10" fmla="*/ 1455 w 1539"/>
                <a:gd name="T11" fmla="*/ 420 h 1538"/>
                <a:gd name="T12" fmla="*/ 1539 w 1539"/>
                <a:gd name="T13" fmla="*/ 769 h 1538"/>
              </a:gdLst>
              <a:ahLst/>
              <a:cxnLst>
                <a:cxn ang="0">
                  <a:pos x="T0" y="T1"/>
                </a:cxn>
                <a:cxn ang="0">
                  <a:pos x="T2" y="T3"/>
                </a:cxn>
                <a:cxn ang="0">
                  <a:pos x="T4" y="T5"/>
                </a:cxn>
                <a:cxn ang="0">
                  <a:pos x="T6" y="T7"/>
                </a:cxn>
                <a:cxn ang="0">
                  <a:pos x="T8" y="T9"/>
                </a:cxn>
                <a:cxn ang="0">
                  <a:pos x="T10" y="T11"/>
                </a:cxn>
                <a:cxn ang="0">
                  <a:pos x="T12" y="T13"/>
                </a:cxn>
              </a:cxnLst>
              <a:rect l="0" t="0" r="r" b="b"/>
              <a:pathLst>
                <a:path w="1539" h="1538">
                  <a:moveTo>
                    <a:pt x="1539" y="769"/>
                  </a:moveTo>
                  <a:cubicBezTo>
                    <a:pt x="1539" y="1194"/>
                    <a:pt x="1194" y="1538"/>
                    <a:pt x="770" y="1538"/>
                  </a:cubicBezTo>
                  <a:cubicBezTo>
                    <a:pt x="529" y="1538"/>
                    <a:pt x="314" y="1427"/>
                    <a:pt x="173" y="1254"/>
                  </a:cubicBezTo>
                  <a:cubicBezTo>
                    <a:pt x="65" y="1122"/>
                    <a:pt x="0" y="953"/>
                    <a:pt x="0" y="769"/>
                  </a:cubicBezTo>
                  <a:cubicBezTo>
                    <a:pt x="0" y="344"/>
                    <a:pt x="345" y="0"/>
                    <a:pt x="770" y="0"/>
                  </a:cubicBezTo>
                  <a:cubicBezTo>
                    <a:pt x="1069" y="0"/>
                    <a:pt x="1328" y="171"/>
                    <a:pt x="1455" y="420"/>
                  </a:cubicBezTo>
                  <a:cubicBezTo>
                    <a:pt x="1509" y="525"/>
                    <a:pt x="1539" y="643"/>
                    <a:pt x="1539" y="769"/>
                  </a:cubicBez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39">
              <a:extLst>
                <a:ext uri="{FF2B5EF4-FFF2-40B4-BE49-F238E27FC236}">
                  <a16:creationId xmlns:a16="http://schemas.microsoft.com/office/drawing/2014/main" id="{8E28BA1C-F7D4-48BB-BA2D-30257A8C3954}"/>
                </a:ext>
              </a:extLst>
            </p:cNvPr>
            <p:cNvSpPr>
              <a:spLocks/>
            </p:cNvSpPr>
            <p:nvPr/>
          </p:nvSpPr>
          <p:spPr bwMode="auto">
            <a:xfrm>
              <a:off x="6400800" y="10053638"/>
              <a:ext cx="1243013" cy="1201738"/>
            </a:xfrm>
            <a:custGeom>
              <a:avLst/>
              <a:gdLst>
                <a:gd name="T0" fmla="*/ 1450 w 1450"/>
                <a:gd name="T1" fmla="*/ 633 h 1402"/>
                <a:gd name="T2" fmla="*/ 681 w 1450"/>
                <a:gd name="T3" fmla="*/ 1402 h 1402"/>
                <a:gd name="T4" fmla="*/ 84 w 1450"/>
                <a:gd name="T5" fmla="*/ 1118 h 1402"/>
                <a:gd name="T6" fmla="*/ 0 w 1450"/>
                <a:gd name="T7" fmla="*/ 769 h 1402"/>
                <a:gd name="T8" fmla="*/ 769 w 1450"/>
                <a:gd name="T9" fmla="*/ 0 h 1402"/>
                <a:gd name="T10" fmla="*/ 1366 w 1450"/>
                <a:gd name="T11" fmla="*/ 284 h 1402"/>
                <a:gd name="T12" fmla="*/ 1450 w 1450"/>
                <a:gd name="T13" fmla="*/ 633 h 1402"/>
              </a:gdLst>
              <a:ahLst/>
              <a:cxnLst>
                <a:cxn ang="0">
                  <a:pos x="T0" y="T1"/>
                </a:cxn>
                <a:cxn ang="0">
                  <a:pos x="T2" y="T3"/>
                </a:cxn>
                <a:cxn ang="0">
                  <a:pos x="T4" y="T5"/>
                </a:cxn>
                <a:cxn ang="0">
                  <a:pos x="T6" y="T7"/>
                </a:cxn>
                <a:cxn ang="0">
                  <a:pos x="T8" y="T9"/>
                </a:cxn>
                <a:cxn ang="0">
                  <a:pos x="T10" y="T11"/>
                </a:cxn>
                <a:cxn ang="0">
                  <a:pos x="T12" y="T13"/>
                </a:cxn>
              </a:cxnLst>
              <a:rect l="0" t="0" r="r" b="b"/>
              <a:pathLst>
                <a:path w="1450" h="1402">
                  <a:moveTo>
                    <a:pt x="1450" y="633"/>
                  </a:moveTo>
                  <a:cubicBezTo>
                    <a:pt x="1450" y="1058"/>
                    <a:pt x="1105" y="1402"/>
                    <a:pt x="681" y="1402"/>
                  </a:cubicBezTo>
                  <a:cubicBezTo>
                    <a:pt x="440" y="1402"/>
                    <a:pt x="225" y="1291"/>
                    <a:pt x="84" y="1118"/>
                  </a:cubicBezTo>
                  <a:cubicBezTo>
                    <a:pt x="30" y="1013"/>
                    <a:pt x="0" y="895"/>
                    <a:pt x="0" y="769"/>
                  </a:cubicBezTo>
                  <a:cubicBezTo>
                    <a:pt x="0" y="345"/>
                    <a:pt x="344" y="0"/>
                    <a:pt x="769" y="0"/>
                  </a:cubicBezTo>
                  <a:cubicBezTo>
                    <a:pt x="1010" y="0"/>
                    <a:pt x="1225" y="111"/>
                    <a:pt x="1366" y="284"/>
                  </a:cubicBezTo>
                  <a:cubicBezTo>
                    <a:pt x="1420" y="389"/>
                    <a:pt x="1450" y="507"/>
                    <a:pt x="1450" y="633"/>
                  </a:cubicBez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40">
              <a:extLst>
                <a:ext uri="{FF2B5EF4-FFF2-40B4-BE49-F238E27FC236}">
                  <a16:creationId xmlns:a16="http://schemas.microsoft.com/office/drawing/2014/main" id="{C3D5BF40-26CE-49DC-8F3E-3D2886215F57}"/>
                </a:ext>
              </a:extLst>
            </p:cNvPr>
            <p:cNvSpPr>
              <a:spLocks/>
            </p:cNvSpPr>
            <p:nvPr/>
          </p:nvSpPr>
          <p:spPr bwMode="auto">
            <a:xfrm>
              <a:off x="5673725" y="708025"/>
              <a:ext cx="4117975" cy="4244975"/>
            </a:xfrm>
            <a:custGeom>
              <a:avLst/>
              <a:gdLst>
                <a:gd name="T0" fmla="*/ 4683 w 4804"/>
                <a:gd name="T1" fmla="*/ 3293 h 4951"/>
                <a:gd name="T2" fmla="*/ 2776 w 4804"/>
                <a:gd name="T3" fmla="*/ 4951 h 4951"/>
                <a:gd name="T4" fmla="*/ 0 w 4804"/>
                <a:gd name="T5" fmla="*/ 1758 h 4951"/>
                <a:gd name="T6" fmla="*/ 1907 w 4804"/>
                <a:gd name="T7" fmla="*/ 100 h 4951"/>
                <a:gd name="T8" fmla="*/ 2295 w 4804"/>
                <a:gd name="T9" fmla="*/ 127 h 4951"/>
                <a:gd name="T10" fmla="*/ 2445 w 4804"/>
                <a:gd name="T11" fmla="*/ 299 h 4951"/>
                <a:gd name="T12" fmla="*/ 2451 w 4804"/>
                <a:gd name="T13" fmla="*/ 307 h 4951"/>
                <a:gd name="T14" fmla="*/ 2593 w 4804"/>
                <a:gd name="T15" fmla="*/ 470 h 4951"/>
                <a:gd name="T16" fmla="*/ 2599 w 4804"/>
                <a:gd name="T17" fmla="*/ 477 h 4951"/>
                <a:gd name="T18" fmla="*/ 2735 w 4804"/>
                <a:gd name="T19" fmla="*/ 633 h 4951"/>
                <a:gd name="T20" fmla="*/ 2741 w 4804"/>
                <a:gd name="T21" fmla="*/ 640 h 4951"/>
                <a:gd name="T22" fmla="*/ 2877 w 4804"/>
                <a:gd name="T23" fmla="*/ 796 h 4951"/>
                <a:gd name="T24" fmla="*/ 2883 w 4804"/>
                <a:gd name="T25" fmla="*/ 803 h 4951"/>
                <a:gd name="T26" fmla="*/ 3019 w 4804"/>
                <a:gd name="T27" fmla="*/ 959 h 4951"/>
                <a:gd name="T28" fmla="*/ 3025 w 4804"/>
                <a:gd name="T29" fmla="*/ 967 h 4951"/>
                <a:gd name="T30" fmla="*/ 4710 w 4804"/>
                <a:gd name="T31" fmla="*/ 2906 h 4951"/>
                <a:gd name="T32" fmla="*/ 4742 w 4804"/>
                <a:gd name="T33" fmla="*/ 2950 h 4951"/>
                <a:gd name="T34" fmla="*/ 4746 w 4804"/>
                <a:gd name="T35" fmla="*/ 2958 h 4951"/>
                <a:gd name="T36" fmla="*/ 4683 w 4804"/>
                <a:gd name="T37" fmla="*/ 3293 h 4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04" h="4951">
                  <a:moveTo>
                    <a:pt x="4683" y="3293"/>
                  </a:moveTo>
                  <a:cubicBezTo>
                    <a:pt x="2776" y="4951"/>
                    <a:pt x="2776" y="4951"/>
                    <a:pt x="2776" y="4951"/>
                  </a:cubicBezTo>
                  <a:cubicBezTo>
                    <a:pt x="0" y="1758"/>
                    <a:pt x="0" y="1758"/>
                    <a:pt x="0" y="1758"/>
                  </a:cubicBezTo>
                  <a:cubicBezTo>
                    <a:pt x="1907" y="100"/>
                    <a:pt x="1907" y="100"/>
                    <a:pt x="1907" y="100"/>
                  </a:cubicBezTo>
                  <a:cubicBezTo>
                    <a:pt x="2022" y="0"/>
                    <a:pt x="2195" y="12"/>
                    <a:pt x="2295" y="127"/>
                  </a:cubicBezTo>
                  <a:cubicBezTo>
                    <a:pt x="2445" y="299"/>
                    <a:pt x="2445" y="299"/>
                    <a:pt x="2445" y="299"/>
                  </a:cubicBezTo>
                  <a:cubicBezTo>
                    <a:pt x="2451" y="307"/>
                    <a:pt x="2451" y="307"/>
                    <a:pt x="2451" y="307"/>
                  </a:cubicBezTo>
                  <a:cubicBezTo>
                    <a:pt x="2593" y="470"/>
                    <a:pt x="2593" y="470"/>
                    <a:pt x="2593" y="470"/>
                  </a:cubicBezTo>
                  <a:cubicBezTo>
                    <a:pt x="2599" y="477"/>
                    <a:pt x="2599" y="477"/>
                    <a:pt x="2599" y="477"/>
                  </a:cubicBezTo>
                  <a:cubicBezTo>
                    <a:pt x="2735" y="633"/>
                    <a:pt x="2735" y="633"/>
                    <a:pt x="2735" y="633"/>
                  </a:cubicBezTo>
                  <a:cubicBezTo>
                    <a:pt x="2741" y="640"/>
                    <a:pt x="2741" y="640"/>
                    <a:pt x="2741" y="640"/>
                  </a:cubicBezTo>
                  <a:cubicBezTo>
                    <a:pt x="2877" y="796"/>
                    <a:pt x="2877" y="796"/>
                    <a:pt x="2877" y="796"/>
                  </a:cubicBezTo>
                  <a:cubicBezTo>
                    <a:pt x="2883" y="803"/>
                    <a:pt x="2883" y="803"/>
                    <a:pt x="2883" y="803"/>
                  </a:cubicBezTo>
                  <a:cubicBezTo>
                    <a:pt x="3019" y="959"/>
                    <a:pt x="3019" y="959"/>
                    <a:pt x="3019" y="959"/>
                  </a:cubicBezTo>
                  <a:cubicBezTo>
                    <a:pt x="3025" y="967"/>
                    <a:pt x="3025" y="967"/>
                    <a:pt x="3025" y="967"/>
                  </a:cubicBezTo>
                  <a:cubicBezTo>
                    <a:pt x="4710" y="2906"/>
                    <a:pt x="4710" y="2906"/>
                    <a:pt x="4710" y="2906"/>
                  </a:cubicBezTo>
                  <a:cubicBezTo>
                    <a:pt x="4722" y="2920"/>
                    <a:pt x="4733" y="2935"/>
                    <a:pt x="4742" y="2950"/>
                  </a:cubicBezTo>
                  <a:cubicBezTo>
                    <a:pt x="4743" y="2953"/>
                    <a:pt x="4745" y="2956"/>
                    <a:pt x="4746" y="2958"/>
                  </a:cubicBezTo>
                  <a:cubicBezTo>
                    <a:pt x="4804" y="3069"/>
                    <a:pt x="4781" y="3208"/>
                    <a:pt x="4683" y="3293"/>
                  </a:cubicBezTo>
                  <a:close/>
                </a:path>
              </a:pathLst>
            </a:cu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41">
              <a:extLst>
                <a:ext uri="{FF2B5EF4-FFF2-40B4-BE49-F238E27FC236}">
                  <a16:creationId xmlns:a16="http://schemas.microsoft.com/office/drawing/2014/main" id="{A7545535-F254-4AFF-A865-C75A06094BFF}"/>
                </a:ext>
              </a:extLst>
            </p:cNvPr>
            <p:cNvSpPr>
              <a:spLocks/>
            </p:cNvSpPr>
            <p:nvPr/>
          </p:nvSpPr>
          <p:spPr bwMode="auto">
            <a:xfrm>
              <a:off x="5843588" y="2178050"/>
              <a:ext cx="122238" cy="127000"/>
            </a:xfrm>
            <a:custGeom>
              <a:avLst/>
              <a:gdLst>
                <a:gd name="T0" fmla="*/ 113 w 141"/>
                <a:gd name="T1" fmla="*/ 37 h 149"/>
                <a:gd name="T2" fmla="*/ 117 w 141"/>
                <a:gd name="T3" fmla="*/ 128 h 149"/>
                <a:gd name="T4" fmla="*/ 28 w 141"/>
                <a:gd name="T5" fmla="*/ 111 h 149"/>
                <a:gd name="T6" fmla="*/ 24 w 141"/>
                <a:gd name="T7" fmla="*/ 20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0"/>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42">
              <a:extLst>
                <a:ext uri="{FF2B5EF4-FFF2-40B4-BE49-F238E27FC236}">
                  <a16:creationId xmlns:a16="http://schemas.microsoft.com/office/drawing/2014/main" id="{EB82D06B-C229-4655-9646-FF40E6DA37BD}"/>
                </a:ext>
              </a:extLst>
            </p:cNvPr>
            <p:cNvSpPr>
              <a:spLocks/>
            </p:cNvSpPr>
            <p:nvPr/>
          </p:nvSpPr>
          <p:spPr bwMode="auto">
            <a:xfrm>
              <a:off x="6094413" y="2465388"/>
              <a:ext cx="120650" cy="127000"/>
            </a:xfrm>
            <a:custGeom>
              <a:avLst/>
              <a:gdLst>
                <a:gd name="T0" fmla="*/ 113 w 141"/>
                <a:gd name="T1" fmla="*/ 37 h 149"/>
                <a:gd name="T2" fmla="*/ 117 w 141"/>
                <a:gd name="T3" fmla="*/ 128 h 149"/>
                <a:gd name="T4" fmla="*/ 28 w 141"/>
                <a:gd name="T5" fmla="*/ 111 h 149"/>
                <a:gd name="T6" fmla="*/ 24 w 141"/>
                <a:gd name="T7" fmla="*/ 21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43">
              <a:extLst>
                <a:ext uri="{FF2B5EF4-FFF2-40B4-BE49-F238E27FC236}">
                  <a16:creationId xmlns:a16="http://schemas.microsoft.com/office/drawing/2014/main" id="{C18FF15C-D78C-4ABD-ACA2-D8C23A177638}"/>
                </a:ext>
              </a:extLst>
            </p:cNvPr>
            <p:cNvSpPr>
              <a:spLocks/>
            </p:cNvSpPr>
            <p:nvPr/>
          </p:nvSpPr>
          <p:spPr bwMode="auto">
            <a:xfrm>
              <a:off x="6327775" y="2744788"/>
              <a:ext cx="122238" cy="127000"/>
            </a:xfrm>
            <a:custGeom>
              <a:avLst/>
              <a:gdLst>
                <a:gd name="T0" fmla="*/ 113 w 141"/>
                <a:gd name="T1" fmla="*/ 37 h 149"/>
                <a:gd name="T2" fmla="*/ 117 w 141"/>
                <a:gd name="T3" fmla="*/ 128 h 149"/>
                <a:gd name="T4" fmla="*/ 28 w 141"/>
                <a:gd name="T5" fmla="*/ 111 h 149"/>
                <a:gd name="T6" fmla="*/ 24 w 141"/>
                <a:gd name="T7" fmla="*/ 21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44">
              <a:extLst>
                <a:ext uri="{FF2B5EF4-FFF2-40B4-BE49-F238E27FC236}">
                  <a16:creationId xmlns:a16="http://schemas.microsoft.com/office/drawing/2014/main" id="{3378528A-5AB3-4ACD-BE28-327AC6A62113}"/>
                </a:ext>
              </a:extLst>
            </p:cNvPr>
            <p:cNvSpPr>
              <a:spLocks/>
            </p:cNvSpPr>
            <p:nvPr/>
          </p:nvSpPr>
          <p:spPr bwMode="auto">
            <a:xfrm>
              <a:off x="6589713" y="3022600"/>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0"/>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45">
              <a:extLst>
                <a:ext uri="{FF2B5EF4-FFF2-40B4-BE49-F238E27FC236}">
                  <a16:creationId xmlns:a16="http://schemas.microsoft.com/office/drawing/2014/main" id="{E90EE325-9B1C-4624-85C6-53086C7EE788}"/>
                </a:ext>
              </a:extLst>
            </p:cNvPr>
            <p:cNvSpPr>
              <a:spLocks/>
            </p:cNvSpPr>
            <p:nvPr/>
          </p:nvSpPr>
          <p:spPr bwMode="auto">
            <a:xfrm>
              <a:off x="6829425" y="3298825"/>
              <a:ext cx="119063" cy="127000"/>
            </a:xfrm>
            <a:custGeom>
              <a:avLst/>
              <a:gdLst>
                <a:gd name="T0" fmla="*/ 112 w 140"/>
                <a:gd name="T1" fmla="*/ 37 h 148"/>
                <a:gd name="T2" fmla="*/ 117 w 140"/>
                <a:gd name="T3" fmla="*/ 128 h 148"/>
                <a:gd name="T4" fmla="*/ 27 w 140"/>
                <a:gd name="T5" fmla="*/ 111 h 148"/>
                <a:gd name="T6" fmla="*/ 23 w 140"/>
                <a:gd name="T7" fmla="*/ 20 h 148"/>
                <a:gd name="T8" fmla="*/ 112 w 140"/>
                <a:gd name="T9" fmla="*/ 37 h 148"/>
              </a:gdLst>
              <a:ahLst/>
              <a:cxnLst>
                <a:cxn ang="0">
                  <a:pos x="T0" y="T1"/>
                </a:cxn>
                <a:cxn ang="0">
                  <a:pos x="T2" y="T3"/>
                </a:cxn>
                <a:cxn ang="0">
                  <a:pos x="T4" y="T5"/>
                </a:cxn>
                <a:cxn ang="0">
                  <a:pos x="T6" y="T7"/>
                </a:cxn>
                <a:cxn ang="0">
                  <a:pos x="T8" y="T9"/>
                </a:cxn>
              </a:cxnLst>
              <a:rect l="0" t="0" r="r" b="b"/>
              <a:pathLst>
                <a:path w="140" h="148">
                  <a:moveTo>
                    <a:pt x="112" y="37"/>
                  </a:moveTo>
                  <a:cubicBezTo>
                    <a:pt x="138" y="67"/>
                    <a:pt x="140" y="108"/>
                    <a:pt x="117" y="128"/>
                  </a:cubicBezTo>
                  <a:cubicBezTo>
                    <a:pt x="93" y="148"/>
                    <a:pt x="53" y="141"/>
                    <a:pt x="27" y="111"/>
                  </a:cubicBezTo>
                  <a:cubicBezTo>
                    <a:pt x="1" y="82"/>
                    <a:pt x="0" y="41"/>
                    <a:pt x="23" y="20"/>
                  </a:cubicBezTo>
                  <a:cubicBezTo>
                    <a:pt x="47" y="0"/>
                    <a:pt x="87" y="7"/>
                    <a:pt x="112"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46">
              <a:extLst>
                <a:ext uri="{FF2B5EF4-FFF2-40B4-BE49-F238E27FC236}">
                  <a16:creationId xmlns:a16="http://schemas.microsoft.com/office/drawing/2014/main" id="{0857A99A-B553-4BB3-805B-3BC47384BED4}"/>
                </a:ext>
              </a:extLst>
            </p:cNvPr>
            <p:cNvSpPr>
              <a:spLocks/>
            </p:cNvSpPr>
            <p:nvPr/>
          </p:nvSpPr>
          <p:spPr bwMode="auto">
            <a:xfrm>
              <a:off x="7067550" y="3573463"/>
              <a:ext cx="120650" cy="128588"/>
            </a:xfrm>
            <a:custGeom>
              <a:avLst/>
              <a:gdLst>
                <a:gd name="T0" fmla="*/ 113 w 140"/>
                <a:gd name="T1" fmla="*/ 38 h 149"/>
                <a:gd name="T2" fmla="*/ 117 w 140"/>
                <a:gd name="T3" fmla="*/ 128 h 149"/>
                <a:gd name="T4" fmla="*/ 28 w 140"/>
                <a:gd name="T5" fmla="*/ 112 h 149"/>
                <a:gd name="T6" fmla="*/ 23 w 140"/>
                <a:gd name="T7" fmla="*/ 21 h 149"/>
                <a:gd name="T8" fmla="*/ 113 w 140"/>
                <a:gd name="T9" fmla="*/ 38 h 149"/>
              </a:gdLst>
              <a:ahLst/>
              <a:cxnLst>
                <a:cxn ang="0">
                  <a:pos x="T0" y="T1"/>
                </a:cxn>
                <a:cxn ang="0">
                  <a:pos x="T2" y="T3"/>
                </a:cxn>
                <a:cxn ang="0">
                  <a:pos x="T4" y="T5"/>
                </a:cxn>
                <a:cxn ang="0">
                  <a:pos x="T6" y="T7"/>
                </a:cxn>
                <a:cxn ang="0">
                  <a:pos x="T8" y="T9"/>
                </a:cxn>
              </a:cxnLst>
              <a:rect l="0" t="0" r="r" b="b"/>
              <a:pathLst>
                <a:path w="140" h="149">
                  <a:moveTo>
                    <a:pt x="113" y="38"/>
                  </a:moveTo>
                  <a:cubicBezTo>
                    <a:pt x="139" y="67"/>
                    <a:pt x="140" y="108"/>
                    <a:pt x="117" y="128"/>
                  </a:cubicBezTo>
                  <a:cubicBezTo>
                    <a:pt x="93" y="149"/>
                    <a:pt x="53" y="141"/>
                    <a:pt x="28" y="112"/>
                  </a:cubicBezTo>
                  <a:cubicBezTo>
                    <a:pt x="2" y="82"/>
                    <a:pt x="0" y="41"/>
                    <a:pt x="23" y="21"/>
                  </a:cubicBezTo>
                  <a:cubicBezTo>
                    <a:pt x="47" y="0"/>
                    <a:pt x="87" y="8"/>
                    <a:pt x="113" y="38"/>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47">
              <a:extLst>
                <a:ext uri="{FF2B5EF4-FFF2-40B4-BE49-F238E27FC236}">
                  <a16:creationId xmlns:a16="http://schemas.microsoft.com/office/drawing/2014/main" id="{EBE12783-A2F1-40A0-86FA-F33A08B5C33A}"/>
                </a:ext>
              </a:extLst>
            </p:cNvPr>
            <p:cNvSpPr>
              <a:spLocks/>
            </p:cNvSpPr>
            <p:nvPr/>
          </p:nvSpPr>
          <p:spPr bwMode="auto">
            <a:xfrm>
              <a:off x="7307263" y="3849688"/>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1"/>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48">
              <a:extLst>
                <a:ext uri="{FF2B5EF4-FFF2-40B4-BE49-F238E27FC236}">
                  <a16:creationId xmlns:a16="http://schemas.microsoft.com/office/drawing/2014/main" id="{A65E19C1-50A0-4089-A163-E120CD74734C}"/>
                </a:ext>
              </a:extLst>
            </p:cNvPr>
            <p:cNvSpPr>
              <a:spLocks/>
            </p:cNvSpPr>
            <p:nvPr/>
          </p:nvSpPr>
          <p:spPr bwMode="auto">
            <a:xfrm>
              <a:off x="7567613" y="4149725"/>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0"/>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49">
              <a:extLst>
                <a:ext uri="{FF2B5EF4-FFF2-40B4-BE49-F238E27FC236}">
                  <a16:creationId xmlns:a16="http://schemas.microsoft.com/office/drawing/2014/main" id="{DD37D933-313C-4193-90E9-A31C3C5B993B}"/>
                </a:ext>
              </a:extLst>
            </p:cNvPr>
            <p:cNvSpPr>
              <a:spLocks/>
            </p:cNvSpPr>
            <p:nvPr/>
          </p:nvSpPr>
          <p:spPr bwMode="auto">
            <a:xfrm>
              <a:off x="7813675" y="4430713"/>
              <a:ext cx="119063" cy="128588"/>
            </a:xfrm>
            <a:custGeom>
              <a:avLst/>
              <a:gdLst>
                <a:gd name="T0" fmla="*/ 113 w 140"/>
                <a:gd name="T1" fmla="*/ 37 h 149"/>
                <a:gd name="T2" fmla="*/ 117 w 140"/>
                <a:gd name="T3" fmla="*/ 128 h 149"/>
                <a:gd name="T4" fmla="*/ 28 w 140"/>
                <a:gd name="T5" fmla="*/ 111 h 149"/>
                <a:gd name="T6" fmla="*/ 23 w 140"/>
                <a:gd name="T7" fmla="*/ 21 h 149"/>
                <a:gd name="T8" fmla="*/ 113 w 140"/>
                <a:gd name="T9" fmla="*/ 37 h 149"/>
              </a:gdLst>
              <a:ahLst/>
              <a:cxnLst>
                <a:cxn ang="0">
                  <a:pos x="T0" y="T1"/>
                </a:cxn>
                <a:cxn ang="0">
                  <a:pos x="T2" y="T3"/>
                </a:cxn>
                <a:cxn ang="0">
                  <a:pos x="T4" y="T5"/>
                </a:cxn>
                <a:cxn ang="0">
                  <a:pos x="T6" y="T7"/>
                </a:cxn>
                <a:cxn ang="0">
                  <a:pos x="T8" y="T9"/>
                </a:cxn>
              </a:cxnLst>
              <a:rect l="0" t="0" r="r" b="b"/>
              <a:pathLst>
                <a:path w="140" h="149">
                  <a:moveTo>
                    <a:pt x="113" y="37"/>
                  </a:moveTo>
                  <a:cubicBezTo>
                    <a:pt x="139" y="67"/>
                    <a:pt x="140" y="108"/>
                    <a:pt x="117" y="128"/>
                  </a:cubicBezTo>
                  <a:cubicBezTo>
                    <a:pt x="93" y="149"/>
                    <a:pt x="53" y="141"/>
                    <a:pt x="28" y="111"/>
                  </a:cubicBezTo>
                  <a:cubicBezTo>
                    <a:pt x="2" y="82"/>
                    <a:pt x="0" y="41"/>
                    <a:pt x="23"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50">
              <a:extLst>
                <a:ext uri="{FF2B5EF4-FFF2-40B4-BE49-F238E27FC236}">
                  <a16:creationId xmlns:a16="http://schemas.microsoft.com/office/drawing/2014/main" id="{0833A9DC-73EC-46C6-8F31-7A0210C84E59}"/>
                </a:ext>
              </a:extLst>
            </p:cNvPr>
            <p:cNvSpPr>
              <a:spLocks/>
            </p:cNvSpPr>
            <p:nvPr/>
          </p:nvSpPr>
          <p:spPr bwMode="auto">
            <a:xfrm>
              <a:off x="5645150" y="2187575"/>
              <a:ext cx="277813"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2"/>
                    <a:pt x="1" y="264"/>
                    <a:pt x="6" y="259"/>
                  </a:cubicBezTo>
                  <a:cubicBezTo>
                    <a:pt x="299" y="5"/>
                    <a:pt x="299" y="5"/>
                    <a:pt x="299" y="5"/>
                  </a:cubicBezTo>
                  <a:cubicBezTo>
                    <a:pt x="305" y="0"/>
                    <a:pt x="313" y="0"/>
                    <a:pt x="318" y="6"/>
                  </a:cubicBezTo>
                  <a:cubicBezTo>
                    <a:pt x="323" y="11"/>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51">
              <a:extLst>
                <a:ext uri="{FF2B5EF4-FFF2-40B4-BE49-F238E27FC236}">
                  <a16:creationId xmlns:a16="http://schemas.microsoft.com/office/drawing/2014/main" id="{BA84CD21-E273-4171-A8CE-767D3D26A0B2}"/>
                </a:ext>
              </a:extLst>
            </p:cNvPr>
            <p:cNvSpPr>
              <a:spLocks/>
            </p:cNvSpPr>
            <p:nvPr/>
          </p:nvSpPr>
          <p:spPr bwMode="auto">
            <a:xfrm>
              <a:off x="5683250" y="2235200"/>
              <a:ext cx="276225" cy="244475"/>
            </a:xfrm>
            <a:custGeom>
              <a:avLst/>
              <a:gdLst>
                <a:gd name="T0" fmla="*/ 316 w 323"/>
                <a:gd name="T1" fmla="*/ 26 h 285"/>
                <a:gd name="T2" fmla="*/ 24 w 323"/>
                <a:gd name="T3" fmla="*/ 280 h 285"/>
                <a:gd name="T4" fmla="*/ 5 w 323"/>
                <a:gd name="T5" fmla="*/ 279 h 285"/>
                <a:gd name="T6" fmla="*/ 6 w 323"/>
                <a:gd name="T7" fmla="*/ 260 h 285"/>
                <a:gd name="T8" fmla="*/ 299 w 323"/>
                <a:gd name="T9" fmla="*/ 5 h 285"/>
                <a:gd name="T10" fmla="*/ 318 w 323"/>
                <a:gd name="T11" fmla="*/ 6 h 285"/>
                <a:gd name="T12" fmla="*/ 316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6" y="26"/>
                  </a:moveTo>
                  <a:cubicBezTo>
                    <a:pt x="24" y="280"/>
                    <a:pt x="24" y="280"/>
                    <a:pt x="24" y="280"/>
                  </a:cubicBezTo>
                  <a:cubicBezTo>
                    <a:pt x="18" y="285"/>
                    <a:pt x="9" y="284"/>
                    <a:pt x="5" y="279"/>
                  </a:cubicBezTo>
                  <a:cubicBezTo>
                    <a:pt x="0" y="273"/>
                    <a:pt x="0" y="264"/>
                    <a:pt x="6" y="260"/>
                  </a:cubicBezTo>
                  <a:cubicBezTo>
                    <a:pt x="299" y="5"/>
                    <a:pt x="299" y="5"/>
                    <a:pt x="299" y="5"/>
                  </a:cubicBezTo>
                  <a:cubicBezTo>
                    <a:pt x="304" y="0"/>
                    <a:pt x="313" y="1"/>
                    <a:pt x="318" y="6"/>
                  </a:cubicBezTo>
                  <a:cubicBezTo>
                    <a:pt x="323" y="12"/>
                    <a:pt x="322" y="21"/>
                    <a:pt x="316"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52">
              <a:extLst>
                <a:ext uri="{FF2B5EF4-FFF2-40B4-BE49-F238E27FC236}">
                  <a16:creationId xmlns:a16="http://schemas.microsoft.com/office/drawing/2014/main" id="{985D148A-C100-438C-BD9A-CE700EC360DA}"/>
                </a:ext>
              </a:extLst>
            </p:cNvPr>
            <p:cNvSpPr>
              <a:spLocks/>
            </p:cNvSpPr>
            <p:nvPr/>
          </p:nvSpPr>
          <p:spPr bwMode="auto">
            <a:xfrm>
              <a:off x="5892800" y="2474913"/>
              <a:ext cx="277813" cy="244475"/>
            </a:xfrm>
            <a:custGeom>
              <a:avLst/>
              <a:gdLst>
                <a:gd name="T0" fmla="*/ 317 w 323"/>
                <a:gd name="T1" fmla="*/ 25 h 285"/>
                <a:gd name="T2" fmla="*/ 24 w 323"/>
                <a:gd name="T3" fmla="*/ 280 h 285"/>
                <a:gd name="T4" fmla="*/ 5 w 323"/>
                <a:gd name="T5" fmla="*/ 278 h 285"/>
                <a:gd name="T6" fmla="*/ 7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9" y="285"/>
                    <a:pt x="10" y="284"/>
                    <a:pt x="5" y="278"/>
                  </a:cubicBezTo>
                  <a:cubicBezTo>
                    <a:pt x="0" y="273"/>
                    <a:pt x="1" y="264"/>
                    <a:pt x="7" y="259"/>
                  </a:cubicBezTo>
                  <a:cubicBezTo>
                    <a:pt x="299" y="5"/>
                    <a:pt x="299" y="5"/>
                    <a:pt x="299" y="5"/>
                  </a:cubicBezTo>
                  <a:cubicBezTo>
                    <a:pt x="305" y="0"/>
                    <a:pt x="314" y="1"/>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53">
              <a:extLst>
                <a:ext uri="{FF2B5EF4-FFF2-40B4-BE49-F238E27FC236}">
                  <a16:creationId xmlns:a16="http://schemas.microsoft.com/office/drawing/2014/main" id="{0EAEA893-2DFE-4945-AFE6-A2CCDF400478}"/>
                </a:ext>
              </a:extLst>
            </p:cNvPr>
            <p:cNvSpPr>
              <a:spLocks/>
            </p:cNvSpPr>
            <p:nvPr/>
          </p:nvSpPr>
          <p:spPr bwMode="auto">
            <a:xfrm>
              <a:off x="5930900" y="2519363"/>
              <a:ext cx="277813" cy="242888"/>
            </a:xfrm>
            <a:custGeom>
              <a:avLst/>
              <a:gdLst>
                <a:gd name="T0" fmla="*/ 317 w 323"/>
                <a:gd name="T1" fmla="*/ 25 h 284"/>
                <a:gd name="T2" fmla="*/ 24 w 323"/>
                <a:gd name="T3" fmla="*/ 279 h 284"/>
                <a:gd name="T4" fmla="*/ 5 w 323"/>
                <a:gd name="T5" fmla="*/ 278 h 284"/>
                <a:gd name="T6" fmla="*/ 6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2"/>
                    <a:pt x="1" y="264"/>
                    <a:pt x="6" y="259"/>
                  </a:cubicBezTo>
                  <a:cubicBezTo>
                    <a:pt x="299" y="4"/>
                    <a:pt x="299" y="4"/>
                    <a:pt x="299" y="4"/>
                  </a:cubicBezTo>
                  <a:cubicBezTo>
                    <a:pt x="305" y="0"/>
                    <a:pt x="313" y="0"/>
                    <a:pt x="318" y="6"/>
                  </a:cubicBezTo>
                  <a:cubicBezTo>
                    <a:pt x="323" y="11"/>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54">
              <a:extLst>
                <a:ext uri="{FF2B5EF4-FFF2-40B4-BE49-F238E27FC236}">
                  <a16:creationId xmlns:a16="http://schemas.microsoft.com/office/drawing/2014/main" id="{E1E82BD8-0880-4AA1-9AA6-49135F7F843F}"/>
                </a:ext>
              </a:extLst>
            </p:cNvPr>
            <p:cNvSpPr>
              <a:spLocks/>
            </p:cNvSpPr>
            <p:nvPr/>
          </p:nvSpPr>
          <p:spPr bwMode="auto">
            <a:xfrm>
              <a:off x="6127750" y="2754313"/>
              <a:ext cx="277813" cy="244475"/>
            </a:xfrm>
            <a:custGeom>
              <a:avLst/>
              <a:gdLst>
                <a:gd name="T0" fmla="*/ 317 w 323"/>
                <a:gd name="T1" fmla="*/ 26 h 285"/>
                <a:gd name="T2" fmla="*/ 24 w 323"/>
                <a:gd name="T3" fmla="*/ 280 h 285"/>
                <a:gd name="T4" fmla="*/ 5 w 323"/>
                <a:gd name="T5" fmla="*/ 279 h 285"/>
                <a:gd name="T6" fmla="*/ 7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5"/>
                    <a:pt x="7" y="260"/>
                  </a:cubicBezTo>
                  <a:cubicBezTo>
                    <a:pt x="299" y="5"/>
                    <a:pt x="299" y="5"/>
                    <a:pt x="299" y="5"/>
                  </a:cubicBezTo>
                  <a:cubicBezTo>
                    <a:pt x="305" y="0"/>
                    <a:pt x="314" y="1"/>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55">
              <a:extLst>
                <a:ext uri="{FF2B5EF4-FFF2-40B4-BE49-F238E27FC236}">
                  <a16:creationId xmlns:a16="http://schemas.microsoft.com/office/drawing/2014/main" id="{1A917719-42A9-4EE5-AAEE-3545D9E35B80}"/>
                </a:ext>
              </a:extLst>
            </p:cNvPr>
            <p:cNvSpPr>
              <a:spLocks/>
            </p:cNvSpPr>
            <p:nvPr/>
          </p:nvSpPr>
          <p:spPr bwMode="auto">
            <a:xfrm>
              <a:off x="6165850" y="2798763"/>
              <a:ext cx="277813" cy="244475"/>
            </a:xfrm>
            <a:custGeom>
              <a:avLst/>
              <a:gdLst>
                <a:gd name="T0" fmla="*/ 317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Freeform 56">
              <a:extLst>
                <a:ext uri="{FF2B5EF4-FFF2-40B4-BE49-F238E27FC236}">
                  <a16:creationId xmlns:a16="http://schemas.microsoft.com/office/drawing/2014/main" id="{8829888F-C1B6-46A4-9383-BD5573883878}"/>
                </a:ext>
              </a:extLst>
            </p:cNvPr>
            <p:cNvSpPr>
              <a:spLocks/>
            </p:cNvSpPr>
            <p:nvPr/>
          </p:nvSpPr>
          <p:spPr bwMode="auto">
            <a:xfrm>
              <a:off x="6388100" y="3032125"/>
              <a:ext cx="277813"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2"/>
                    <a:pt x="1" y="264"/>
                    <a:pt x="6" y="259"/>
                  </a:cubicBezTo>
                  <a:cubicBezTo>
                    <a:pt x="299" y="4"/>
                    <a:pt x="299" y="4"/>
                    <a:pt x="299" y="4"/>
                  </a:cubicBezTo>
                  <a:cubicBezTo>
                    <a:pt x="305" y="0"/>
                    <a:pt x="313" y="0"/>
                    <a:pt x="318" y="6"/>
                  </a:cubicBezTo>
                  <a:cubicBezTo>
                    <a:pt x="323" y="11"/>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3" name="Freeform 57">
              <a:extLst>
                <a:ext uri="{FF2B5EF4-FFF2-40B4-BE49-F238E27FC236}">
                  <a16:creationId xmlns:a16="http://schemas.microsoft.com/office/drawing/2014/main" id="{516B10AD-4FC9-4D30-844C-0F54CF50C334}"/>
                </a:ext>
              </a:extLst>
            </p:cNvPr>
            <p:cNvSpPr>
              <a:spLocks/>
            </p:cNvSpPr>
            <p:nvPr/>
          </p:nvSpPr>
          <p:spPr bwMode="auto">
            <a:xfrm>
              <a:off x="6427788" y="3076575"/>
              <a:ext cx="276225" cy="244475"/>
            </a:xfrm>
            <a:custGeom>
              <a:avLst/>
              <a:gdLst>
                <a:gd name="T0" fmla="*/ 316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6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6" y="25"/>
                  </a:moveTo>
                  <a:cubicBezTo>
                    <a:pt x="24" y="280"/>
                    <a:pt x="24" y="280"/>
                    <a:pt x="24" y="280"/>
                  </a:cubicBezTo>
                  <a:cubicBezTo>
                    <a:pt x="18" y="285"/>
                    <a:pt x="9" y="284"/>
                    <a:pt x="5" y="278"/>
                  </a:cubicBezTo>
                  <a:cubicBezTo>
                    <a:pt x="0" y="273"/>
                    <a:pt x="0" y="264"/>
                    <a:pt x="6" y="259"/>
                  </a:cubicBezTo>
                  <a:cubicBezTo>
                    <a:pt x="299" y="5"/>
                    <a:pt x="299" y="5"/>
                    <a:pt x="299" y="5"/>
                  </a:cubicBezTo>
                  <a:cubicBezTo>
                    <a:pt x="304" y="0"/>
                    <a:pt x="313" y="1"/>
                    <a:pt x="318" y="6"/>
                  </a:cubicBezTo>
                  <a:cubicBezTo>
                    <a:pt x="323" y="12"/>
                    <a:pt x="322" y="20"/>
                    <a:pt x="316"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58">
              <a:extLst>
                <a:ext uri="{FF2B5EF4-FFF2-40B4-BE49-F238E27FC236}">
                  <a16:creationId xmlns:a16="http://schemas.microsoft.com/office/drawing/2014/main" id="{AC5BFD59-02FF-4BBD-B567-4C8BA147C331}"/>
                </a:ext>
              </a:extLst>
            </p:cNvPr>
            <p:cNvSpPr>
              <a:spLocks/>
            </p:cNvSpPr>
            <p:nvPr/>
          </p:nvSpPr>
          <p:spPr bwMode="auto">
            <a:xfrm>
              <a:off x="6627813" y="3308350"/>
              <a:ext cx="276225" cy="242888"/>
            </a:xfrm>
            <a:custGeom>
              <a:avLst/>
              <a:gdLst>
                <a:gd name="T0" fmla="*/ 317 w 323"/>
                <a:gd name="T1" fmla="*/ 25 h 284"/>
                <a:gd name="T2" fmla="*/ 24 w 323"/>
                <a:gd name="T3" fmla="*/ 280 h 284"/>
                <a:gd name="T4" fmla="*/ 5 w 323"/>
                <a:gd name="T5" fmla="*/ 278 h 284"/>
                <a:gd name="T6" fmla="*/ 7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80"/>
                    <a:pt x="24" y="280"/>
                    <a:pt x="24" y="280"/>
                  </a:cubicBezTo>
                  <a:cubicBezTo>
                    <a:pt x="19" y="284"/>
                    <a:pt x="10" y="284"/>
                    <a:pt x="5" y="278"/>
                  </a:cubicBezTo>
                  <a:cubicBezTo>
                    <a:pt x="0" y="273"/>
                    <a:pt x="1" y="264"/>
                    <a:pt x="7" y="259"/>
                  </a:cubicBezTo>
                  <a:cubicBezTo>
                    <a:pt x="299" y="5"/>
                    <a:pt x="299" y="5"/>
                    <a:pt x="299" y="5"/>
                  </a:cubicBezTo>
                  <a:cubicBezTo>
                    <a:pt x="305" y="0"/>
                    <a:pt x="314" y="0"/>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59">
              <a:extLst>
                <a:ext uri="{FF2B5EF4-FFF2-40B4-BE49-F238E27FC236}">
                  <a16:creationId xmlns:a16="http://schemas.microsoft.com/office/drawing/2014/main" id="{5C8F8C7B-AB6D-4E67-BF62-E50521DBF445}"/>
                </a:ext>
              </a:extLst>
            </p:cNvPr>
            <p:cNvSpPr>
              <a:spLocks/>
            </p:cNvSpPr>
            <p:nvPr/>
          </p:nvSpPr>
          <p:spPr bwMode="auto">
            <a:xfrm>
              <a:off x="6665913" y="3351213"/>
              <a:ext cx="277813" cy="244475"/>
            </a:xfrm>
            <a:custGeom>
              <a:avLst/>
              <a:gdLst>
                <a:gd name="T0" fmla="*/ 317 w 323"/>
                <a:gd name="T1" fmla="*/ 26 h 285"/>
                <a:gd name="T2" fmla="*/ 24 w 323"/>
                <a:gd name="T3" fmla="*/ 280 h 285"/>
                <a:gd name="T4" fmla="*/ 5 w 323"/>
                <a:gd name="T5" fmla="*/ 279 h 285"/>
                <a:gd name="T6" fmla="*/ 6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5"/>
                    <a:pt x="6" y="260"/>
                  </a:cubicBezTo>
                  <a:cubicBezTo>
                    <a:pt x="299" y="5"/>
                    <a:pt x="299" y="5"/>
                    <a:pt x="299" y="5"/>
                  </a:cubicBezTo>
                  <a:cubicBezTo>
                    <a:pt x="305" y="0"/>
                    <a:pt x="313" y="1"/>
                    <a:pt x="318" y="7"/>
                  </a:cubicBezTo>
                  <a:cubicBezTo>
                    <a:pt x="323" y="12"/>
                    <a:pt x="322"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60">
              <a:extLst>
                <a:ext uri="{FF2B5EF4-FFF2-40B4-BE49-F238E27FC236}">
                  <a16:creationId xmlns:a16="http://schemas.microsoft.com/office/drawing/2014/main" id="{0943A519-CAC6-4D84-AF48-6C0E03E7FBFE}"/>
                </a:ext>
              </a:extLst>
            </p:cNvPr>
            <p:cNvSpPr>
              <a:spLocks/>
            </p:cNvSpPr>
            <p:nvPr/>
          </p:nvSpPr>
          <p:spPr bwMode="auto">
            <a:xfrm>
              <a:off x="6867525" y="3582988"/>
              <a:ext cx="277813" cy="244475"/>
            </a:xfrm>
            <a:custGeom>
              <a:avLst/>
              <a:gdLst>
                <a:gd name="T0" fmla="*/ 317 w 323"/>
                <a:gd name="T1" fmla="*/ 26 h 285"/>
                <a:gd name="T2" fmla="*/ 24 w 323"/>
                <a:gd name="T3" fmla="*/ 280 h 285"/>
                <a:gd name="T4" fmla="*/ 5 w 323"/>
                <a:gd name="T5" fmla="*/ 279 h 285"/>
                <a:gd name="T6" fmla="*/ 6 w 323"/>
                <a:gd name="T7" fmla="*/ 260 h 285"/>
                <a:gd name="T8" fmla="*/ 299 w 323"/>
                <a:gd name="T9" fmla="*/ 5 h 285"/>
                <a:gd name="T10" fmla="*/ 318 w 323"/>
                <a:gd name="T11" fmla="*/ 7 h 285"/>
                <a:gd name="T12" fmla="*/ 318 w 323"/>
                <a:gd name="T13" fmla="*/ 7 h 285"/>
                <a:gd name="T14" fmla="*/ 317 w 323"/>
                <a:gd name="T15" fmla="*/ 26 h 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3" h="285">
                  <a:moveTo>
                    <a:pt x="317" y="26"/>
                  </a:moveTo>
                  <a:cubicBezTo>
                    <a:pt x="24" y="280"/>
                    <a:pt x="24" y="280"/>
                    <a:pt x="24" y="280"/>
                  </a:cubicBezTo>
                  <a:cubicBezTo>
                    <a:pt x="19" y="285"/>
                    <a:pt x="10" y="284"/>
                    <a:pt x="5" y="279"/>
                  </a:cubicBezTo>
                  <a:cubicBezTo>
                    <a:pt x="0" y="273"/>
                    <a:pt x="1" y="265"/>
                    <a:pt x="6" y="260"/>
                  </a:cubicBezTo>
                  <a:cubicBezTo>
                    <a:pt x="299" y="5"/>
                    <a:pt x="299" y="5"/>
                    <a:pt x="299" y="5"/>
                  </a:cubicBezTo>
                  <a:cubicBezTo>
                    <a:pt x="305" y="0"/>
                    <a:pt x="313" y="1"/>
                    <a:pt x="318" y="7"/>
                  </a:cubicBezTo>
                  <a:cubicBezTo>
                    <a:pt x="318" y="7"/>
                    <a:pt x="318" y="7"/>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61">
              <a:extLst>
                <a:ext uri="{FF2B5EF4-FFF2-40B4-BE49-F238E27FC236}">
                  <a16:creationId xmlns:a16="http://schemas.microsoft.com/office/drawing/2014/main" id="{B50D4FDF-60EC-4FBB-884C-4D1F2294ED37}"/>
                </a:ext>
              </a:extLst>
            </p:cNvPr>
            <p:cNvSpPr>
              <a:spLocks/>
            </p:cNvSpPr>
            <p:nvPr/>
          </p:nvSpPr>
          <p:spPr bwMode="auto">
            <a:xfrm>
              <a:off x="6905625" y="3627438"/>
              <a:ext cx="277813" cy="244475"/>
            </a:xfrm>
            <a:custGeom>
              <a:avLst/>
              <a:gdLst>
                <a:gd name="T0" fmla="*/ 317 w 323"/>
                <a:gd name="T1" fmla="*/ 25 h 284"/>
                <a:gd name="T2" fmla="*/ 24 w 323"/>
                <a:gd name="T3" fmla="*/ 280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80"/>
                    <a:pt x="24" y="280"/>
                    <a:pt x="24" y="280"/>
                  </a:cubicBezTo>
                  <a:cubicBezTo>
                    <a:pt x="18" y="284"/>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62">
              <a:extLst>
                <a:ext uri="{FF2B5EF4-FFF2-40B4-BE49-F238E27FC236}">
                  <a16:creationId xmlns:a16="http://schemas.microsoft.com/office/drawing/2014/main" id="{12277F49-E075-460F-8C6E-13607B952162}"/>
                </a:ext>
              </a:extLst>
            </p:cNvPr>
            <p:cNvSpPr>
              <a:spLocks/>
            </p:cNvSpPr>
            <p:nvPr/>
          </p:nvSpPr>
          <p:spPr bwMode="auto">
            <a:xfrm>
              <a:off x="7107238" y="3859213"/>
              <a:ext cx="276225" cy="242888"/>
            </a:xfrm>
            <a:custGeom>
              <a:avLst/>
              <a:gdLst>
                <a:gd name="T0" fmla="*/ 317 w 323"/>
                <a:gd name="T1" fmla="*/ 25 h 284"/>
                <a:gd name="T2" fmla="*/ 24 w 323"/>
                <a:gd name="T3" fmla="*/ 279 h 284"/>
                <a:gd name="T4" fmla="*/ 5 w 323"/>
                <a:gd name="T5" fmla="*/ 278 h 284"/>
                <a:gd name="T6" fmla="*/ 7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3"/>
                    <a:pt x="1" y="264"/>
                    <a:pt x="7" y="259"/>
                  </a:cubicBezTo>
                  <a:cubicBezTo>
                    <a:pt x="299" y="5"/>
                    <a:pt x="299" y="5"/>
                    <a:pt x="299" y="5"/>
                  </a:cubicBezTo>
                  <a:cubicBezTo>
                    <a:pt x="305" y="0"/>
                    <a:pt x="313" y="0"/>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63">
              <a:extLst>
                <a:ext uri="{FF2B5EF4-FFF2-40B4-BE49-F238E27FC236}">
                  <a16:creationId xmlns:a16="http://schemas.microsoft.com/office/drawing/2014/main" id="{C1EA7297-5F2C-4441-B275-0EEAB60BDB4C}"/>
                </a:ext>
              </a:extLst>
            </p:cNvPr>
            <p:cNvSpPr>
              <a:spLocks/>
            </p:cNvSpPr>
            <p:nvPr/>
          </p:nvSpPr>
          <p:spPr bwMode="auto">
            <a:xfrm>
              <a:off x="7145338" y="3903663"/>
              <a:ext cx="276225" cy="242888"/>
            </a:xfrm>
            <a:custGeom>
              <a:avLst/>
              <a:gdLst>
                <a:gd name="T0" fmla="*/ 317 w 323"/>
                <a:gd name="T1" fmla="*/ 25 h 285"/>
                <a:gd name="T2" fmla="*/ 24 w 323"/>
                <a:gd name="T3" fmla="*/ 280 h 285"/>
                <a:gd name="T4" fmla="*/ 5 w 323"/>
                <a:gd name="T5" fmla="*/ 279 h 285"/>
                <a:gd name="T6" fmla="*/ 6 w 323"/>
                <a:gd name="T7" fmla="*/ 260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9"/>
                  </a:cubicBezTo>
                  <a:cubicBezTo>
                    <a:pt x="0" y="273"/>
                    <a:pt x="1" y="264"/>
                    <a:pt x="6" y="260"/>
                  </a:cubicBezTo>
                  <a:cubicBezTo>
                    <a:pt x="299" y="5"/>
                    <a:pt x="299" y="5"/>
                    <a:pt x="299" y="5"/>
                  </a:cubicBezTo>
                  <a:cubicBezTo>
                    <a:pt x="305" y="0"/>
                    <a:pt x="313" y="1"/>
                    <a:pt x="318" y="6"/>
                  </a:cubicBezTo>
                  <a:cubicBezTo>
                    <a:pt x="323" y="12"/>
                    <a:pt x="322" y="21"/>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64">
              <a:extLst>
                <a:ext uri="{FF2B5EF4-FFF2-40B4-BE49-F238E27FC236}">
                  <a16:creationId xmlns:a16="http://schemas.microsoft.com/office/drawing/2014/main" id="{B9767457-DA62-4059-9F74-160378A3FFCE}"/>
                </a:ext>
              </a:extLst>
            </p:cNvPr>
            <p:cNvSpPr>
              <a:spLocks/>
            </p:cNvSpPr>
            <p:nvPr/>
          </p:nvSpPr>
          <p:spPr bwMode="auto">
            <a:xfrm>
              <a:off x="7367588" y="4159250"/>
              <a:ext cx="276225" cy="242888"/>
            </a:xfrm>
            <a:custGeom>
              <a:avLst/>
              <a:gdLst>
                <a:gd name="T0" fmla="*/ 317 w 323"/>
                <a:gd name="T1" fmla="*/ 25 h 284"/>
                <a:gd name="T2" fmla="*/ 24 w 323"/>
                <a:gd name="T3" fmla="*/ 279 h 284"/>
                <a:gd name="T4" fmla="*/ 5 w 323"/>
                <a:gd name="T5" fmla="*/ 278 h 284"/>
                <a:gd name="T6" fmla="*/ 7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2"/>
                    <a:pt x="1" y="264"/>
                    <a:pt x="7" y="259"/>
                  </a:cubicBezTo>
                  <a:cubicBezTo>
                    <a:pt x="299" y="4"/>
                    <a:pt x="299" y="4"/>
                    <a:pt x="299" y="4"/>
                  </a:cubicBezTo>
                  <a:cubicBezTo>
                    <a:pt x="305" y="0"/>
                    <a:pt x="313" y="0"/>
                    <a:pt x="318" y="6"/>
                  </a:cubicBezTo>
                  <a:cubicBezTo>
                    <a:pt x="323" y="11"/>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65">
              <a:extLst>
                <a:ext uri="{FF2B5EF4-FFF2-40B4-BE49-F238E27FC236}">
                  <a16:creationId xmlns:a16="http://schemas.microsoft.com/office/drawing/2014/main" id="{10144363-F010-45A1-88A0-9D98C77177B2}"/>
                </a:ext>
              </a:extLst>
            </p:cNvPr>
            <p:cNvSpPr>
              <a:spLocks/>
            </p:cNvSpPr>
            <p:nvPr/>
          </p:nvSpPr>
          <p:spPr bwMode="auto">
            <a:xfrm>
              <a:off x="7405688" y="4203700"/>
              <a:ext cx="277813" cy="244475"/>
            </a:xfrm>
            <a:custGeom>
              <a:avLst/>
              <a:gdLst>
                <a:gd name="T0" fmla="*/ 317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66">
              <a:extLst>
                <a:ext uri="{FF2B5EF4-FFF2-40B4-BE49-F238E27FC236}">
                  <a16:creationId xmlns:a16="http://schemas.microsoft.com/office/drawing/2014/main" id="{52971B16-DB52-43C9-A78F-B3CCA8C50068}"/>
                </a:ext>
              </a:extLst>
            </p:cNvPr>
            <p:cNvSpPr>
              <a:spLocks/>
            </p:cNvSpPr>
            <p:nvPr/>
          </p:nvSpPr>
          <p:spPr bwMode="auto">
            <a:xfrm>
              <a:off x="7612063" y="4440238"/>
              <a:ext cx="276225" cy="244475"/>
            </a:xfrm>
            <a:custGeom>
              <a:avLst/>
              <a:gdLst>
                <a:gd name="T0" fmla="*/ 317 w 323"/>
                <a:gd name="T1" fmla="*/ 26 h 285"/>
                <a:gd name="T2" fmla="*/ 24 w 323"/>
                <a:gd name="T3" fmla="*/ 280 h 285"/>
                <a:gd name="T4" fmla="*/ 5 w 323"/>
                <a:gd name="T5" fmla="*/ 279 h 285"/>
                <a:gd name="T6" fmla="*/ 7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4"/>
                    <a:pt x="7" y="260"/>
                  </a:cubicBezTo>
                  <a:cubicBezTo>
                    <a:pt x="299" y="5"/>
                    <a:pt x="299" y="5"/>
                    <a:pt x="299" y="5"/>
                  </a:cubicBezTo>
                  <a:cubicBezTo>
                    <a:pt x="305" y="0"/>
                    <a:pt x="314" y="1"/>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67">
              <a:extLst>
                <a:ext uri="{FF2B5EF4-FFF2-40B4-BE49-F238E27FC236}">
                  <a16:creationId xmlns:a16="http://schemas.microsoft.com/office/drawing/2014/main" id="{C9D71A51-B6B9-46FC-9007-B852C82F55A9}"/>
                </a:ext>
              </a:extLst>
            </p:cNvPr>
            <p:cNvSpPr>
              <a:spLocks/>
            </p:cNvSpPr>
            <p:nvPr/>
          </p:nvSpPr>
          <p:spPr bwMode="auto">
            <a:xfrm>
              <a:off x="7650163" y="4484688"/>
              <a:ext cx="276225"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3"/>
                    <a:pt x="1" y="264"/>
                    <a:pt x="6" y="259"/>
                  </a:cubicBezTo>
                  <a:cubicBezTo>
                    <a:pt x="299" y="5"/>
                    <a:pt x="299" y="5"/>
                    <a:pt x="299" y="5"/>
                  </a:cubicBezTo>
                  <a:cubicBezTo>
                    <a:pt x="305" y="0"/>
                    <a:pt x="313" y="0"/>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68">
              <a:extLst>
                <a:ext uri="{FF2B5EF4-FFF2-40B4-BE49-F238E27FC236}">
                  <a16:creationId xmlns:a16="http://schemas.microsoft.com/office/drawing/2014/main" id="{60D00625-C073-49F6-B708-1775B5B87E2C}"/>
                </a:ext>
              </a:extLst>
            </p:cNvPr>
            <p:cNvSpPr>
              <a:spLocks/>
            </p:cNvSpPr>
            <p:nvPr/>
          </p:nvSpPr>
          <p:spPr bwMode="auto">
            <a:xfrm>
              <a:off x="6084888" y="1111250"/>
              <a:ext cx="1816100" cy="1579563"/>
            </a:xfrm>
            <a:custGeom>
              <a:avLst/>
              <a:gdLst>
                <a:gd name="T0" fmla="*/ 1144 w 1144"/>
                <a:gd name="T1" fmla="*/ 4 h 995"/>
                <a:gd name="T2" fmla="*/ 3 w 1144"/>
                <a:gd name="T3" fmla="*/ 995 h 995"/>
                <a:gd name="T4" fmla="*/ 0 w 1144"/>
                <a:gd name="T5" fmla="*/ 992 h 995"/>
                <a:gd name="T6" fmla="*/ 1141 w 1144"/>
                <a:gd name="T7" fmla="*/ 0 h 995"/>
                <a:gd name="T8" fmla="*/ 1144 w 1144"/>
                <a:gd name="T9" fmla="*/ 4 h 995"/>
              </a:gdLst>
              <a:ahLst/>
              <a:cxnLst>
                <a:cxn ang="0">
                  <a:pos x="T0" y="T1"/>
                </a:cxn>
                <a:cxn ang="0">
                  <a:pos x="T2" y="T3"/>
                </a:cxn>
                <a:cxn ang="0">
                  <a:pos x="T4" y="T5"/>
                </a:cxn>
                <a:cxn ang="0">
                  <a:pos x="T6" y="T7"/>
                </a:cxn>
                <a:cxn ang="0">
                  <a:pos x="T8" y="T9"/>
                </a:cxn>
              </a:cxnLst>
              <a:rect l="0" t="0" r="r" b="b"/>
              <a:pathLst>
                <a:path w="1144" h="995">
                  <a:moveTo>
                    <a:pt x="1144" y="4"/>
                  </a:moveTo>
                  <a:lnTo>
                    <a:pt x="3" y="995"/>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69">
              <a:extLst>
                <a:ext uri="{FF2B5EF4-FFF2-40B4-BE49-F238E27FC236}">
                  <a16:creationId xmlns:a16="http://schemas.microsoft.com/office/drawing/2014/main" id="{F5E3BF29-183B-4394-BED1-DD3D8AB48917}"/>
                </a:ext>
              </a:extLst>
            </p:cNvPr>
            <p:cNvSpPr>
              <a:spLocks/>
            </p:cNvSpPr>
            <p:nvPr/>
          </p:nvSpPr>
          <p:spPr bwMode="auto">
            <a:xfrm>
              <a:off x="5957888" y="965200"/>
              <a:ext cx="1816100" cy="1581150"/>
            </a:xfrm>
            <a:custGeom>
              <a:avLst/>
              <a:gdLst>
                <a:gd name="T0" fmla="*/ 1144 w 1144"/>
                <a:gd name="T1" fmla="*/ 4 h 996"/>
                <a:gd name="T2" fmla="*/ 3 w 1144"/>
                <a:gd name="T3" fmla="*/ 996 h 996"/>
                <a:gd name="T4" fmla="*/ 0 w 1144"/>
                <a:gd name="T5" fmla="*/ 992 h 996"/>
                <a:gd name="T6" fmla="*/ 1141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70">
              <a:extLst>
                <a:ext uri="{FF2B5EF4-FFF2-40B4-BE49-F238E27FC236}">
                  <a16:creationId xmlns:a16="http://schemas.microsoft.com/office/drawing/2014/main" id="{54AD1B6A-E85E-48F9-A7CB-119CE0FE31DC}"/>
                </a:ext>
              </a:extLst>
            </p:cNvPr>
            <p:cNvSpPr>
              <a:spLocks/>
            </p:cNvSpPr>
            <p:nvPr/>
          </p:nvSpPr>
          <p:spPr bwMode="auto">
            <a:xfrm>
              <a:off x="5848350" y="836613"/>
              <a:ext cx="1816100" cy="1581150"/>
            </a:xfrm>
            <a:custGeom>
              <a:avLst/>
              <a:gdLst>
                <a:gd name="T0" fmla="*/ 1144 w 1144"/>
                <a:gd name="T1" fmla="*/ 4 h 996"/>
                <a:gd name="T2" fmla="*/ 3 w 1144"/>
                <a:gd name="T3" fmla="*/ 996 h 996"/>
                <a:gd name="T4" fmla="*/ 0 w 1144"/>
                <a:gd name="T5" fmla="*/ 992 h 996"/>
                <a:gd name="T6" fmla="*/ 1140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0"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71">
              <a:extLst>
                <a:ext uri="{FF2B5EF4-FFF2-40B4-BE49-F238E27FC236}">
                  <a16:creationId xmlns:a16="http://schemas.microsoft.com/office/drawing/2014/main" id="{42AA686C-D54D-428A-8C48-6DD62219D44D}"/>
                </a:ext>
              </a:extLst>
            </p:cNvPr>
            <p:cNvSpPr>
              <a:spLocks/>
            </p:cNvSpPr>
            <p:nvPr/>
          </p:nvSpPr>
          <p:spPr bwMode="auto">
            <a:xfrm>
              <a:off x="6207125" y="1250950"/>
              <a:ext cx="1816100" cy="1579563"/>
            </a:xfrm>
            <a:custGeom>
              <a:avLst/>
              <a:gdLst>
                <a:gd name="T0" fmla="*/ 1144 w 1144"/>
                <a:gd name="T1" fmla="*/ 4 h 995"/>
                <a:gd name="T2" fmla="*/ 3 w 1144"/>
                <a:gd name="T3" fmla="*/ 995 h 995"/>
                <a:gd name="T4" fmla="*/ 0 w 1144"/>
                <a:gd name="T5" fmla="*/ 992 h 995"/>
                <a:gd name="T6" fmla="*/ 1141 w 1144"/>
                <a:gd name="T7" fmla="*/ 0 h 995"/>
                <a:gd name="T8" fmla="*/ 1144 w 1144"/>
                <a:gd name="T9" fmla="*/ 4 h 995"/>
              </a:gdLst>
              <a:ahLst/>
              <a:cxnLst>
                <a:cxn ang="0">
                  <a:pos x="T0" y="T1"/>
                </a:cxn>
                <a:cxn ang="0">
                  <a:pos x="T2" y="T3"/>
                </a:cxn>
                <a:cxn ang="0">
                  <a:pos x="T4" y="T5"/>
                </a:cxn>
                <a:cxn ang="0">
                  <a:pos x="T6" y="T7"/>
                </a:cxn>
                <a:cxn ang="0">
                  <a:pos x="T8" y="T9"/>
                </a:cxn>
              </a:cxnLst>
              <a:rect l="0" t="0" r="r" b="b"/>
              <a:pathLst>
                <a:path w="1144" h="995">
                  <a:moveTo>
                    <a:pt x="1144" y="4"/>
                  </a:moveTo>
                  <a:lnTo>
                    <a:pt x="3" y="995"/>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72">
              <a:extLst>
                <a:ext uri="{FF2B5EF4-FFF2-40B4-BE49-F238E27FC236}">
                  <a16:creationId xmlns:a16="http://schemas.microsoft.com/office/drawing/2014/main" id="{D4D67655-7E60-4CC8-BAA0-DD1686E2AF1D}"/>
                </a:ext>
              </a:extLst>
            </p:cNvPr>
            <p:cNvSpPr>
              <a:spLocks/>
            </p:cNvSpPr>
            <p:nvPr/>
          </p:nvSpPr>
          <p:spPr bwMode="auto">
            <a:xfrm>
              <a:off x="6327775" y="1390650"/>
              <a:ext cx="1817688" cy="1581150"/>
            </a:xfrm>
            <a:custGeom>
              <a:avLst/>
              <a:gdLst>
                <a:gd name="T0" fmla="*/ 1145 w 1145"/>
                <a:gd name="T1" fmla="*/ 4 h 996"/>
                <a:gd name="T2" fmla="*/ 4 w 1145"/>
                <a:gd name="T3" fmla="*/ 996 h 996"/>
                <a:gd name="T4" fmla="*/ 0 w 1145"/>
                <a:gd name="T5" fmla="*/ 992 h 996"/>
                <a:gd name="T6" fmla="*/ 1141 w 1145"/>
                <a:gd name="T7" fmla="*/ 0 h 996"/>
                <a:gd name="T8" fmla="*/ 1145 w 1145"/>
                <a:gd name="T9" fmla="*/ 4 h 996"/>
              </a:gdLst>
              <a:ahLst/>
              <a:cxnLst>
                <a:cxn ang="0">
                  <a:pos x="T0" y="T1"/>
                </a:cxn>
                <a:cxn ang="0">
                  <a:pos x="T2" y="T3"/>
                </a:cxn>
                <a:cxn ang="0">
                  <a:pos x="T4" y="T5"/>
                </a:cxn>
                <a:cxn ang="0">
                  <a:pos x="T6" y="T7"/>
                </a:cxn>
                <a:cxn ang="0">
                  <a:pos x="T8" y="T9"/>
                </a:cxn>
              </a:cxnLst>
              <a:rect l="0" t="0" r="r" b="b"/>
              <a:pathLst>
                <a:path w="1145" h="996">
                  <a:moveTo>
                    <a:pt x="1145" y="4"/>
                  </a:moveTo>
                  <a:lnTo>
                    <a:pt x="4" y="996"/>
                  </a:lnTo>
                  <a:lnTo>
                    <a:pt x="0" y="992"/>
                  </a:lnTo>
                  <a:lnTo>
                    <a:pt x="1141"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73">
              <a:extLst>
                <a:ext uri="{FF2B5EF4-FFF2-40B4-BE49-F238E27FC236}">
                  <a16:creationId xmlns:a16="http://schemas.microsoft.com/office/drawing/2014/main" id="{0D310906-9CF8-45A7-BF30-745163953EA5}"/>
                </a:ext>
              </a:extLst>
            </p:cNvPr>
            <p:cNvSpPr>
              <a:spLocks/>
            </p:cNvSpPr>
            <p:nvPr/>
          </p:nvSpPr>
          <p:spPr bwMode="auto">
            <a:xfrm>
              <a:off x="6450013" y="1530350"/>
              <a:ext cx="1816100" cy="1581150"/>
            </a:xfrm>
            <a:custGeom>
              <a:avLst/>
              <a:gdLst>
                <a:gd name="T0" fmla="*/ 1144 w 1144"/>
                <a:gd name="T1" fmla="*/ 4 h 996"/>
                <a:gd name="T2" fmla="*/ 3 w 1144"/>
                <a:gd name="T3" fmla="*/ 996 h 996"/>
                <a:gd name="T4" fmla="*/ 0 w 1144"/>
                <a:gd name="T5" fmla="*/ 992 h 996"/>
                <a:gd name="T6" fmla="*/ 1141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74">
              <a:extLst>
                <a:ext uri="{FF2B5EF4-FFF2-40B4-BE49-F238E27FC236}">
                  <a16:creationId xmlns:a16="http://schemas.microsoft.com/office/drawing/2014/main" id="{D64273C5-8EE6-4AE6-B93F-68D91702D018}"/>
                </a:ext>
              </a:extLst>
            </p:cNvPr>
            <p:cNvSpPr>
              <a:spLocks/>
            </p:cNvSpPr>
            <p:nvPr/>
          </p:nvSpPr>
          <p:spPr bwMode="auto">
            <a:xfrm>
              <a:off x="6572250" y="1670050"/>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75">
              <a:extLst>
                <a:ext uri="{FF2B5EF4-FFF2-40B4-BE49-F238E27FC236}">
                  <a16:creationId xmlns:a16="http://schemas.microsoft.com/office/drawing/2014/main" id="{6EE03EC4-2BD1-4FF3-8DF4-6B244E112F24}"/>
                </a:ext>
              </a:extLst>
            </p:cNvPr>
            <p:cNvSpPr>
              <a:spLocks/>
            </p:cNvSpPr>
            <p:nvPr/>
          </p:nvSpPr>
          <p:spPr bwMode="auto">
            <a:xfrm>
              <a:off x="6692900" y="1809750"/>
              <a:ext cx="1819275" cy="1581150"/>
            </a:xfrm>
            <a:custGeom>
              <a:avLst/>
              <a:gdLst>
                <a:gd name="T0" fmla="*/ 1146 w 1146"/>
                <a:gd name="T1" fmla="*/ 3 h 996"/>
                <a:gd name="T2" fmla="*/ 4 w 1146"/>
                <a:gd name="T3" fmla="*/ 996 h 996"/>
                <a:gd name="T4" fmla="*/ 0 w 1146"/>
                <a:gd name="T5" fmla="*/ 992 h 996"/>
                <a:gd name="T6" fmla="*/ 1142 w 1146"/>
                <a:gd name="T7" fmla="*/ 0 h 996"/>
                <a:gd name="T8" fmla="*/ 1146 w 1146"/>
                <a:gd name="T9" fmla="*/ 3 h 996"/>
              </a:gdLst>
              <a:ahLst/>
              <a:cxnLst>
                <a:cxn ang="0">
                  <a:pos x="T0" y="T1"/>
                </a:cxn>
                <a:cxn ang="0">
                  <a:pos x="T2" y="T3"/>
                </a:cxn>
                <a:cxn ang="0">
                  <a:pos x="T4" y="T5"/>
                </a:cxn>
                <a:cxn ang="0">
                  <a:pos x="T6" y="T7"/>
                </a:cxn>
                <a:cxn ang="0">
                  <a:pos x="T8" y="T9"/>
                </a:cxn>
              </a:cxnLst>
              <a:rect l="0" t="0" r="r" b="b"/>
              <a:pathLst>
                <a:path w="1146" h="996">
                  <a:moveTo>
                    <a:pt x="1146" y="3"/>
                  </a:moveTo>
                  <a:lnTo>
                    <a:pt x="4" y="996"/>
                  </a:lnTo>
                  <a:lnTo>
                    <a:pt x="0" y="992"/>
                  </a:lnTo>
                  <a:lnTo>
                    <a:pt x="1142" y="0"/>
                  </a:lnTo>
                  <a:lnTo>
                    <a:pt x="1146"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76">
              <a:extLst>
                <a:ext uri="{FF2B5EF4-FFF2-40B4-BE49-F238E27FC236}">
                  <a16:creationId xmlns:a16="http://schemas.microsoft.com/office/drawing/2014/main" id="{8A97E344-7D44-418A-9A3F-EF358AE34CFD}"/>
                </a:ext>
              </a:extLst>
            </p:cNvPr>
            <p:cNvSpPr>
              <a:spLocks/>
            </p:cNvSpPr>
            <p:nvPr/>
          </p:nvSpPr>
          <p:spPr bwMode="auto">
            <a:xfrm>
              <a:off x="6808788" y="1943100"/>
              <a:ext cx="1819275" cy="1581150"/>
            </a:xfrm>
            <a:custGeom>
              <a:avLst/>
              <a:gdLst>
                <a:gd name="T0" fmla="*/ 1146 w 1146"/>
                <a:gd name="T1" fmla="*/ 4 h 996"/>
                <a:gd name="T2" fmla="*/ 4 w 1146"/>
                <a:gd name="T3" fmla="*/ 996 h 996"/>
                <a:gd name="T4" fmla="*/ 0 w 1146"/>
                <a:gd name="T5" fmla="*/ 993 h 996"/>
                <a:gd name="T6" fmla="*/ 1142 w 1146"/>
                <a:gd name="T7" fmla="*/ 0 h 996"/>
                <a:gd name="T8" fmla="*/ 1146 w 1146"/>
                <a:gd name="T9" fmla="*/ 4 h 996"/>
              </a:gdLst>
              <a:ahLst/>
              <a:cxnLst>
                <a:cxn ang="0">
                  <a:pos x="T0" y="T1"/>
                </a:cxn>
                <a:cxn ang="0">
                  <a:pos x="T2" y="T3"/>
                </a:cxn>
                <a:cxn ang="0">
                  <a:pos x="T4" y="T5"/>
                </a:cxn>
                <a:cxn ang="0">
                  <a:pos x="T6" y="T7"/>
                </a:cxn>
                <a:cxn ang="0">
                  <a:pos x="T8" y="T9"/>
                </a:cxn>
              </a:cxnLst>
              <a:rect l="0" t="0" r="r" b="b"/>
              <a:pathLst>
                <a:path w="1146" h="996">
                  <a:moveTo>
                    <a:pt x="1146" y="4"/>
                  </a:moveTo>
                  <a:lnTo>
                    <a:pt x="4" y="996"/>
                  </a:lnTo>
                  <a:lnTo>
                    <a:pt x="0" y="993"/>
                  </a:lnTo>
                  <a:lnTo>
                    <a:pt x="1142" y="0"/>
                  </a:lnTo>
                  <a:lnTo>
                    <a:pt x="1146"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77">
              <a:extLst>
                <a:ext uri="{FF2B5EF4-FFF2-40B4-BE49-F238E27FC236}">
                  <a16:creationId xmlns:a16="http://schemas.microsoft.com/office/drawing/2014/main" id="{B4E58767-DAAC-4556-B4CB-E9502600EFE3}"/>
                </a:ext>
              </a:extLst>
            </p:cNvPr>
            <p:cNvSpPr>
              <a:spLocks/>
            </p:cNvSpPr>
            <p:nvPr/>
          </p:nvSpPr>
          <p:spPr bwMode="auto">
            <a:xfrm>
              <a:off x="6935788" y="2089150"/>
              <a:ext cx="1819275" cy="1582738"/>
            </a:xfrm>
            <a:custGeom>
              <a:avLst/>
              <a:gdLst>
                <a:gd name="T0" fmla="*/ 1146 w 1146"/>
                <a:gd name="T1" fmla="*/ 4 h 997"/>
                <a:gd name="T2" fmla="*/ 4 w 1146"/>
                <a:gd name="T3" fmla="*/ 997 h 997"/>
                <a:gd name="T4" fmla="*/ 0 w 1146"/>
                <a:gd name="T5" fmla="*/ 993 h 997"/>
                <a:gd name="T6" fmla="*/ 1142 w 1146"/>
                <a:gd name="T7" fmla="*/ 0 h 997"/>
                <a:gd name="T8" fmla="*/ 1146 w 1146"/>
                <a:gd name="T9" fmla="*/ 4 h 997"/>
              </a:gdLst>
              <a:ahLst/>
              <a:cxnLst>
                <a:cxn ang="0">
                  <a:pos x="T0" y="T1"/>
                </a:cxn>
                <a:cxn ang="0">
                  <a:pos x="T2" y="T3"/>
                </a:cxn>
                <a:cxn ang="0">
                  <a:pos x="T4" y="T5"/>
                </a:cxn>
                <a:cxn ang="0">
                  <a:pos x="T6" y="T7"/>
                </a:cxn>
                <a:cxn ang="0">
                  <a:pos x="T8" y="T9"/>
                </a:cxn>
              </a:cxnLst>
              <a:rect l="0" t="0" r="r" b="b"/>
              <a:pathLst>
                <a:path w="1146" h="997">
                  <a:moveTo>
                    <a:pt x="1146" y="4"/>
                  </a:moveTo>
                  <a:lnTo>
                    <a:pt x="4" y="997"/>
                  </a:lnTo>
                  <a:lnTo>
                    <a:pt x="0" y="993"/>
                  </a:lnTo>
                  <a:lnTo>
                    <a:pt x="1142" y="0"/>
                  </a:lnTo>
                  <a:lnTo>
                    <a:pt x="1146"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78">
              <a:extLst>
                <a:ext uri="{FF2B5EF4-FFF2-40B4-BE49-F238E27FC236}">
                  <a16:creationId xmlns:a16="http://schemas.microsoft.com/office/drawing/2014/main" id="{296CB66B-61E7-4CA1-974D-7D9AE8B0F62F}"/>
                </a:ext>
              </a:extLst>
            </p:cNvPr>
            <p:cNvSpPr>
              <a:spLocks/>
            </p:cNvSpPr>
            <p:nvPr/>
          </p:nvSpPr>
          <p:spPr bwMode="auto">
            <a:xfrm>
              <a:off x="7053263" y="22240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79">
              <a:extLst>
                <a:ext uri="{FF2B5EF4-FFF2-40B4-BE49-F238E27FC236}">
                  <a16:creationId xmlns:a16="http://schemas.microsoft.com/office/drawing/2014/main" id="{3F49FB51-0440-4E30-971D-DE8E172A6C99}"/>
                </a:ext>
              </a:extLst>
            </p:cNvPr>
            <p:cNvSpPr>
              <a:spLocks/>
            </p:cNvSpPr>
            <p:nvPr/>
          </p:nvSpPr>
          <p:spPr bwMode="auto">
            <a:xfrm>
              <a:off x="7169150" y="2357438"/>
              <a:ext cx="1817688" cy="1581150"/>
            </a:xfrm>
            <a:custGeom>
              <a:avLst/>
              <a:gdLst>
                <a:gd name="T0" fmla="*/ 1145 w 1145"/>
                <a:gd name="T1" fmla="*/ 4 h 996"/>
                <a:gd name="T2" fmla="*/ 3 w 1145"/>
                <a:gd name="T3" fmla="*/ 996 h 996"/>
                <a:gd name="T4" fmla="*/ 0 w 1145"/>
                <a:gd name="T5" fmla="*/ 992 h 996"/>
                <a:gd name="T6" fmla="*/ 1142 w 1145"/>
                <a:gd name="T7" fmla="*/ 0 h 996"/>
                <a:gd name="T8" fmla="*/ 1145 w 1145"/>
                <a:gd name="T9" fmla="*/ 4 h 996"/>
              </a:gdLst>
              <a:ahLst/>
              <a:cxnLst>
                <a:cxn ang="0">
                  <a:pos x="T0" y="T1"/>
                </a:cxn>
                <a:cxn ang="0">
                  <a:pos x="T2" y="T3"/>
                </a:cxn>
                <a:cxn ang="0">
                  <a:pos x="T4" y="T5"/>
                </a:cxn>
                <a:cxn ang="0">
                  <a:pos x="T6" y="T7"/>
                </a:cxn>
                <a:cxn ang="0">
                  <a:pos x="T8" y="T9"/>
                </a:cxn>
              </a:cxnLst>
              <a:rect l="0" t="0" r="r" b="b"/>
              <a:pathLst>
                <a:path w="1145" h="996">
                  <a:moveTo>
                    <a:pt x="1145" y="4"/>
                  </a:moveTo>
                  <a:lnTo>
                    <a:pt x="3" y="996"/>
                  </a:lnTo>
                  <a:lnTo>
                    <a:pt x="0" y="992"/>
                  </a:lnTo>
                  <a:lnTo>
                    <a:pt x="1142"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80">
              <a:extLst>
                <a:ext uri="{FF2B5EF4-FFF2-40B4-BE49-F238E27FC236}">
                  <a16:creationId xmlns:a16="http://schemas.microsoft.com/office/drawing/2014/main" id="{EB105448-C926-4990-915F-82E23EB530D7}"/>
                </a:ext>
              </a:extLst>
            </p:cNvPr>
            <p:cNvSpPr>
              <a:spLocks/>
            </p:cNvSpPr>
            <p:nvPr/>
          </p:nvSpPr>
          <p:spPr bwMode="auto">
            <a:xfrm>
              <a:off x="7296150" y="25034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81">
              <a:extLst>
                <a:ext uri="{FF2B5EF4-FFF2-40B4-BE49-F238E27FC236}">
                  <a16:creationId xmlns:a16="http://schemas.microsoft.com/office/drawing/2014/main" id="{C048C9D4-1453-40FF-A730-AE130E34170B}"/>
                </a:ext>
              </a:extLst>
            </p:cNvPr>
            <p:cNvSpPr>
              <a:spLocks/>
            </p:cNvSpPr>
            <p:nvPr/>
          </p:nvSpPr>
          <p:spPr bwMode="auto">
            <a:xfrm>
              <a:off x="7427913" y="26558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82">
              <a:extLst>
                <a:ext uri="{FF2B5EF4-FFF2-40B4-BE49-F238E27FC236}">
                  <a16:creationId xmlns:a16="http://schemas.microsoft.com/office/drawing/2014/main" id="{74A82DF6-B1AF-4CCF-A5A7-4C52236FFAD5}"/>
                </a:ext>
              </a:extLst>
            </p:cNvPr>
            <p:cNvSpPr>
              <a:spLocks/>
            </p:cNvSpPr>
            <p:nvPr/>
          </p:nvSpPr>
          <p:spPr bwMode="auto">
            <a:xfrm>
              <a:off x="7554913" y="280193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83">
              <a:extLst>
                <a:ext uri="{FF2B5EF4-FFF2-40B4-BE49-F238E27FC236}">
                  <a16:creationId xmlns:a16="http://schemas.microsoft.com/office/drawing/2014/main" id="{0D03282C-7287-4383-8210-FED13BF77A92}"/>
                </a:ext>
              </a:extLst>
            </p:cNvPr>
            <p:cNvSpPr>
              <a:spLocks/>
            </p:cNvSpPr>
            <p:nvPr/>
          </p:nvSpPr>
          <p:spPr bwMode="auto">
            <a:xfrm>
              <a:off x="7677150" y="294163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84">
              <a:extLst>
                <a:ext uri="{FF2B5EF4-FFF2-40B4-BE49-F238E27FC236}">
                  <a16:creationId xmlns:a16="http://schemas.microsoft.com/office/drawing/2014/main" id="{1E212376-E7B1-436E-80DA-7DAE03D66A2F}"/>
                </a:ext>
              </a:extLst>
            </p:cNvPr>
            <p:cNvSpPr>
              <a:spLocks/>
            </p:cNvSpPr>
            <p:nvPr/>
          </p:nvSpPr>
          <p:spPr bwMode="auto">
            <a:xfrm>
              <a:off x="7804150" y="3086100"/>
              <a:ext cx="1817688" cy="1582738"/>
            </a:xfrm>
            <a:custGeom>
              <a:avLst/>
              <a:gdLst>
                <a:gd name="T0" fmla="*/ 1145 w 1145"/>
                <a:gd name="T1" fmla="*/ 4 h 997"/>
                <a:gd name="T2" fmla="*/ 3 w 1145"/>
                <a:gd name="T3" fmla="*/ 997 h 997"/>
                <a:gd name="T4" fmla="*/ 0 w 1145"/>
                <a:gd name="T5" fmla="*/ 994 h 997"/>
                <a:gd name="T6" fmla="*/ 1142 w 1145"/>
                <a:gd name="T7" fmla="*/ 0 h 997"/>
                <a:gd name="T8" fmla="*/ 1145 w 1145"/>
                <a:gd name="T9" fmla="*/ 4 h 997"/>
              </a:gdLst>
              <a:ahLst/>
              <a:cxnLst>
                <a:cxn ang="0">
                  <a:pos x="T0" y="T1"/>
                </a:cxn>
                <a:cxn ang="0">
                  <a:pos x="T2" y="T3"/>
                </a:cxn>
                <a:cxn ang="0">
                  <a:pos x="T4" y="T5"/>
                </a:cxn>
                <a:cxn ang="0">
                  <a:pos x="T6" y="T7"/>
                </a:cxn>
                <a:cxn ang="0">
                  <a:pos x="T8" y="T9"/>
                </a:cxn>
              </a:cxnLst>
              <a:rect l="0" t="0" r="r" b="b"/>
              <a:pathLst>
                <a:path w="1145" h="997">
                  <a:moveTo>
                    <a:pt x="1145" y="4"/>
                  </a:moveTo>
                  <a:lnTo>
                    <a:pt x="3" y="997"/>
                  </a:lnTo>
                  <a:lnTo>
                    <a:pt x="0" y="994"/>
                  </a:lnTo>
                  <a:lnTo>
                    <a:pt x="1142"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85">
              <a:extLst>
                <a:ext uri="{FF2B5EF4-FFF2-40B4-BE49-F238E27FC236}">
                  <a16:creationId xmlns:a16="http://schemas.microsoft.com/office/drawing/2014/main" id="{85B95770-FA23-4892-8102-1FF2391C6C81}"/>
                </a:ext>
              </a:extLst>
            </p:cNvPr>
            <p:cNvSpPr>
              <a:spLocks/>
            </p:cNvSpPr>
            <p:nvPr/>
          </p:nvSpPr>
          <p:spPr bwMode="auto">
            <a:xfrm>
              <a:off x="7931150" y="3236913"/>
              <a:ext cx="1811338" cy="1577975"/>
            </a:xfrm>
            <a:custGeom>
              <a:avLst/>
              <a:gdLst>
                <a:gd name="T0" fmla="*/ 2113 w 2113"/>
                <a:gd name="T1" fmla="*/ 8 h 1840"/>
                <a:gd name="T2" fmla="*/ 6 w 2113"/>
                <a:gd name="T3" fmla="*/ 1840 h 1840"/>
                <a:gd name="T4" fmla="*/ 0 w 2113"/>
                <a:gd name="T5" fmla="*/ 1833 h 1840"/>
                <a:gd name="T6" fmla="*/ 2109 w 2113"/>
                <a:gd name="T7" fmla="*/ 0 h 1840"/>
                <a:gd name="T8" fmla="*/ 2113 w 2113"/>
                <a:gd name="T9" fmla="*/ 8 h 1840"/>
              </a:gdLst>
              <a:ahLst/>
              <a:cxnLst>
                <a:cxn ang="0">
                  <a:pos x="T0" y="T1"/>
                </a:cxn>
                <a:cxn ang="0">
                  <a:pos x="T2" y="T3"/>
                </a:cxn>
                <a:cxn ang="0">
                  <a:pos x="T4" y="T5"/>
                </a:cxn>
                <a:cxn ang="0">
                  <a:pos x="T6" y="T7"/>
                </a:cxn>
                <a:cxn ang="0">
                  <a:pos x="T8" y="T9"/>
                </a:cxn>
              </a:cxnLst>
              <a:rect l="0" t="0" r="r" b="b"/>
              <a:pathLst>
                <a:path w="2113" h="1840">
                  <a:moveTo>
                    <a:pt x="2113" y="8"/>
                  </a:moveTo>
                  <a:cubicBezTo>
                    <a:pt x="6" y="1840"/>
                    <a:pt x="6" y="1840"/>
                    <a:pt x="6" y="1840"/>
                  </a:cubicBezTo>
                  <a:cubicBezTo>
                    <a:pt x="0" y="1833"/>
                    <a:pt x="0" y="1833"/>
                    <a:pt x="0" y="1833"/>
                  </a:cubicBezTo>
                  <a:cubicBezTo>
                    <a:pt x="2109" y="0"/>
                    <a:pt x="2109" y="0"/>
                    <a:pt x="2109" y="0"/>
                  </a:cubicBezTo>
                  <a:cubicBezTo>
                    <a:pt x="2110" y="3"/>
                    <a:pt x="2112" y="6"/>
                    <a:pt x="2113" y="8"/>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86">
              <a:extLst>
                <a:ext uri="{FF2B5EF4-FFF2-40B4-BE49-F238E27FC236}">
                  <a16:creationId xmlns:a16="http://schemas.microsoft.com/office/drawing/2014/main" id="{D9956E13-C68D-4B98-9743-9F6A2014E8B1}"/>
                </a:ext>
              </a:extLst>
            </p:cNvPr>
            <p:cNvSpPr>
              <a:spLocks/>
            </p:cNvSpPr>
            <p:nvPr/>
          </p:nvSpPr>
          <p:spPr bwMode="auto">
            <a:xfrm>
              <a:off x="365125" y="420688"/>
              <a:ext cx="3394075" cy="3422650"/>
            </a:xfrm>
            <a:custGeom>
              <a:avLst/>
              <a:gdLst>
                <a:gd name="T0" fmla="*/ 1114 w 2138"/>
                <a:gd name="T1" fmla="*/ 0 h 2156"/>
                <a:gd name="T2" fmla="*/ 2138 w 2138"/>
                <a:gd name="T3" fmla="*/ 936 h 2156"/>
                <a:gd name="T4" fmla="*/ 1023 w 2138"/>
                <a:gd name="T5" fmla="*/ 2156 h 2156"/>
                <a:gd name="T6" fmla="*/ 0 w 2138"/>
                <a:gd name="T7" fmla="*/ 1220 h 2156"/>
                <a:gd name="T8" fmla="*/ 1114 w 2138"/>
                <a:gd name="T9" fmla="*/ 0 h 2156"/>
              </a:gdLst>
              <a:ahLst/>
              <a:cxnLst>
                <a:cxn ang="0">
                  <a:pos x="T0" y="T1"/>
                </a:cxn>
                <a:cxn ang="0">
                  <a:pos x="T2" y="T3"/>
                </a:cxn>
                <a:cxn ang="0">
                  <a:pos x="T4" y="T5"/>
                </a:cxn>
                <a:cxn ang="0">
                  <a:pos x="T6" y="T7"/>
                </a:cxn>
                <a:cxn ang="0">
                  <a:pos x="T8" y="T9"/>
                </a:cxn>
              </a:cxnLst>
              <a:rect l="0" t="0" r="r" b="b"/>
              <a:pathLst>
                <a:path w="2138" h="2156">
                  <a:moveTo>
                    <a:pt x="1114" y="0"/>
                  </a:moveTo>
                  <a:lnTo>
                    <a:pt x="2138" y="936"/>
                  </a:lnTo>
                  <a:lnTo>
                    <a:pt x="1023" y="2156"/>
                  </a:lnTo>
                  <a:lnTo>
                    <a:pt x="0" y="1220"/>
                  </a:lnTo>
                  <a:lnTo>
                    <a:pt x="1114" y="0"/>
                  </a:lnTo>
                  <a:close/>
                </a:path>
              </a:pathLst>
            </a:custGeom>
            <a:solidFill>
              <a:srgbClr val="F9F9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87">
              <a:extLst>
                <a:ext uri="{FF2B5EF4-FFF2-40B4-BE49-F238E27FC236}">
                  <a16:creationId xmlns:a16="http://schemas.microsoft.com/office/drawing/2014/main" id="{F694CADD-27A8-4D5F-BAF7-943AFACA12C6}"/>
                </a:ext>
              </a:extLst>
            </p:cNvPr>
            <p:cNvSpPr>
              <a:spLocks/>
            </p:cNvSpPr>
            <p:nvPr/>
          </p:nvSpPr>
          <p:spPr bwMode="auto">
            <a:xfrm>
              <a:off x="11822113" y="3962400"/>
              <a:ext cx="3275013" cy="3054350"/>
            </a:xfrm>
            <a:custGeom>
              <a:avLst/>
              <a:gdLst>
                <a:gd name="T0" fmla="*/ 544 w 2063"/>
                <a:gd name="T1" fmla="*/ 1924 h 1924"/>
                <a:gd name="T2" fmla="*/ 0 w 2063"/>
                <a:gd name="T3" fmla="*/ 647 h 1924"/>
                <a:gd name="T4" fmla="*/ 1520 w 2063"/>
                <a:gd name="T5" fmla="*/ 0 h 1924"/>
                <a:gd name="T6" fmla="*/ 2063 w 2063"/>
                <a:gd name="T7" fmla="*/ 1277 h 1924"/>
                <a:gd name="T8" fmla="*/ 544 w 2063"/>
                <a:gd name="T9" fmla="*/ 1924 h 1924"/>
              </a:gdLst>
              <a:ahLst/>
              <a:cxnLst>
                <a:cxn ang="0">
                  <a:pos x="T0" y="T1"/>
                </a:cxn>
                <a:cxn ang="0">
                  <a:pos x="T2" y="T3"/>
                </a:cxn>
                <a:cxn ang="0">
                  <a:pos x="T4" y="T5"/>
                </a:cxn>
                <a:cxn ang="0">
                  <a:pos x="T6" y="T7"/>
                </a:cxn>
                <a:cxn ang="0">
                  <a:pos x="T8" y="T9"/>
                </a:cxn>
              </a:cxnLst>
              <a:rect l="0" t="0" r="r" b="b"/>
              <a:pathLst>
                <a:path w="2063" h="1924">
                  <a:moveTo>
                    <a:pt x="544" y="1924"/>
                  </a:moveTo>
                  <a:lnTo>
                    <a:pt x="0" y="647"/>
                  </a:lnTo>
                  <a:lnTo>
                    <a:pt x="1520" y="0"/>
                  </a:lnTo>
                  <a:lnTo>
                    <a:pt x="2063" y="1277"/>
                  </a:lnTo>
                  <a:lnTo>
                    <a:pt x="544" y="1924"/>
                  </a:lnTo>
                  <a:close/>
                </a:path>
              </a:pathLst>
            </a:custGeom>
            <a:solidFill>
              <a:srgbClr val="F9F9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88">
              <a:extLst>
                <a:ext uri="{FF2B5EF4-FFF2-40B4-BE49-F238E27FC236}">
                  <a16:creationId xmlns:a16="http://schemas.microsoft.com/office/drawing/2014/main" id="{B237EA37-0138-41CF-803D-51C5616A8D67}"/>
                </a:ext>
              </a:extLst>
            </p:cNvPr>
            <p:cNvSpPr>
              <a:spLocks/>
            </p:cNvSpPr>
            <p:nvPr/>
          </p:nvSpPr>
          <p:spPr bwMode="auto">
            <a:xfrm>
              <a:off x="3041650" y="781050"/>
              <a:ext cx="463550" cy="1554163"/>
            </a:xfrm>
            <a:custGeom>
              <a:avLst/>
              <a:gdLst>
                <a:gd name="T0" fmla="*/ 310 w 541"/>
                <a:gd name="T1" fmla="*/ 4 h 1813"/>
                <a:gd name="T2" fmla="*/ 2 w 541"/>
                <a:gd name="T3" fmla="*/ 1755 h 1813"/>
                <a:gd name="T4" fmla="*/ 30 w 541"/>
                <a:gd name="T5" fmla="*/ 1780 h 1813"/>
                <a:gd name="T6" fmla="*/ 198 w 541"/>
                <a:gd name="T7" fmla="*/ 1810 h 1813"/>
                <a:gd name="T8" fmla="*/ 233 w 541"/>
                <a:gd name="T9" fmla="*/ 1796 h 1813"/>
                <a:gd name="T10" fmla="*/ 541 w 541"/>
                <a:gd name="T11" fmla="*/ 45 h 1813"/>
                <a:gd name="T12" fmla="*/ 540 w 541"/>
                <a:gd name="T13" fmla="*/ 40 h 1813"/>
                <a:gd name="T14" fmla="*/ 311 w 541"/>
                <a:gd name="T15" fmla="*/ 0 h 1813"/>
                <a:gd name="T16" fmla="*/ 310 w 541"/>
                <a:gd name="T17" fmla="*/ 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813">
                  <a:moveTo>
                    <a:pt x="310" y="4"/>
                  </a:moveTo>
                  <a:cubicBezTo>
                    <a:pt x="2" y="1755"/>
                    <a:pt x="2" y="1755"/>
                    <a:pt x="2" y="1755"/>
                  </a:cubicBezTo>
                  <a:cubicBezTo>
                    <a:pt x="0" y="1766"/>
                    <a:pt x="13" y="1777"/>
                    <a:pt x="30" y="1780"/>
                  </a:cubicBezTo>
                  <a:cubicBezTo>
                    <a:pt x="198" y="1810"/>
                    <a:pt x="198" y="1810"/>
                    <a:pt x="198" y="1810"/>
                  </a:cubicBezTo>
                  <a:cubicBezTo>
                    <a:pt x="216" y="1813"/>
                    <a:pt x="231" y="1807"/>
                    <a:pt x="233" y="1796"/>
                  </a:cubicBezTo>
                  <a:cubicBezTo>
                    <a:pt x="541" y="45"/>
                    <a:pt x="541" y="45"/>
                    <a:pt x="541" y="45"/>
                  </a:cubicBezTo>
                  <a:cubicBezTo>
                    <a:pt x="541" y="43"/>
                    <a:pt x="541" y="42"/>
                    <a:pt x="540" y="40"/>
                  </a:cubicBezTo>
                  <a:cubicBezTo>
                    <a:pt x="311" y="0"/>
                    <a:pt x="311" y="0"/>
                    <a:pt x="311" y="0"/>
                  </a:cubicBezTo>
                  <a:cubicBezTo>
                    <a:pt x="311" y="1"/>
                    <a:pt x="310" y="3"/>
                    <a:pt x="310" y="4"/>
                  </a:cubicBezTo>
                  <a:close/>
                </a:path>
              </a:pathLst>
            </a:custGeom>
            <a:solidFill>
              <a:srgbClr val="F4BA2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89">
              <a:extLst>
                <a:ext uri="{FF2B5EF4-FFF2-40B4-BE49-F238E27FC236}">
                  <a16:creationId xmlns:a16="http://schemas.microsoft.com/office/drawing/2014/main" id="{05D829A6-4EC3-4EB5-B5AD-2958B4AB3C47}"/>
                </a:ext>
              </a:extLst>
            </p:cNvPr>
            <p:cNvSpPr>
              <a:spLocks/>
            </p:cNvSpPr>
            <p:nvPr/>
          </p:nvSpPr>
          <p:spPr bwMode="auto">
            <a:xfrm>
              <a:off x="3154363" y="804863"/>
              <a:ext cx="350838" cy="1530350"/>
            </a:xfrm>
            <a:custGeom>
              <a:avLst/>
              <a:gdLst>
                <a:gd name="T0" fmla="*/ 0 w 411"/>
                <a:gd name="T1" fmla="*/ 1770 h 1785"/>
                <a:gd name="T2" fmla="*/ 68 w 411"/>
                <a:gd name="T3" fmla="*/ 1782 h 1785"/>
                <a:gd name="T4" fmla="*/ 103 w 411"/>
                <a:gd name="T5" fmla="*/ 1768 h 1785"/>
                <a:gd name="T6" fmla="*/ 411 w 411"/>
                <a:gd name="T7" fmla="*/ 17 h 1785"/>
                <a:gd name="T8" fmla="*/ 410 w 411"/>
                <a:gd name="T9" fmla="*/ 12 h 1785"/>
                <a:gd name="T10" fmla="*/ 342 w 411"/>
                <a:gd name="T11" fmla="*/ 0 h 1785"/>
                <a:gd name="T12" fmla="*/ 343 w 411"/>
                <a:gd name="T13" fmla="*/ 3 h 1785"/>
                <a:gd name="T14" fmla="*/ 342 w 411"/>
                <a:gd name="T15" fmla="*/ 5 h 1785"/>
                <a:gd name="T16" fmla="*/ 35 w 411"/>
                <a:gd name="T17" fmla="*/ 1756 h 1785"/>
                <a:gd name="T18" fmla="*/ 0 w 411"/>
                <a:gd name="T19" fmla="*/ 1770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1785">
                  <a:moveTo>
                    <a:pt x="0" y="1770"/>
                  </a:moveTo>
                  <a:cubicBezTo>
                    <a:pt x="68" y="1782"/>
                    <a:pt x="68" y="1782"/>
                    <a:pt x="68" y="1782"/>
                  </a:cubicBezTo>
                  <a:cubicBezTo>
                    <a:pt x="86" y="1785"/>
                    <a:pt x="101" y="1779"/>
                    <a:pt x="103" y="1768"/>
                  </a:cubicBezTo>
                  <a:cubicBezTo>
                    <a:pt x="411" y="17"/>
                    <a:pt x="411" y="17"/>
                    <a:pt x="411" y="17"/>
                  </a:cubicBezTo>
                  <a:cubicBezTo>
                    <a:pt x="411" y="15"/>
                    <a:pt x="411" y="14"/>
                    <a:pt x="410" y="12"/>
                  </a:cubicBezTo>
                  <a:cubicBezTo>
                    <a:pt x="342" y="0"/>
                    <a:pt x="342" y="0"/>
                    <a:pt x="342" y="0"/>
                  </a:cubicBezTo>
                  <a:cubicBezTo>
                    <a:pt x="343" y="1"/>
                    <a:pt x="343" y="2"/>
                    <a:pt x="343" y="3"/>
                  </a:cubicBezTo>
                  <a:cubicBezTo>
                    <a:pt x="343" y="4"/>
                    <a:pt x="342" y="4"/>
                    <a:pt x="342" y="5"/>
                  </a:cubicBezTo>
                  <a:cubicBezTo>
                    <a:pt x="35" y="1756"/>
                    <a:pt x="35" y="1756"/>
                    <a:pt x="35" y="1756"/>
                  </a:cubicBezTo>
                  <a:cubicBezTo>
                    <a:pt x="33" y="1767"/>
                    <a:pt x="17" y="1773"/>
                    <a:pt x="0" y="1770"/>
                  </a:cubicBezTo>
                  <a:close/>
                </a:path>
              </a:pathLst>
            </a:custGeom>
            <a:solidFill>
              <a:srgbClr val="FFDB9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90">
              <a:extLst>
                <a:ext uri="{FF2B5EF4-FFF2-40B4-BE49-F238E27FC236}">
                  <a16:creationId xmlns:a16="http://schemas.microsoft.com/office/drawing/2014/main" id="{A30A101A-3CB0-4475-A948-F75A136619D8}"/>
                </a:ext>
              </a:extLst>
            </p:cNvPr>
            <p:cNvSpPr>
              <a:spLocks/>
            </p:cNvSpPr>
            <p:nvPr/>
          </p:nvSpPr>
          <p:spPr bwMode="auto">
            <a:xfrm>
              <a:off x="3113088" y="792163"/>
              <a:ext cx="334963" cy="1533525"/>
            </a:xfrm>
            <a:custGeom>
              <a:avLst/>
              <a:gdLst>
                <a:gd name="T0" fmla="*/ 309 w 391"/>
                <a:gd name="T1" fmla="*/ 4 h 1789"/>
                <a:gd name="T2" fmla="*/ 2 w 391"/>
                <a:gd name="T3" fmla="*/ 1756 h 1789"/>
                <a:gd name="T4" fmla="*/ 9 w 391"/>
                <a:gd name="T5" fmla="*/ 1777 h 1789"/>
                <a:gd name="T6" fmla="*/ 68 w 391"/>
                <a:gd name="T7" fmla="*/ 1788 h 1789"/>
                <a:gd name="T8" fmla="*/ 83 w 391"/>
                <a:gd name="T9" fmla="*/ 1770 h 1789"/>
                <a:gd name="T10" fmla="*/ 390 w 391"/>
                <a:gd name="T11" fmla="*/ 19 h 1789"/>
                <a:gd name="T12" fmla="*/ 391 w 391"/>
                <a:gd name="T13" fmla="*/ 17 h 1789"/>
                <a:gd name="T14" fmla="*/ 391 w 391"/>
                <a:gd name="T15" fmla="*/ 14 h 1789"/>
                <a:gd name="T16" fmla="*/ 310 w 391"/>
                <a:gd name="T17" fmla="*/ 0 h 1789"/>
                <a:gd name="T18" fmla="*/ 309 w 391"/>
                <a:gd name="T19" fmla="*/ 4 h 1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 h="1789">
                  <a:moveTo>
                    <a:pt x="309" y="4"/>
                  </a:moveTo>
                  <a:cubicBezTo>
                    <a:pt x="2" y="1756"/>
                    <a:pt x="2" y="1756"/>
                    <a:pt x="2" y="1756"/>
                  </a:cubicBezTo>
                  <a:cubicBezTo>
                    <a:pt x="0" y="1767"/>
                    <a:pt x="3" y="1776"/>
                    <a:pt x="9" y="1777"/>
                  </a:cubicBezTo>
                  <a:cubicBezTo>
                    <a:pt x="68" y="1788"/>
                    <a:pt x="68" y="1788"/>
                    <a:pt x="68" y="1788"/>
                  </a:cubicBezTo>
                  <a:cubicBezTo>
                    <a:pt x="74" y="1789"/>
                    <a:pt x="81" y="1781"/>
                    <a:pt x="83" y="1770"/>
                  </a:cubicBezTo>
                  <a:cubicBezTo>
                    <a:pt x="390" y="19"/>
                    <a:pt x="390" y="19"/>
                    <a:pt x="390" y="19"/>
                  </a:cubicBezTo>
                  <a:cubicBezTo>
                    <a:pt x="390" y="18"/>
                    <a:pt x="391" y="18"/>
                    <a:pt x="391" y="17"/>
                  </a:cubicBezTo>
                  <a:cubicBezTo>
                    <a:pt x="391" y="16"/>
                    <a:pt x="391" y="15"/>
                    <a:pt x="391" y="14"/>
                  </a:cubicBezTo>
                  <a:cubicBezTo>
                    <a:pt x="310" y="0"/>
                    <a:pt x="310" y="0"/>
                    <a:pt x="310" y="0"/>
                  </a:cubicBezTo>
                  <a:cubicBezTo>
                    <a:pt x="310" y="1"/>
                    <a:pt x="309" y="3"/>
                    <a:pt x="309" y="4"/>
                  </a:cubicBezTo>
                  <a:close/>
                </a:path>
              </a:pathLst>
            </a:custGeom>
            <a:solidFill>
              <a:srgbClr val="FFCC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91">
              <a:extLst>
                <a:ext uri="{FF2B5EF4-FFF2-40B4-BE49-F238E27FC236}">
                  <a16:creationId xmlns:a16="http://schemas.microsoft.com/office/drawing/2014/main" id="{615C41DD-A766-4FE1-A2C5-6B31325B0E14}"/>
                </a:ext>
              </a:extLst>
            </p:cNvPr>
            <p:cNvSpPr>
              <a:spLocks/>
            </p:cNvSpPr>
            <p:nvPr/>
          </p:nvSpPr>
          <p:spPr bwMode="auto">
            <a:xfrm>
              <a:off x="3308350" y="469900"/>
              <a:ext cx="196850" cy="344488"/>
            </a:xfrm>
            <a:custGeom>
              <a:avLst/>
              <a:gdLst>
                <a:gd name="T0" fmla="*/ 230 w 230"/>
                <a:gd name="T1" fmla="*/ 402 h 402"/>
                <a:gd name="T2" fmla="*/ 181 w 230"/>
                <a:gd name="T3" fmla="*/ 3 h 402"/>
                <a:gd name="T4" fmla="*/ 0 w 230"/>
                <a:gd name="T5" fmla="*/ 362 h 402"/>
                <a:gd name="T6" fmla="*/ 230 w 230"/>
                <a:gd name="T7" fmla="*/ 402 h 402"/>
              </a:gdLst>
              <a:ahLst/>
              <a:cxnLst>
                <a:cxn ang="0">
                  <a:pos x="T0" y="T1"/>
                </a:cxn>
                <a:cxn ang="0">
                  <a:pos x="T2" y="T3"/>
                </a:cxn>
                <a:cxn ang="0">
                  <a:pos x="T4" y="T5"/>
                </a:cxn>
                <a:cxn ang="0">
                  <a:pos x="T6" y="T7"/>
                </a:cxn>
              </a:cxnLst>
              <a:rect l="0" t="0" r="r" b="b"/>
              <a:pathLst>
                <a:path w="230" h="402">
                  <a:moveTo>
                    <a:pt x="230" y="402"/>
                  </a:moveTo>
                  <a:cubicBezTo>
                    <a:pt x="230" y="402"/>
                    <a:pt x="195" y="6"/>
                    <a:pt x="181" y="3"/>
                  </a:cubicBezTo>
                  <a:cubicBezTo>
                    <a:pt x="168" y="0"/>
                    <a:pt x="0" y="362"/>
                    <a:pt x="0" y="362"/>
                  </a:cubicBezTo>
                  <a:lnTo>
                    <a:pt x="230" y="402"/>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92">
              <a:extLst>
                <a:ext uri="{FF2B5EF4-FFF2-40B4-BE49-F238E27FC236}">
                  <a16:creationId xmlns:a16="http://schemas.microsoft.com/office/drawing/2014/main" id="{D65159B1-450F-4D4C-9B53-F9E6FC7A8F79}"/>
                </a:ext>
              </a:extLst>
            </p:cNvPr>
            <p:cNvSpPr>
              <a:spLocks/>
            </p:cNvSpPr>
            <p:nvPr/>
          </p:nvSpPr>
          <p:spPr bwMode="auto">
            <a:xfrm>
              <a:off x="3406775" y="469900"/>
              <a:ext cx="76200" cy="120650"/>
            </a:xfrm>
            <a:custGeom>
              <a:avLst/>
              <a:gdLst>
                <a:gd name="T0" fmla="*/ 90 w 90"/>
                <a:gd name="T1" fmla="*/ 140 h 140"/>
                <a:gd name="T2" fmla="*/ 68 w 90"/>
                <a:gd name="T3" fmla="*/ 0 h 140"/>
                <a:gd name="T4" fmla="*/ 0 w 90"/>
                <a:gd name="T5" fmla="*/ 124 h 140"/>
                <a:gd name="T6" fmla="*/ 90 w 90"/>
                <a:gd name="T7" fmla="*/ 140 h 140"/>
              </a:gdLst>
              <a:ahLst/>
              <a:cxnLst>
                <a:cxn ang="0">
                  <a:pos x="T0" y="T1"/>
                </a:cxn>
                <a:cxn ang="0">
                  <a:pos x="T2" y="T3"/>
                </a:cxn>
                <a:cxn ang="0">
                  <a:pos x="T4" y="T5"/>
                </a:cxn>
                <a:cxn ang="0">
                  <a:pos x="T6" y="T7"/>
                </a:cxn>
              </a:cxnLst>
              <a:rect l="0" t="0" r="r" b="b"/>
              <a:pathLst>
                <a:path w="90" h="140">
                  <a:moveTo>
                    <a:pt x="90" y="140"/>
                  </a:moveTo>
                  <a:cubicBezTo>
                    <a:pt x="90" y="140"/>
                    <a:pt x="75" y="0"/>
                    <a:pt x="68" y="0"/>
                  </a:cubicBezTo>
                  <a:cubicBezTo>
                    <a:pt x="60" y="0"/>
                    <a:pt x="0" y="124"/>
                    <a:pt x="0" y="124"/>
                  </a:cubicBezTo>
                  <a:lnTo>
                    <a:pt x="90" y="140"/>
                  </a:ln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93">
              <a:extLst>
                <a:ext uri="{FF2B5EF4-FFF2-40B4-BE49-F238E27FC236}">
                  <a16:creationId xmlns:a16="http://schemas.microsoft.com/office/drawing/2014/main" id="{B8EEA056-FA07-45CF-8CF9-1EE8E2BA3887}"/>
                </a:ext>
              </a:extLst>
            </p:cNvPr>
            <p:cNvSpPr>
              <a:spLocks/>
            </p:cNvSpPr>
            <p:nvPr/>
          </p:nvSpPr>
          <p:spPr bwMode="auto">
            <a:xfrm>
              <a:off x="8455025" y="5943600"/>
              <a:ext cx="2789238" cy="2543175"/>
            </a:xfrm>
            <a:custGeom>
              <a:avLst/>
              <a:gdLst>
                <a:gd name="T0" fmla="*/ 1078 w 3253"/>
                <a:gd name="T1" fmla="*/ 57 h 2966"/>
                <a:gd name="T2" fmla="*/ 765 w 3253"/>
                <a:gd name="T3" fmla="*/ 164 h 2966"/>
                <a:gd name="T4" fmla="*/ 56 w 3253"/>
                <a:gd name="T5" fmla="*/ 1614 h 2966"/>
                <a:gd name="T6" fmla="*/ 164 w 3253"/>
                <a:gd name="T7" fmla="*/ 1927 h 2966"/>
                <a:gd name="T8" fmla="*/ 2175 w 3253"/>
                <a:gd name="T9" fmla="*/ 2910 h 2966"/>
                <a:gd name="T10" fmla="*/ 2488 w 3253"/>
                <a:gd name="T11" fmla="*/ 2802 h 2966"/>
                <a:gd name="T12" fmla="*/ 3196 w 3253"/>
                <a:gd name="T13" fmla="*/ 1353 h 2966"/>
                <a:gd name="T14" fmla="*/ 3089 w 3253"/>
                <a:gd name="T15" fmla="*/ 1040 h 2966"/>
                <a:gd name="T16" fmla="*/ 1078 w 3253"/>
                <a:gd name="T17" fmla="*/ 57 h 2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3" h="2966">
                  <a:moveTo>
                    <a:pt x="1078" y="57"/>
                  </a:moveTo>
                  <a:cubicBezTo>
                    <a:pt x="962" y="0"/>
                    <a:pt x="821" y="49"/>
                    <a:pt x="765" y="164"/>
                  </a:cubicBezTo>
                  <a:cubicBezTo>
                    <a:pt x="56" y="1614"/>
                    <a:pt x="56" y="1614"/>
                    <a:pt x="56" y="1614"/>
                  </a:cubicBezTo>
                  <a:cubicBezTo>
                    <a:pt x="0" y="1729"/>
                    <a:pt x="48" y="1870"/>
                    <a:pt x="164" y="1927"/>
                  </a:cubicBezTo>
                  <a:cubicBezTo>
                    <a:pt x="2175" y="2910"/>
                    <a:pt x="2175" y="2910"/>
                    <a:pt x="2175" y="2910"/>
                  </a:cubicBezTo>
                  <a:cubicBezTo>
                    <a:pt x="2291" y="2966"/>
                    <a:pt x="2432" y="2918"/>
                    <a:pt x="2488" y="2802"/>
                  </a:cubicBezTo>
                  <a:cubicBezTo>
                    <a:pt x="3196" y="1353"/>
                    <a:pt x="3196" y="1353"/>
                    <a:pt x="3196" y="1353"/>
                  </a:cubicBezTo>
                  <a:cubicBezTo>
                    <a:pt x="3253" y="1237"/>
                    <a:pt x="3205" y="1096"/>
                    <a:pt x="3089" y="1040"/>
                  </a:cubicBezTo>
                  <a:cubicBezTo>
                    <a:pt x="1078" y="57"/>
                    <a:pt x="1078" y="57"/>
                    <a:pt x="1078" y="57"/>
                  </a:cubicBezTo>
                </a:path>
              </a:pathLst>
            </a:custGeom>
            <a:solidFill>
              <a:srgbClr val="CECFD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94">
              <a:extLst>
                <a:ext uri="{FF2B5EF4-FFF2-40B4-BE49-F238E27FC236}">
                  <a16:creationId xmlns:a16="http://schemas.microsoft.com/office/drawing/2014/main" id="{C71C5C89-5CB1-46B6-80DA-A6ACDB866E03}"/>
                </a:ext>
              </a:extLst>
            </p:cNvPr>
            <p:cNvSpPr>
              <a:spLocks/>
            </p:cNvSpPr>
            <p:nvPr/>
          </p:nvSpPr>
          <p:spPr bwMode="auto">
            <a:xfrm>
              <a:off x="8739188" y="7539038"/>
              <a:ext cx="649288" cy="442913"/>
            </a:xfrm>
            <a:custGeom>
              <a:avLst/>
              <a:gdLst>
                <a:gd name="T0" fmla="*/ 67 w 756"/>
                <a:gd name="T1" fmla="*/ 0 h 516"/>
                <a:gd name="T2" fmla="*/ 67 w 756"/>
                <a:gd name="T3" fmla="*/ 0 h 516"/>
                <a:gd name="T4" fmla="*/ 0 w 756"/>
                <a:gd name="T5" fmla="*/ 26 h 516"/>
                <a:gd name="T6" fmla="*/ 544 w 756"/>
                <a:gd name="T7" fmla="*/ 414 h 516"/>
                <a:gd name="T8" fmla="*/ 756 w 756"/>
                <a:gd name="T9" fmla="*/ 516 h 516"/>
                <a:gd name="T10" fmla="*/ 67 w 756"/>
                <a:gd name="T11" fmla="*/ 0 h 516"/>
              </a:gdLst>
              <a:ahLst/>
              <a:cxnLst>
                <a:cxn ang="0">
                  <a:pos x="T0" y="T1"/>
                </a:cxn>
                <a:cxn ang="0">
                  <a:pos x="T2" y="T3"/>
                </a:cxn>
                <a:cxn ang="0">
                  <a:pos x="T4" y="T5"/>
                </a:cxn>
                <a:cxn ang="0">
                  <a:pos x="T6" y="T7"/>
                </a:cxn>
                <a:cxn ang="0">
                  <a:pos x="T8" y="T9"/>
                </a:cxn>
                <a:cxn ang="0">
                  <a:pos x="T10" y="T11"/>
                </a:cxn>
              </a:cxnLst>
              <a:rect l="0" t="0" r="r" b="b"/>
              <a:pathLst>
                <a:path w="756" h="516">
                  <a:moveTo>
                    <a:pt x="67" y="0"/>
                  </a:moveTo>
                  <a:cubicBezTo>
                    <a:pt x="67" y="0"/>
                    <a:pt x="67" y="0"/>
                    <a:pt x="67" y="0"/>
                  </a:cubicBezTo>
                  <a:cubicBezTo>
                    <a:pt x="45" y="9"/>
                    <a:pt x="23" y="18"/>
                    <a:pt x="0" y="26"/>
                  </a:cubicBezTo>
                  <a:cubicBezTo>
                    <a:pt x="544" y="414"/>
                    <a:pt x="544" y="414"/>
                    <a:pt x="544" y="414"/>
                  </a:cubicBezTo>
                  <a:cubicBezTo>
                    <a:pt x="756" y="516"/>
                    <a:pt x="756" y="516"/>
                    <a:pt x="756" y="516"/>
                  </a:cubicBezTo>
                  <a:cubicBezTo>
                    <a:pt x="67" y="0"/>
                    <a:pt x="67" y="0"/>
                    <a:pt x="67" y="0"/>
                  </a:cubicBezTo>
                </a:path>
              </a:pathLst>
            </a:custGeom>
            <a:solidFill>
              <a:srgbClr val="B5B5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95">
              <a:extLst>
                <a:ext uri="{FF2B5EF4-FFF2-40B4-BE49-F238E27FC236}">
                  <a16:creationId xmlns:a16="http://schemas.microsoft.com/office/drawing/2014/main" id="{A171BB7A-C96F-4C00-B606-1FE95BE26E02}"/>
                </a:ext>
              </a:extLst>
            </p:cNvPr>
            <p:cNvSpPr>
              <a:spLocks/>
            </p:cNvSpPr>
            <p:nvPr/>
          </p:nvSpPr>
          <p:spPr bwMode="auto">
            <a:xfrm>
              <a:off x="8504238" y="5905500"/>
              <a:ext cx="2817813" cy="2709863"/>
            </a:xfrm>
            <a:custGeom>
              <a:avLst/>
              <a:gdLst>
                <a:gd name="T0" fmla="*/ 1372 w 3288"/>
                <a:gd name="T1" fmla="*/ 77 h 3162"/>
                <a:gd name="T2" fmla="*/ 1044 w 3288"/>
                <a:gd name="T3" fmla="*/ 124 h 3162"/>
                <a:gd name="T4" fmla="*/ 77 w 3288"/>
                <a:gd name="T5" fmla="*/ 1415 h 3162"/>
                <a:gd name="T6" fmla="*/ 124 w 3288"/>
                <a:gd name="T7" fmla="*/ 1743 h 3162"/>
                <a:gd name="T8" fmla="*/ 1916 w 3288"/>
                <a:gd name="T9" fmla="*/ 3085 h 3162"/>
                <a:gd name="T10" fmla="*/ 2244 w 3288"/>
                <a:gd name="T11" fmla="*/ 3038 h 3162"/>
                <a:gd name="T12" fmla="*/ 3211 w 3288"/>
                <a:gd name="T13" fmla="*/ 1746 h 3162"/>
                <a:gd name="T14" fmla="*/ 3164 w 3288"/>
                <a:gd name="T15" fmla="*/ 1419 h 3162"/>
                <a:gd name="T16" fmla="*/ 1372 w 3288"/>
                <a:gd name="T17" fmla="*/ 77 h 3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8" h="3162">
                  <a:moveTo>
                    <a:pt x="1372" y="77"/>
                  </a:moveTo>
                  <a:cubicBezTo>
                    <a:pt x="1269" y="0"/>
                    <a:pt x="1121" y="21"/>
                    <a:pt x="1044" y="124"/>
                  </a:cubicBezTo>
                  <a:cubicBezTo>
                    <a:pt x="77" y="1415"/>
                    <a:pt x="77" y="1415"/>
                    <a:pt x="77" y="1415"/>
                  </a:cubicBezTo>
                  <a:cubicBezTo>
                    <a:pt x="0" y="1518"/>
                    <a:pt x="21" y="1666"/>
                    <a:pt x="124" y="1743"/>
                  </a:cubicBezTo>
                  <a:cubicBezTo>
                    <a:pt x="1916" y="3085"/>
                    <a:pt x="1916" y="3085"/>
                    <a:pt x="1916" y="3085"/>
                  </a:cubicBezTo>
                  <a:cubicBezTo>
                    <a:pt x="2019" y="3162"/>
                    <a:pt x="2167" y="3141"/>
                    <a:pt x="2244" y="3038"/>
                  </a:cubicBezTo>
                  <a:cubicBezTo>
                    <a:pt x="3211" y="1746"/>
                    <a:pt x="3211" y="1746"/>
                    <a:pt x="3211" y="1746"/>
                  </a:cubicBezTo>
                  <a:cubicBezTo>
                    <a:pt x="3288" y="1643"/>
                    <a:pt x="3267" y="1496"/>
                    <a:pt x="3164" y="1419"/>
                  </a:cubicBezTo>
                  <a:cubicBezTo>
                    <a:pt x="1372" y="77"/>
                    <a:pt x="1372" y="77"/>
                    <a:pt x="1372" y="77"/>
                  </a:cubicBezTo>
                </a:path>
              </a:pathLst>
            </a:custGeom>
            <a:solidFill>
              <a:srgbClr val="F6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96">
              <a:extLst>
                <a:ext uri="{FF2B5EF4-FFF2-40B4-BE49-F238E27FC236}">
                  <a16:creationId xmlns:a16="http://schemas.microsoft.com/office/drawing/2014/main" id="{75903F74-3C42-478D-AC9B-DF973AD18E91}"/>
                </a:ext>
              </a:extLst>
            </p:cNvPr>
            <p:cNvSpPr>
              <a:spLocks/>
            </p:cNvSpPr>
            <p:nvPr/>
          </p:nvSpPr>
          <p:spPr bwMode="auto">
            <a:xfrm>
              <a:off x="9936163" y="8393113"/>
              <a:ext cx="3175" cy="3175"/>
            </a:xfrm>
            <a:custGeom>
              <a:avLst/>
              <a:gdLst>
                <a:gd name="T0" fmla="*/ 2 w 4"/>
                <a:gd name="T1" fmla="*/ 0 h 3"/>
                <a:gd name="T2" fmla="*/ 0 w 4"/>
                <a:gd name="T3" fmla="*/ 3 h 3"/>
                <a:gd name="T4" fmla="*/ 4 w 4"/>
                <a:gd name="T5" fmla="*/ 2 h 3"/>
                <a:gd name="T6" fmla="*/ 2 w 4"/>
                <a:gd name="T7" fmla="*/ 0 h 3"/>
              </a:gdLst>
              <a:ahLst/>
              <a:cxnLst>
                <a:cxn ang="0">
                  <a:pos x="T0" y="T1"/>
                </a:cxn>
                <a:cxn ang="0">
                  <a:pos x="T2" y="T3"/>
                </a:cxn>
                <a:cxn ang="0">
                  <a:pos x="T4" y="T5"/>
                </a:cxn>
                <a:cxn ang="0">
                  <a:pos x="T6" y="T7"/>
                </a:cxn>
              </a:cxnLst>
              <a:rect l="0" t="0" r="r" b="b"/>
              <a:pathLst>
                <a:path w="4" h="3">
                  <a:moveTo>
                    <a:pt x="2" y="0"/>
                  </a:moveTo>
                  <a:cubicBezTo>
                    <a:pt x="1" y="2"/>
                    <a:pt x="0" y="3"/>
                    <a:pt x="0" y="3"/>
                  </a:cubicBezTo>
                  <a:cubicBezTo>
                    <a:pt x="4" y="2"/>
                    <a:pt x="4" y="2"/>
                    <a:pt x="4" y="2"/>
                  </a:cubicBezTo>
                  <a:cubicBezTo>
                    <a:pt x="2" y="0"/>
                    <a:pt x="2" y="0"/>
                    <a:pt x="2" y="0"/>
                  </a:cubicBezTo>
                </a:path>
              </a:pathLst>
            </a:custGeom>
            <a:solidFill>
              <a:srgbClr val="CB6A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97">
              <a:extLst>
                <a:ext uri="{FF2B5EF4-FFF2-40B4-BE49-F238E27FC236}">
                  <a16:creationId xmlns:a16="http://schemas.microsoft.com/office/drawing/2014/main" id="{2A46D878-48EB-4394-8093-CBBDB5C5ED58}"/>
                </a:ext>
              </a:extLst>
            </p:cNvPr>
            <p:cNvSpPr>
              <a:spLocks/>
            </p:cNvSpPr>
            <p:nvPr/>
          </p:nvSpPr>
          <p:spPr bwMode="auto">
            <a:xfrm>
              <a:off x="9937750" y="8031163"/>
              <a:ext cx="623888" cy="363538"/>
            </a:xfrm>
            <a:custGeom>
              <a:avLst/>
              <a:gdLst>
                <a:gd name="T0" fmla="*/ 250 w 727"/>
                <a:gd name="T1" fmla="*/ 0 h 425"/>
                <a:gd name="T2" fmla="*/ 200 w 727"/>
                <a:gd name="T3" fmla="*/ 28 h 425"/>
                <a:gd name="T4" fmla="*/ 0 w 727"/>
                <a:gd name="T5" fmla="*/ 423 h 425"/>
                <a:gd name="T6" fmla="*/ 2 w 727"/>
                <a:gd name="T7" fmla="*/ 425 h 425"/>
                <a:gd name="T8" fmla="*/ 727 w 727"/>
                <a:gd name="T9" fmla="*/ 299 h 425"/>
                <a:gd name="T10" fmla="*/ 296 w 727"/>
                <a:gd name="T11" fmla="*/ 19 h 425"/>
                <a:gd name="T12" fmla="*/ 250 w 727"/>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27" h="425">
                  <a:moveTo>
                    <a:pt x="250" y="0"/>
                  </a:moveTo>
                  <a:cubicBezTo>
                    <a:pt x="234" y="0"/>
                    <a:pt x="217" y="7"/>
                    <a:pt x="200" y="28"/>
                  </a:cubicBezTo>
                  <a:cubicBezTo>
                    <a:pt x="156" y="81"/>
                    <a:pt x="14" y="392"/>
                    <a:pt x="0" y="423"/>
                  </a:cubicBezTo>
                  <a:cubicBezTo>
                    <a:pt x="2" y="425"/>
                    <a:pt x="2" y="425"/>
                    <a:pt x="2" y="425"/>
                  </a:cubicBezTo>
                  <a:cubicBezTo>
                    <a:pt x="727" y="299"/>
                    <a:pt x="727" y="299"/>
                    <a:pt x="727" y="299"/>
                  </a:cubicBezTo>
                  <a:cubicBezTo>
                    <a:pt x="296" y="19"/>
                    <a:pt x="296" y="19"/>
                    <a:pt x="296" y="19"/>
                  </a:cubicBezTo>
                  <a:cubicBezTo>
                    <a:pt x="296" y="19"/>
                    <a:pt x="276" y="0"/>
                    <a:pt x="250" y="0"/>
                  </a:cubicBezTo>
                </a:path>
              </a:pathLst>
            </a:custGeom>
            <a:solidFill>
              <a:srgbClr val="CCC9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98">
              <a:extLst>
                <a:ext uri="{FF2B5EF4-FFF2-40B4-BE49-F238E27FC236}">
                  <a16:creationId xmlns:a16="http://schemas.microsoft.com/office/drawing/2014/main" id="{928EBBB3-4B02-42D1-8A67-2ED2AF9BF65A}"/>
                </a:ext>
              </a:extLst>
            </p:cNvPr>
            <p:cNvSpPr>
              <a:spLocks/>
            </p:cNvSpPr>
            <p:nvPr/>
          </p:nvSpPr>
          <p:spPr bwMode="auto">
            <a:xfrm>
              <a:off x="9936163" y="8021638"/>
              <a:ext cx="646113" cy="373063"/>
            </a:xfrm>
            <a:custGeom>
              <a:avLst/>
              <a:gdLst>
                <a:gd name="T0" fmla="*/ 754 w 754"/>
                <a:gd name="T1" fmla="*/ 326 h 434"/>
                <a:gd name="T2" fmla="*/ 371 w 754"/>
                <a:gd name="T3" fmla="*/ 48 h 434"/>
                <a:gd name="T4" fmla="*/ 274 w 754"/>
                <a:gd name="T5" fmla="*/ 56 h 434"/>
                <a:gd name="T6" fmla="*/ 0 w 754"/>
                <a:gd name="T7" fmla="*/ 434 h 434"/>
                <a:gd name="T8" fmla="*/ 754 w 754"/>
                <a:gd name="T9" fmla="*/ 326 h 434"/>
              </a:gdLst>
              <a:ahLst/>
              <a:cxnLst>
                <a:cxn ang="0">
                  <a:pos x="T0" y="T1"/>
                </a:cxn>
                <a:cxn ang="0">
                  <a:pos x="T2" y="T3"/>
                </a:cxn>
                <a:cxn ang="0">
                  <a:pos x="T4" y="T5"/>
                </a:cxn>
                <a:cxn ang="0">
                  <a:pos x="T6" y="T7"/>
                </a:cxn>
                <a:cxn ang="0">
                  <a:pos x="T8" y="T9"/>
                </a:cxn>
              </a:cxnLst>
              <a:rect l="0" t="0" r="r" b="b"/>
              <a:pathLst>
                <a:path w="754" h="434">
                  <a:moveTo>
                    <a:pt x="754" y="326"/>
                  </a:moveTo>
                  <a:cubicBezTo>
                    <a:pt x="371" y="48"/>
                    <a:pt x="371" y="48"/>
                    <a:pt x="371" y="48"/>
                  </a:cubicBezTo>
                  <a:cubicBezTo>
                    <a:pt x="371" y="48"/>
                    <a:pt x="320" y="0"/>
                    <a:pt x="274" y="56"/>
                  </a:cubicBezTo>
                  <a:cubicBezTo>
                    <a:pt x="228" y="112"/>
                    <a:pt x="0" y="434"/>
                    <a:pt x="0" y="434"/>
                  </a:cubicBezTo>
                  <a:lnTo>
                    <a:pt x="754" y="326"/>
                  </a:lnTo>
                  <a:close/>
                </a:path>
              </a:pathLst>
            </a:custGeom>
            <a:solidFill>
              <a:srgbClr val="DEDED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99">
              <a:extLst>
                <a:ext uri="{FF2B5EF4-FFF2-40B4-BE49-F238E27FC236}">
                  <a16:creationId xmlns:a16="http://schemas.microsoft.com/office/drawing/2014/main" id="{82361762-5300-4B9A-8495-0CAA8F840D58}"/>
                </a:ext>
              </a:extLst>
            </p:cNvPr>
            <p:cNvSpPr>
              <a:spLocks/>
            </p:cNvSpPr>
            <p:nvPr/>
          </p:nvSpPr>
          <p:spPr bwMode="auto">
            <a:xfrm>
              <a:off x="9629775" y="6854825"/>
              <a:ext cx="700088" cy="904875"/>
            </a:xfrm>
            <a:custGeom>
              <a:avLst/>
              <a:gdLst>
                <a:gd name="T0" fmla="*/ 779 w 816"/>
                <a:gd name="T1" fmla="*/ 0 h 1057"/>
                <a:gd name="T2" fmla="*/ 753 w 816"/>
                <a:gd name="T3" fmla="*/ 13 h 1057"/>
                <a:gd name="T4" fmla="*/ 11 w 816"/>
                <a:gd name="T5" fmla="*/ 1005 h 1057"/>
                <a:gd name="T6" fmla="*/ 17 w 816"/>
                <a:gd name="T7" fmla="*/ 1051 h 1057"/>
                <a:gd name="T8" fmla="*/ 37 w 816"/>
                <a:gd name="T9" fmla="*/ 1057 h 1057"/>
                <a:gd name="T10" fmla="*/ 63 w 816"/>
                <a:gd name="T11" fmla="*/ 1044 h 1057"/>
                <a:gd name="T12" fmla="*/ 805 w 816"/>
                <a:gd name="T13" fmla="*/ 52 h 1057"/>
                <a:gd name="T14" fmla="*/ 799 w 816"/>
                <a:gd name="T15" fmla="*/ 7 h 1057"/>
                <a:gd name="T16" fmla="*/ 779 w 816"/>
                <a:gd name="T17" fmla="*/ 0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6" h="1057">
                  <a:moveTo>
                    <a:pt x="779" y="0"/>
                  </a:moveTo>
                  <a:cubicBezTo>
                    <a:pt x="770" y="0"/>
                    <a:pt x="760" y="5"/>
                    <a:pt x="753" y="13"/>
                  </a:cubicBezTo>
                  <a:cubicBezTo>
                    <a:pt x="11" y="1005"/>
                    <a:pt x="11" y="1005"/>
                    <a:pt x="11" y="1005"/>
                  </a:cubicBezTo>
                  <a:cubicBezTo>
                    <a:pt x="0" y="1020"/>
                    <a:pt x="3" y="1040"/>
                    <a:pt x="17" y="1051"/>
                  </a:cubicBezTo>
                  <a:cubicBezTo>
                    <a:pt x="23" y="1055"/>
                    <a:pt x="30" y="1057"/>
                    <a:pt x="37" y="1057"/>
                  </a:cubicBezTo>
                  <a:cubicBezTo>
                    <a:pt x="47" y="1057"/>
                    <a:pt x="57" y="1053"/>
                    <a:pt x="63" y="1044"/>
                  </a:cubicBezTo>
                  <a:cubicBezTo>
                    <a:pt x="805" y="52"/>
                    <a:pt x="805" y="52"/>
                    <a:pt x="805" y="52"/>
                  </a:cubicBezTo>
                  <a:cubicBezTo>
                    <a:pt x="816" y="38"/>
                    <a:pt x="813" y="17"/>
                    <a:pt x="799" y="7"/>
                  </a:cubicBezTo>
                  <a:cubicBezTo>
                    <a:pt x="793" y="2"/>
                    <a:pt x="786" y="0"/>
                    <a:pt x="779"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100">
              <a:extLst>
                <a:ext uri="{FF2B5EF4-FFF2-40B4-BE49-F238E27FC236}">
                  <a16:creationId xmlns:a16="http://schemas.microsoft.com/office/drawing/2014/main" id="{F44932C2-6972-4908-8FED-475DDADC82AA}"/>
                </a:ext>
              </a:extLst>
            </p:cNvPr>
            <p:cNvSpPr>
              <a:spLocks/>
            </p:cNvSpPr>
            <p:nvPr/>
          </p:nvSpPr>
          <p:spPr bwMode="auto">
            <a:xfrm>
              <a:off x="9725025" y="6789738"/>
              <a:ext cx="514350" cy="655638"/>
            </a:xfrm>
            <a:custGeom>
              <a:avLst/>
              <a:gdLst>
                <a:gd name="T0" fmla="*/ 564 w 600"/>
                <a:gd name="T1" fmla="*/ 0 h 765"/>
                <a:gd name="T2" fmla="*/ 538 w 600"/>
                <a:gd name="T3" fmla="*/ 13 h 765"/>
                <a:gd name="T4" fmla="*/ 11 w 600"/>
                <a:gd name="T5" fmla="*/ 713 h 765"/>
                <a:gd name="T6" fmla="*/ 17 w 600"/>
                <a:gd name="T7" fmla="*/ 758 h 765"/>
                <a:gd name="T8" fmla="*/ 37 w 600"/>
                <a:gd name="T9" fmla="*/ 765 h 765"/>
                <a:gd name="T10" fmla="*/ 63 w 600"/>
                <a:gd name="T11" fmla="*/ 752 h 765"/>
                <a:gd name="T12" fmla="*/ 590 w 600"/>
                <a:gd name="T13" fmla="*/ 52 h 765"/>
                <a:gd name="T14" fmla="*/ 583 w 600"/>
                <a:gd name="T15" fmla="*/ 7 h 765"/>
                <a:gd name="T16" fmla="*/ 564 w 600"/>
                <a:gd name="T17"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0" h="765">
                  <a:moveTo>
                    <a:pt x="564" y="0"/>
                  </a:moveTo>
                  <a:cubicBezTo>
                    <a:pt x="554" y="0"/>
                    <a:pt x="544" y="4"/>
                    <a:pt x="538" y="13"/>
                  </a:cubicBezTo>
                  <a:cubicBezTo>
                    <a:pt x="11" y="713"/>
                    <a:pt x="11" y="713"/>
                    <a:pt x="11" y="713"/>
                  </a:cubicBezTo>
                  <a:cubicBezTo>
                    <a:pt x="0" y="727"/>
                    <a:pt x="3" y="747"/>
                    <a:pt x="17" y="758"/>
                  </a:cubicBezTo>
                  <a:cubicBezTo>
                    <a:pt x="23" y="762"/>
                    <a:pt x="30" y="765"/>
                    <a:pt x="37" y="765"/>
                  </a:cubicBezTo>
                  <a:cubicBezTo>
                    <a:pt x="46" y="765"/>
                    <a:pt x="56" y="760"/>
                    <a:pt x="63" y="752"/>
                  </a:cubicBezTo>
                  <a:cubicBezTo>
                    <a:pt x="590" y="52"/>
                    <a:pt x="590" y="52"/>
                    <a:pt x="590" y="52"/>
                  </a:cubicBezTo>
                  <a:cubicBezTo>
                    <a:pt x="600" y="38"/>
                    <a:pt x="597" y="17"/>
                    <a:pt x="583" y="7"/>
                  </a:cubicBezTo>
                  <a:cubicBezTo>
                    <a:pt x="577" y="2"/>
                    <a:pt x="570" y="0"/>
                    <a:pt x="564"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101">
              <a:extLst>
                <a:ext uri="{FF2B5EF4-FFF2-40B4-BE49-F238E27FC236}">
                  <a16:creationId xmlns:a16="http://schemas.microsoft.com/office/drawing/2014/main" id="{A6D3AFD6-A359-4901-A7B5-7D6CCC3025C7}"/>
                </a:ext>
              </a:extLst>
            </p:cNvPr>
            <p:cNvSpPr>
              <a:spLocks/>
            </p:cNvSpPr>
            <p:nvPr/>
          </p:nvSpPr>
          <p:spPr bwMode="auto">
            <a:xfrm>
              <a:off x="9440863" y="6791325"/>
              <a:ext cx="668338" cy="831850"/>
            </a:xfrm>
            <a:custGeom>
              <a:avLst/>
              <a:gdLst>
                <a:gd name="T0" fmla="*/ 779 w 779"/>
                <a:gd name="T1" fmla="*/ 0 h 970"/>
                <a:gd name="T2" fmla="*/ 634 w 779"/>
                <a:gd name="T3" fmla="*/ 86 h 970"/>
                <a:gd name="T4" fmla="*/ 11 w 779"/>
                <a:gd name="T5" fmla="*/ 918 h 970"/>
                <a:gd name="T6" fmla="*/ 18 w 779"/>
                <a:gd name="T7" fmla="*/ 963 h 970"/>
                <a:gd name="T8" fmla="*/ 37 w 779"/>
                <a:gd name="T9" fmla="*/ 970 h 970"/>
                <a:gd name="T10" fmla="*/ 63 w 779"/>
                <a:gd name="T11" fmla="*/ 957 h 970"/>
                <a:gd name="T12" fmla="*/ 779 w 779"/>
                <a:gd name="T13" fmla="*/ 0 h 970"/>
              </a:gdLst>
              <a:ahLst/>
              <a:cxnLst>
                <a:cxn ang="0">
                  <a:pos x="T0" y="T1"/>
                </a:cxn>
                <a:cxn ang="0">
                  <a:pos x="T2" y="T3"/>
                </a:cxn>
                <a:cxn ang="0">
                  <a:pos x="T4" y="T5"/>
                </a:cxn>
                <a:cxn ang="0">
                  <a:pos x="T6" y="T7"/>
                </a:cxn>
                <a:cxn ang="0">
                  <a:pos x="T8" y="T9"/>
                </a:cxn>
                <a:cxn ang="0">
                  <a:pos x="T10" y="T11"/>
                </a:cxn>
                <a:cxn ang="0">
                  <a:pos x="T12" y="T13"/>
                </a:cxn>
              </a:cxnLst>
              <a:rect l="0" t="0" r="r" b="b"/>
              <a:pathLst>
                <a:path w="779" h="970">
                  <a:moveTo>
                    <a:pt x="779" y="0"/>
                  </a:moveTo>
                  <a:cubicBezTo>
                    <a:pt x="730" y="29"/>
                    <a:pt x="682" y="57"/>
                    <a:pt x="634" y="86"/>
                  </a:cubicBezTo>
                  <a:cubicBezTo>
                    <a:pt x="11" y="918"/>
                    <a:pt x="11" y="918"/>
                    <a:pt x="11" y="918"/>
                  </a:cubicBezTo>
                  <a:cubicBezTo>
                    <a:pt x="0" y="932"/>
                    <a:pt x="3" y="953"/>
                    <a:pt x="18" y="963"/>
                  </a:cubicBezTo>
                  <a:cubicBezTo>
                    <a:pt x="23" y="968"/>
                    <a:pt x="30" y="970"/>
                    <a:pt x="37" y="970"/>
                  </a:cubicBezTo>
                  <a:cubicBezTo>
                    <a:pt x="47" y="970"/>
                    <a:pt x="57" y="965"/>
                    <a:pt x="63" y="957"/>
                  </a:cubicBezTo>
                  <a:cubicBezTo>
                    <a:pt x="779" y="0"/>
                    <a:pt x="779" y="0"/>
                    <a:pt x="779"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102">
              <a:extLst>
                <a:ext uri="{FF2B5EF4-FFF2-40B4-BE49-F238E27FC236}">
                  <a16:creationId xmlns:a16="http://schemas.microsoft.com/office/drawing/2014/main" id="{580652ED-1EAF-43B7-BB5D-B3D90E4E3BB8}"/>
                </a:ext>
              </a:extLst>
            </p:cNvPr>
            <p:cNvSpPr>
              <a:spLocks/>
            </p:cNvSpPr>
            <p:nvPr/>
          </p:nvSpPr>
          <p:spPr bwMode="auto">
            <a:xfrm>
              <a:off x="9582150" y="6964363"/>
              <a:ext cx="231775" cy="249238"/>
            </a:xfrm>
            <a:custGeom>
              <a:avLst/>
              <a:gdLst>
                <a:gd name="T0" fmla="*/ 271 w 271"/>
                <a:gd name="T1" fmla="*/ 0 h 290"/>
                <a:gd name="T2" fmla="*/ 127 w 271"/>
                <a:gd name="T3" fmla="*/ 83 h 290"/>
                <a:gd name="T4" fmla="*/ 11 w 271"/>
                <a:gd name="T5" fmla="*/ 238 h 290"/>
                <a:gd name="T6" fmla="*/ 17 w 271"/>
                <a:gd name="T7" fmla="*/ 283 h 290"/>
                <a:gd name="T8" fmla="*/ 36 w 271"/>
                <a:gd name="T9" fmla="*/ 290 h 290"/>
                <a:gd name="T10" fmla="*/ 62 w 271"/>
                <a:gd name="T11" fmla="*/ 277 h 290"/>
                <a:gd name="T12" fmla="*/ 271 w 271"/>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271" h="290">
                  <a:moveTo>
                    <a:pt x="271" y="0"/>
                  </a:moveTo>
                  <a:cubicBezTo>
                    <a:pt x="222" y="28"/>
                    <a:pt x="174" y="56"/>
                    <a:pt x="127" y="83"/>
                  </a:cubicBezTo>
                  <a:cubicBezTo>
                    <a:pt x="11" y="238"/>
                    <a:pt x="11" y="238"/>
                    <a:pt x="11" y="238"/>
                  </a:cubicBezTo>
                  <a:cubicBezTo>
                    <a:pt x="0" y="252"/>
                    <a:pt x="3" y="272"/>
                    <a:pt x="17" y="283"/>
                  </a:cubicBezTo>
                  <a:cubicBezTo>
                    <a:pt x="23" y="288"/>
                    <a:pt x="30" y="290"/>
                    <a:pt x="36" y="290"/>
                  </a:cubicBezTo>
                  <a:cubicBezTo>
                    <a:pt x="46" y="290"/>
                    <a:pt x="56" y="285"/>
                    <a:pt x="62" y="277"/>
                  </a:cubicBezTo>
                  <a:cubicBezTo>
                    <a:pt x="271" y="0"/>
                    <a:pt x="271" y="0"/>
                    <a:pt x="271"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103">
              <a:extLst>
                <a:ext uri="{FF2B5EF4-FFF2-40B4-BE49-F238E27FC236}">
                  <a16:creationId xmlns:a16="http://schemas.microsoft.com/office/drawing/2014/main" id="{C34DA6E7-D45E-4235-AF94-5DEA4C051643}"/>
                </a:ext>
              </a:extLst>
            </p:cNvPr>
            <p:cNvSpPr>
              <a:spLocks/>
            </p:cNvSpPr>
            <p:nvPr/>
          </p:nvSpPr>
          <p:spPr bwMode="auto">
            <a:xfrm>
              <a:off x="9407525" y="7123113"/>
              <a:ext cx="133350" cy="115888"/>
            </a:xfrm>
            <a:custGeom>
              <a:avLst/>
              <a:gdLst>
                <a:gd name="T0" fmla="*/ 156 w 156"/>
                <a:gd name="T1" fmla="*/ 0 h 136"/>
                <a:gd name="T2" fmla="*/ 13 w 156"/>
                <a:gd name="T3" fmla="*/ 81 h 136"/>
                <a:gd name="T4" fmla="*/ 11 w 156"/>
                <a:gd name="T5" fmla="*/ 84 h 136"/>
                <a:gd name="T6" fmla="*/ 18 w 156"/>
                <a:gd name="T7" fmla="*/ 129 h 136"/>
                <a:gd name="T8" fmla="*/ 37 w 156"/>
                <a:gd name="T9" fmla="*/ 136 h 136"/>
                <a:gd name="T10" fmla="*/ 63 w 156"/>
                <a:gd name="T11" fmla="*/ 123 h 136"/>
                <a:gd name="T12" fmla="*/ 156 w 156"/>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56" h="136">
                  <a:moveTo>
                    <a:pt x="156" y="0"/>
                  </a:moveTo>
                  <a:cubicBezTo>
                    <a:pt x="107" y="28"/>
                    <a:pt x="59" y="55"/>
                    <a:pt x="13" y="81"/>
                  </a:cubicBezTo>
                  <a:cubicBezTo>
                    <a:pt x="11" y="84"/>
                    <a:pt x="11" y="84"/>
                    <a:pt x="11" y="84"/>
                  </a:cubicBezTo>
                  <a:cubicBezTo>
                    <a:pt x="0" y="98"/>
                    <a:pt x="3" y="118"/>
                    <a:pt x="18" y="129"/>
                  </a:cubicBezTo>
                  <a:cubicBezTo>
                    <a:pt x="24" y="134"/>
                    <a:pt x="30" y="136"/>
                    <a:pt x="37" y="136"/>
                  </a:cubicBezTo>
                  <a:cubicBezTo>
                    <a:pt x="47" y="136"/>
                    <a:pt x="57" y="131"/>
                    <a:pt x="63" y="123"/>
                  </a:cubicBezTo>
                  <a:cubicBezTo>
                    <a:pt x="156" y="0"/>
                    <a:pt x="156" y="0"/>
                    <a:pt x="156"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104">
              <a:extLst>
                <a:ext uri="{FF2B5EF4-FFF2-40B4-BE49-F238E27FC236}">
                  <a16:creationId xmlns:a16="http://schemas.microsoft.com/office/drawing/2014/main" id="{500AE890-35CE-451B-A552-6E1FE2CAC460}"/>
                </a:ext>
              </a:extLst>
            </p:cNvPr>
            <p:cNvSpPr>
              <a:spLocks/>
            </p:cNvSpPr>
            <p:nvPr/>
          </p:nvSpPr>
          <p:spPr bwMode="auto">
            <a:xfrm>
              <a:off x="9128125" y="7283451"/>
              <a:ext cx="128588" cy="111125"/>
            </a:xfrm>
            <a:custGeom>
              <a:avLst/>
              <a:gdLst>
                <a:gd name="T0" fmla="*/ 151 w 151"/>
                <a:gd name="T1" fmla="*/ 0 h 130"/>
                <a:gd name="T2" fmla="*/ 11 w 151"/>
                <a:gd name="T3" fmla="*/ 78 h 130"/>
                <a:gd name="T4" fmla="*/ 11 w 151"/>
                <a:gd name="T5" fmla="*/ 78 h 130"/>
                <a:gd name="T6" fmla="*/ 17 w 151"/>
                <a:gd name="T7" fmla="*/ 124 h 130"/>
                <a:gd name="T8" fmla="*/ 37 w 151"/>
                <a:gd name="T9" fmla="*/ 130 h 130"/>
                <a:gd name="T10" fmla="*/ 63 w 151"/>
                <a:gd name="T11" fmla="*/ 117 h 130"/>
                <a:gd name="T12" fmla="*/ 151 w 151"/>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151" h="130">
                  <a:moveTo>
                    <a:pt x="151" y="0"/>
                  </a:moveTo>
                  <a:cubicBezTo>
                    <a:pt x="101" y="28"/>
                    <a:pt x="55" y="54"/>
                    <a:pt x="11" y="78"/>
                  </a:cubicBezTo>
                  <a:cubicBezTo>
                    <a:pt x="11" y="78"/>
                    <a:pt x="11" y="78"/>
                    <a:pt x="11" y="78"/>
                  </a:cubicBezTo>
                  <a:cubicBezTo>
                    <a:pt x="0" y="93"/>
                    <a:pt x="3" y="113"/>
                    <a:pt x="17" y="124"/>
                  </a:cubicBezTo>
                  <a:cubicBezTo>
                    <a:pt x="23" y="128"/>
                    <a:pt x="30" y="130"/>
                    <a:pt x="37" y="130"/>
                  </a:cubicBezTo>
                  <a:cubicBezTo>
                    <a:pt x="47" y="130"/>
                    <a:pt x="56" y="126"/>
                    <a:pt x="63" y="117"/>
                  </a:cubicBezTo>
                  <a:cubicBezTo>
                    <a:pt x="151" y="0"/>
                    <a:pt x="151" y="0"/>
                    <a:pt x="151"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105">
              <a:extLst>
                <a:ext uri="{FF2B5EF4-FFF2-40B4-BE49-F238E27FC236}">
                  <a16:creationId xmlns:a16="http://schemas.microsoft.com/office/drawing/2014/main" id="{CCB0231A-AE04-4C65-846F-704EB80F1F93}"/>
                </a:ext>
              </a:extLst>
            </p:cNvPr>
            <p:cNvSpPr>
              <a:spLocks/>
            </p:cNvSpPr>
            <p:nvPr/>
          </p:nvSpPr>
          <p:spPr bwMode="auto">
            <a:xfrm>
              <a:off x="11280775" y="7715251"/>
              <a:ext cx="509588" cy="1550988"/>
            </a:xfrm>
            <a:custGeom>
              <a:avLst/>
              <a:gdLst>
                <a:gd name="T0" fmla="*/ 365 w 595"/>
                <a:gd name="T1" fmla="*/ 4 h 1809"/>
                <a:gd name="T2" fmla="*/ 2 w 595"/>
                <a:gd name="T3" fmla="*/ 1745 h 1809"/>
                <a:gd name="T4" fmla="*/ 30 w 595"/>
                <a:gd name="T5" fmla="*/ 1771 h 1809"/>
                <a:gd name="T6" fmla="*/ 196 w 595"/>
                <a:gd name="T7" fmla="*/ 1805 h 1809"/>
                <a:gd name="T8" fmla="*/ 232 w 595"/>
                <a:gd name="T9" fmla="*/ 1793 h 1809"/>
                <a:gd name="T10" fmla="*/ 594 w 595"/>
                <a:gd name="T11" fmla="*/ 52 h 1809"/>
                <a:gd name="T12" fmla="*/ 594 w 595"/>
                <a:gd name="T13" fmla="*/ 47 h 1809"/>
                <a:gd name="T14" fmla="*/ 367 w 595"/>
                <a:gd name="T15" fmla="*/ 0 h 1809"/>
                <a:gd name="T16" fmla="*/ 365 w 595"/>
                <a:gd name="T17" fmla="*/ 4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1809">
                  <a:moveTo>
                    <a:pt x="365" y="4"/>
                  </a:moveTo>
                  <a:cubicBezTo>
                    <a:pt x="2" y="1745"/>
                    <a:pt x="2" y="1745"/>
                    <a:pt x="2" y="1745"/>
                  </a:cubicBezTo>
                  <a:cubicBezTo>
                    <a:pt x="0" y="1755"/>
                    <a:pt x="12" y="1767"/>
                    <a:pt x="30" y="1771"/>
                  </a:cubicBezTo>
                  <a:cubicBezTo>
                    <a:pt x="196" y="1805"/>
                    <a:pt x="196" y="1805"/>
                    <a:pt x="196" y="1805"/>
                  </a:cubicBezTo>
                  <a:cubicBezTo>
                    <a:pt x="214" y="1809"/>
                    <a:pt x="230" y="1803"/>
                    <a:pt x="232" y="1793"/>
                  </a:cubicBezTo>
                  <a:cubicBezTo>
                    <a:pt x="594" y="52"/>
                    <a:pt x="594" y="52"/>
                    <a:pt x="594" y="52"/>
                  </a:cubicBezTo>
                  <a:cubicBezTo>
                    <a:pt x="595" y="50"/>
                    <a:pt x="595" y="49"/>
                    <a:pt x="594" y="47"/>
                  </a:cubicBezTo>
                  <a:cubicBezTo>
                    <a:pt x="367" y="0"/>
                    <a:pt x="367" y="0"/>
                    <a:pt x="367" y="0"/>
                  </a:cubicBezTo>
                  <a:cubicBezTo>
                    <a:pt x="366" y="1"/>
                    <a:pt x="365" y="2"/>
                    <a:pt x="365" y="4"/>
                  </a:cubicBez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106">
              <a:extLst>
                <a:ext uri="{FF2B5EF4-FFF2-40B4-BE49-F238E27FC236}">
                  <a16:creationId xmlns:a16="http://schemas.microsoft.com/office/drawing/2014/main" id="{FEFA786E-C9C1-48C6-B2A7-7E671D475568}"/>
                </a:ext>
              </a:extLst>
            </p:cNvPr>
            <p:cNvSpPr>
              <a:spLocks/>
            </p:cNvSpPr>
            <p:nvPr/>
          </p:nvSpPr>
          <p:spPr bwMode="auto">
            <a:xfrm>
              <a:off x="11390313" y="7743826"/>
              <a:ext cx="400050" cy="1522413"/>
            </a:xfrm>
            <a:custGeom>
              <a:avLst/>
              <a:gdLst>
                <a:gd name="T0" fmla="*/ 0 w 466"/>
                <a:gd name="T1" fmla="*/ 1758 h 1776"/>
                <a:gd name="T2" fmla="*/ 67 w 466"/>
                <a:gd name="T3" fmla="*/ 1772 h 1776"/>
                <a:gd name="T4" fmla="*/ 103 w 466"/>
                <a:gd name="T5" fmla="*/ 1760 h 1776"/>
                <a:gd name="T6" fmla="*/ 465 w 466"/>
                <a:gd name="T7" fmla="*/ 19 h 1776"/>
                <a:gd name="T8" fmla="*/ 465 w 466"/>
                <a:gd name="T9" fmla="*/ 14 h 1776"/>
                <a:gd name="T10" fmla="*/ 398 w 466"/>
                <a:gd name="T11" fmla="*/ 0 h 1776"/>
                <a:gd name="T12" fmla="*/ 398 w 466"/>
                <a:gd name="T13" fmla="*/ 3 h 1776"/>
                <a:gd name="T14" fmla="*/ 398 w 466"/>
                <a:gd name="T15" fmla="*/ 5 h 1776"/>
                <a:gd name="T16" fmla="*/ 35 w 466"/>
                <a:gd name="T17" fmla="*/ 1745 h 1776"/>
                <a:gd name="T18" fmla="*/ 0 w 466"/>
                <a:gd name="T19" fmla="*/ 1758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6" h="1776">
                  <a:moveTo>
                    <a:pt x="0" y="1758"/>
                  </a:moveTo>
                  <a:cubicBezTo>
                    <a:pt x="67" y="1772"/>
                    <a:pt x="67" y="1772"/>
                    <a:pt x="67" y="1772"/>
                  </a:cubicBezTo>
                  <a:cubicBezTo>
                    <a:pt x="85" y="1776"/>
                    <a:pt x="101" y="1770"/>
                    <a:pt x="103" y="1760"/>
                  </a:cubicBezTo>
                  <a:cubicBezTo>
                    <a:pt x="465" y="19"/>
                    <a:pt x="465" y="19"/>
                    <a:pt x="465" y="19"/>
                  </a:cubicBezTo>
                  <a:cubicBezTo>
                    <a:pt x="466" y="17"/>
                    <a:pt x="466" y="16"/>
                    <a:pt x="465" y="14"/>
                  </a:cubicBezTo>
                  <a:cubicBezTo>
                    <a:pt x="398" y="0"/>
                    <a:pt x="398" y="0"/>
                    <a:pt x="398" y="0"/>
                  </a:cubicBezTo>
                  <a:cubicBezTo>
                    <a:pt x="398" y="1"/>
                    <a:pt x="398" y="2"/>
                    <a:pt x="398" y="3"/>
                  </a:cubicBezTo>
                  <a:cubicBezTo>
                    <a:pt x="398" y="4"/>
                    <a:pt x="398" y="4"/>
                    <a:pt x="398" y="5"/>
                  </a:cubicBezTo>
                  <a:cubicBezTo>
                    <a:pt x="35" y="1745"/>
                    <a:pt x="35" y="1745"/>
                    <a:pt x="35" y="1745"/>
                  </a:cubicBezTo>
                  <a:cubicBezTo>
                    <a:pt x="33" y="1756"/>
                    <a:pt x="17" y="1762"/>
                    <a:pt x="0" y="1758"/>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107">
              <a:extLst>
                <a:ext uri="{FF2B5EF4-FFF2-40B4-BE49-F238E27FC236}">
                  <a16:creationId xmlns:a16="http://schemas.microsoft.com/office/drawing/2014/main" id="{78D9E2CA-DFF0-4996-82ED-2B4008E5DD1F}"/>
                </a:ext>
              </a:extLst>
            </p:cNvPr>
            <p:cNvSpPr>
              <a:spLocks/>
            </p:cNvSpPr>
            <p:nvPr/>
          </p:nvSpPr>
          <p:spPr bwMode="auto">
            <a:xfrm>
              <a:off x="11349038" y="7729538"/>
              <a:ext cx="382588" cy="1527175"/>
            </a:xfrm>
            <a:custGeom>
              <a:avLst/>
              <a:gdLst>
                <a:gd name="T0" fmla="*/ 365 w 446"/>
                <a:gd name="T1" fmla="*/ 5 h 1781"/>
                <a:gd name="T2" fmla="*/ 2 w 446"/>
                <a:gd name="T3" fmla="*/ 1746 h 1781"/>
                <a:gd name="T4" fmla="*/ 9 w 446"/>
                <a:gd name="T5" fmla="*/ 1767 h 1781"/>
                <a:gd name="T6" fmla="*/ 68 w 446"/>
                <a:gd name="T7" fmla="*/ 1779 h 1781"/>
                <a:gd name="T8" fmla="*/ 83 w 446"/>
                <a:gd name="T9" fmla="*/ 1762 h 1781"/>
                <a:gd name="T10" fmla="*/ 446 w 446"/>
                <a:gd name="T11" fmla="*/ 22 h 1781"/>
                <a:gd name="T12" fmla="*/ 446 w 446"/>
                <a:gd name="T13" fmla="*/ 20 h 1781"/>
                <a:gd name="T14" fmla="*/ 446 w 446"/>
                <a:gd name="T15" fmla="*/ 17 h 1781"/>
                <a:gd name="T16" fmla="*/ 366 w 446"/>
                <a:gd name="T17" fmla="*/ 0 h 1781"/>
                <a:gd name="T18" fmla="*/ 365 w 446"/>
                <a:gd name="T19" fmla="*/ 5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1781">
                  <a:moveTo>
                    <a:pt x="365" y="5"/>
                  </a:moveTo>
                  <a:cubicBezTo>
                    <a:pt x="2" y="1746"/>
                    <a:pt x="2" y="1746"/>
                    <a:pt x="2" y="1746"/>
                  </a:cubicBezTo>
                  <a:cubicBezTo>
                    <a:pt x="0" y="1756"/>
                    <a:pt x="3" y="1766"/>
                    <a:pt x="9" y="1767"/>
                  </a:cubicBezTo>
                  <a:cubicBezTo>
                    <a:pt x="68" y="1779"/>
                    <a:pt x="68" y="1779"/>
                    <a:pt x="68" y="1779"/>
                  </a:cubicBezTo>
                  <a:cubicBezTo>
                    <a:pt x="74" y="1781"/>
                    <a:pt x="81" y="1773"/>
                    <a:pt x="83" y="1762"/>
                  </a:cubicBezTo>
                  <a:cubicBezTo>
                    <a:pt x="446" y="22"/>
                    <a:pt x="446" y="22"/>
                    <a:pt x="446" y="22"/>
                  </a:cubicBezTo>
                  <a:cubicBezTo>
                    <a:pt x="446" y="21"/>
                    <a:pt x="446" y="21"/>
                    <a:pt x="446" y="20"/>
                  </a:cubicBezTo>
                  <a:cubicBezTo>
                    <a:pt x="446" y="19"/>
                    <a:pt x="446" y="18"/>
                    <a:pt x="446" y="17"/>
                  </a:cubicBezTo>
                  <a:cubicBezTo>
                    <a:pt x="366" y="0"/>
                    <a:pt x="366" y="0"/>
                    <a:pt x="366" y="0"/>
                  </a:cubicBezTo>
                  <a:cubicBezTo>
                    <a:pt x="366" y="2"/>
                    <a:pt x="365" y="3"/>
                    <a:pt x="365" y="5"/>
                  </a:cubicBezTo>
                  <a:close/>
                </a:path>
              </a:pathLst>
            </a:custGeom>
            <a:solidFill>
              <a:srgbClr val="3A434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108">
              <a:extLst>
                <a:ext uri="{FF2B5EF4-FFF2-40B4-BE49-F238E27FC236}">
                  <a16:creationId xmlns:a16="http://schemas.microsoft.com/office/drawing/2014/main" id="{933BEFC9-00A1-4F27-B86F-97DC3F31D8E1}"/>
                </a:ext>
              </a:extLst>
            </p:cNvPr>
            <p:cNvSpPr>
              <a:spLocks/>
            </p:cNvSpPr>
            <p:nvPr/>
          </p:nvSpPr>
          <p:spPr bwMode="auto">
            <a:xfrm>
              <a:off x="11595100" y="7410451"/>
              <a:ext cx="195263" cy="346075"/>
            </a:xfrm>
            <a:custGeom>
              <a:avLst/>
              <a:gdLst>
                <a:gd name="T0" fmla="*/ 228 w 228"/>
                <a:gd name="T1" fmla="*/ 403 h 403"/>
                <a:gd name="T2" fmla="*/ 192 w 228"/>
                <a:gd name="T3" fmla="*/ 3 h 403"/>
                <a:gd name="T4" fmla="*/ 0 w 228"/>
                <a:gd name="T5" fmla="*/ 356 h 403"/>
                <a:gd name="T6" fmla="*/ 228 w 228"/>
                <a:gd name="T7" fmla="*/ 403 h 403"/>
              </a:gdLst>
              <a:ahLst/>
              <a:cxnLst>
                <a:cxn ang="0">
                  <a:pos x="T0" y="T1"/>
                </a:cxn>
                <a:cxn ang="0">
                  <a:pos x="T2" y="T3"/>
                </a:cxn>
                <a:cxn ang="0">
                  <a:pos x="T4" y="T5"/>
                </a:cxn>
                <a:cxn ang="0">
                  <a:pos x="T6" y="T7"/>
                </a:cxn>
              </a:cxnLst>
              <a:rect l="0" t="0" r="r" b="b"/>
              <a:pathLst>
                <a:path w="228" h="403">
                  <a:moveTo>
                    <a:pt x="228" y="403"/>
                  </a:moveTo>
                  <a:cubicBezTo>
                    <a:pt x="228" y="403"/>
                    <a:pt x="205" y="6"/>
                    <a:pt x="192" y="3"/>
                  </a:cubicBezTo>
                  <a:cubicBezTo>
                    <a:pt x="179" y="0"/>
                    <a:pt x="0" y="356"/>
                    <a:pt x="0" y="356"/>
                  </a:cubicBezTo>
                  <a:lnTo>
                    <a:pt x="228" y="403"/>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109">
              <a:extLst>
                <a:ext uri="{FF2B5EF4-FFF2-40B4-BE49-F238E27FC236}">
                  <a16:creationId xmlns:a16="http://schemas.microsoft.com/office/drawing/2014/main" id="{C0841791-F8B6-4B1F-8759-9BF450C63393}"/>
                </a:ext>
              </a:extLst>
            </p:cNvPr>
            <p:cNvSpPr>
              <a:spLocks/>
            </p:cNvSpPr>
            <p:nvPr/>
          </p:nvSpPr>
          <p:spPr bwMode="auto">
            <a:xfrm>
              <a:off x="11698288" y="7410451"/>
              <a:ext cx="76200" cy="120650"/>
            </a:xfrm>
            <a:custGeom>
              <a:avLst/>
              <a:gdLst>
                <a:gd name="T0" fmla="*/ 89 w 89"/>
                <a:gd name="T1" fmla="*/ 141 h 141"/>
                <a:gd name="T2" fmla="*/ 72 w 89"/>
                <a:gd name="T3" fmla="*/ 0 h 141"/>
                <a:gd name="T4" fmla="*/ 0 w 89"/>
                <a:gd name="T5" fmla="*/ 122 h 141"/>
                <a:gd name="T6" fmla="*/ 89 w 89"/>
                <a:gd name="T7" fmla="*/ 141 h 141"/>
              </a:gdLst>
              <a:ahLst/>
              <a:cxnLst>
                <a:cxn ang="0">
                  <a:pos x="T0" y="T1"/>
                </a:cxn>
                <a:cxn ang="0">
                  <a:pos x="T2" y="T3"/>
                </a:cxn>
                <a:cxn ang="0">
                  <a:pos x="T4" y="T5"/>
                </a:cxn>
                <a:cxn ang="0">
                  <a:pos x="T6" y="T7"/>
                </a:cxn>
              </a:cxnLst>
              <a:rect l="0" t="0" r="r" b="b"/>
              <a:pathLst>
                <a:path w="89" h="141">
                  <a:moveTo>
                    <a:pt x="89" y="141"/>
                  </a:moveTo>
                  <a:cubicBezTo>
                    <a:pt x="89" y="141"/>
                    <a:pt x="79" y="0"/>
                    <a:pt x="72" y="0"/>
                  </a:cubicBezTo>
                  <a:cubicBezTo>
                    <a:pt x="63" y="0"/>
                    <a:pt x="0" y="122"/>
                    <a:pt x="0" y="122"/>
                  </a:cubicBezTo>
                  <a:lnTo>
                    <a:pt x="89" y="141"/>
                  </a:lnTo>
                  <a:close/>
                </a:path>
              </a:pathLst>
            </a:custGeom>
            <a:solidFill>
              <a:srgbClr val="F6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110">
              <a:extLst>
                <a:ext uri="{FF2B5EF4-FFF2-40B4-BE49-F238E27FC236}">
                  <a16:creationId xmlns:a16="http://schemas.microsoft.com/office/drawing/2014/main" id="{A56F301B-9E45-4811-82BE-41FF09B800B9}"/>
                </a:ext>
              </a:extLst>
            </p:cNvPr>
            <p:cNvSpPr>
              <a:spLocks/>
            </p:cNvSpPr>
            <p:nvPr/>
          </p:nvSpPr>
          <p:spPr bwMode="auto">
            <a:xfrm>
              <a:off x="10715625" y="7407276"/>
              <a:ext cx="1049338" cy="1371600"/>
            </a:xfrm>
            <a:custGeom>
              <a:avLst/>
              <a:gdLst>
                <a:gd name="T0" fmla="*/ 2 w 1224"/>
                <a:gd name="T1" fmla="*/ 138 h 1600"/>
                <a:gd name="T2" fmla="*/ 1027 w 1224"/>
                <a:gd name="T3" fmla="*/ 1591 h 1600"/>
                <a:gd name="T4" fmla="*/ 1064 w 1224"/>
                <a:gd name="T5" fmla="*/ 1589 h 1600"/>
                <a:gd name="T6" fmla="*/ 1203 w 1224"/>
                <a:gd name="T7" fmla="*/ 1491 h 1600"/>
                <a:gd name="T8" fmla="*/ 1218 w 1224"/>
                <a:gd name="T9" fmla="*/ 1456 h 1600"/>
                <a:gd name="T10" fmla="*/ 193 w 1224"/>
                <a:gd name="T11" fmla="*/ 3 h 1600"/>
                <a:gd name="T12" fmla="*/ 190 w 1224"/>
                <a:gd name="T13" fmla="*/ 0 h 1600"/>
                <a:gd name="T14" fmla="*/ 0 w 1224"/>
                <a:gd name="T15" fmla="*/ 134 h 1600"/>
                <a:gd name="T16" fmla="*/ 2 w 1224"/>
                <a:gd name="T17" fmla="*/ 138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1600">
                  <a:moveTo>
                    <a:pt x="2" y="138"/>
                  </a:moveTo>
                  <a:cubicBezTo>
                    <a:pt x="1027" y="1591"/>
                    <a:pt x="1027" y="1591"/>
                    <a:pt x="1027" y="1591"/>
                  </a:cubicBezTo>
                  <a:cubicBezTo>
                    <a:pt x="1033" y="1600"/>
                    <a:pt x="1050" y="1599"/>
                    <a:pt x="1064" y="1589"/>
                  </a:cubicBezTo>
                  <a:cubicBezTo>
                    <a:pt x="1203" y="1491"/>
                    <a:pt x="1203" y="1491"/>
                    <a:pt x="1203" y="1491"/>
                  </a:cubicBezTo>
                  <a:cubicBezTo>
                    <a:pt x="1218" y="1481"/>
                    <a:pt x="1224" y="1465"/>
                    <a:pt x="1218" y="1456"/>
                  </a:cubicBezTo>
                  <a:cubicBezTo>
                    <a:pt x="193" y="3"/>
                    <a:pt x="193" y="3"/>
                    <a:pt x="193" y="3"/>
                  </a:cubicBezTo>
                  <a:cubicBezTo>
                    <a:pt x="192" y="2"/>
                    <a:pt x="191" y="1"/>
                    <a:pt x="190" y="0"/>
                  </a:cubicBezTo>
                  <a:cubicBezTo>
                    <a:pt x="0" y="134"/>
                    <a:pt x="0" y="134"/>
                    <a:pt x="0" y="134"/>
                  </a:cubicBezTo>
                  <a:cubicBezTo>
                    <a:pt x="0" y="135"/>
                    <a:pt x="1" y="137"/>
                    <a:pt x="2" y="138"/>
                  </a:cubicBezTo>
                  <a:close/>
                </a:path>
              </a:pathLst>
            </a:custGeom>
            <a:solidFill>
              <a:srgbClr val="252B2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111">
              <a:extLst>
                <a:ext uri="{FF2B5EF4-FFF2-40B4-BE49-F238E27FC236}">
                  <a16:creationId xmlns:a16="http://schemas.microsoft.com/office/drawing/2014/main" id="{FF047DEE-4033-4932-9CE2-A86A95FEA6C4}"/>
                </a:ext>
              </a:extLst>
            </p:cNvPr>
            <p:cNvSpPr>
              <a:spLocks/>
            </p:cNvSpPr>
            <p:nvPr/>
          </p:nvSpPr>
          <p:spPr bwMode="auto">
            <a:xfrm>
              <a:off x="10829925" y="7407276"/>
              <a:ext cx="935038" cy="1312863"/>
            </a:xfrm>
            <a:custGeom>
              <a:avLst/>
              <a:gdLst>
                <a:gd name="T0" fmla="*/ 1014 w 1091"/>
                <a:gd name="T1" fmla="*/ 1531 h 1531"/>
                <a:gd name="T2" fmla="*/ 1070 w 1091"/>
                <a:gd name="T3" fmla="*/ 1491 h 1531"/>
                <a:gd name="T4" fmla="*/ 1085 w 1091"/>
                <a:gd name="T5" fmla="*/ 1456 h 1531"/>
                <a:gd name="T6" fmla="*/ 60 w 1091"/>
                <a:gd name="T7" fmla="*/ 3 h 1531"/>
                <a:gd name="T8" fmla="*/ 57 w 1091"/>
                <a:gd name="T9" fmla="*/ 0 h 1531"/>
                <a:gd name="T10" fmla="*/ 0 w 1091"/>
                <a:gd name="T11" fmla="*/ 40 h 1531"/>
                <a:gd name="T12" fmla="*/ 3 w 1091"/>
                <a:gd name="T13" fmla="*/ 42 h 1531"/>
                <a:gd name="T14" fmla="*/ 4 w 1091"/>
                <a:gd name="T15" fmla="*/ 43 h 1531"/>
                <a:gd name="T16" fmla="*/ 1029 w 1091"/>
                <a:gd name="T17" fmla="*/ 1496 h 1531"/>
                <a:gd name="T18" fmla="*/ 1014 w 1091"/>
                <a:gd name="T19" fmla="*/ 1531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531">
                  <a:moveTo>
                    <a:pt x="1014" y="1531"/>
                  </a:moveTo>
                  <a:cubicBezTo>
                    <a:pt x="1070" y="1491"/>
                    <a:pt x="1070" y="1491"/>
                    <a:pt x="1070" y="1491"/>
                  </a:cubicBezTo>
                  <a:cubicBezTo>
                    <a:pt x="1085" y="1481"/>
                    <a:pt x="1091" y="1465"/>
                    <a:pt x="1085" y="1456"/>
                  </a:cubicBezTo>
                  <a:cubicBezTo>
                    <a:pt x="60" y="3"/>
                    <a:pt x="60" y="3"/>
                    <a:pt x="60" y="3"/>
                  </a:cubicBezTo>
                  <a:cubicBezTo>
                    <a:pt x="59" y="2"/>
                    <a:pt x="58" y="1"/>
                    <a:pt x="57" y="0"/>
                  </a:cubicBezTo>
                  <a:cubicBezTo>
                    <a:pt x="0" y="40"/>
                    <a:pt x="0" y="40"/>
                    <a:pt x="0" y="40"/>
                  </a:cubicBezTo>
                  <a:cubicBezTo>
                    <a:pt x="1" y="40"/>
                    <a:pt x="2" y="41"/>
                    <a:pt x="3" y="42"/>
                  </a:cubicBezTo>
                  <a:cubicBezTo>
                    <a:pt x="4" y="43"/>
                    <a:pt x="4" y="43"/>
                    <a:pt x="4" y="43"/>
                  </a:cubicBezTo>
                  <a:cubicBezTo>
                    <a:pt x="1029" y="1496"/>
                    <a:pt x="1029" y="1496"/>
                    <a:pt x="1029" y="1496"/>
                  </a:cubicBezTo>
                  <a:cubicBezTo>
                    <a:pt x="1035" y="1505"/>
                    <a:pt x="1028" y="1520"/>
                    <a:pt x="1014" y="1531"/>
                  </a:cubicBezTo>
                  <a:close/>
                </a:path>
              </a:pathLst>
            </a:custGeom>
            <a:solidFill>
              <a:srgbClr val="414A5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112">
              <a:extLst>
                <a:ext uri="{FF2B5EF4-FFF2-40B4-BE49-F238E27FC236}">
                  <a16:creationId xmlns:a16="http://schemas.microsoft.com/office/drawing/2014/main" id="{1E525762-A124-42EC-B343-EB74F1E18E39}"/>
                </a:ext>
              </a:extLst>
            </p:cNvPr>
            <p:cNvSpPr>
              <a:spLocks/>
            </p:cNvSpPr>
            <p:nvPr/>
          </p:nvSpPr>
          <p:spPr bwMode="auto">
            <a:xfrm>
              <a:off x="10772775" y="7440613"/>
              <a:ext cx="944563" cy="1301750"/>
            </a:xfrm>
            <a:custGeom>
              <a:avLst/>
              <a:gdLst>
                <a:gd name="T0" fmla="*/ 2 w 1102"/>
                <a:gd name="T1" fmla="*/ 51 h 1518"/>
                <a:gd name="T2" fmla="*/ 1027 w 1102"/>
                <a:gd name="T3" fmla="*/ 1505 h 1518"/>
                <a:gd name="T4" fmla="*/ 1048 w 1102"/>
                <a:gd name="T5" fmla="*/ 1514 h 1518"/>
                <a:gd name="T6" fmla="*/ 1097 w 1102"/>
                <a:gd name="T7" fmla="*/ 1480 h 1518"/>
                <a:gd name="T8" fmla="*/ 1095 w 1102"/>
                <a:gd name="T9" fmla="*/ 1457 h 1518"/>
                <a:gd name="T10" fmla="*/ 70 w 1102"/>
                <a:gd name="T11" fmla="*/ 4 h 1518"/>
                <a:gd name="T12" fmla="*/ 69 w 1102"/>
                <a:gd name="T13" fmla="*/ 3 h 1518"/>
                <a:gd name="T14" fmla="*/ 67 w 1102"/>
                <a:gd name="T15" fmla="*/ 0 h 1518"/>
                <a:gd name="T16" fmla="*/ 0 w 1102"/>
                <a:gd name="T17" fmla="*/ 48 h 1518"/>
                <a:gd name="T18" fmla="*/ 2 w 1102"/>
                <a:gd name="T19" fmla="*/ 51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1518">
                  <a:moveTo>
                    <a:pt x="2" y="51"/>
                  </a:moveTo>
                  <a:cubicBezTo>
                    <a:pt x="1027" y="1505"/>
                    <a:pt x="1027" y="1505"/>
                    <a:pt x="1027" y="1505"/>
                  </a:cubicBezTo>
                  <a:cubicBezTo>
                    <a:pt x="1033" y="1514"/>
                    <a:pt x="1043" y="1518"/>
                    <a:pt x="1048" y="1514"/>
                  </a:cubicBezTo>
                  <a:cubicBezTo>
                    <a:pt x="1097" y="1480"/>
                    <a:pt x="1097" y="1480"/>
                    <a:pt x="1097" y="1480"/>
                  </a:cubicBezTo>
                  <a:cubicBezTo>
                    <a:pt x="1102" y="1476"/>
                    <a:pt x="1101" y="1466"/>
                    <a:pt x="1095" y="1457"/>
                  </a:cubicBezTo>
                  <a:cubicBezTo>
                    <a:pt x="70" y="4"/>
                    <a:pt x="70" y="4"/>
                    <a:pt x="70" y="4"/>
                  </a:cubicBezTo>
                  <a:cubicBezTo>
                    <a:pt x="69" y="3"/>
                    <a:pt x="69" y="3"/>
                    <a:pt x="69" y="3"/>
                  </a:cubicBezTo>
                  <a:cubicBezTo>
                    <a:pt x="68" y="2"/>
                    <a:pt x="68" y="1"/>
                    <a:pt x="67" y="0"/>
                  </a:cubicBezTo>
                  <a:cubicBezTo>
                    <a:pt x="0" y="48"/>
                    <a:pt x="0" y="48"/>
                    <a:pt x="0" y="48"/>
                  </a:cubicBezTo>
                  <a:cubicBezTo>
                    <a:pt x="1" y="49"/>
                    <a:pt x="1" y="50"/>
                    <a:pt x="2" y="51"/>
                  </a:cubicBezTo>
                  <a:close/>
                </a:path>
              </a:pathLst>
            </a:custGeom>
            <a:solidFill>
              <a:srgbClr val="323B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113">
              <a:extLst>
                <a:ext uri="{FF2B5EF4-FFF2-40B4-BE49-F238E27FC236}">
                  <a16:creationId xmlns:a16="http://schemas.microsoft.com/office/drawing/2014/main" id="{95483014-C539-4BDB-9D91-28561DD0F12A}"/>
                </a:ext>
              </a:extLst>
            </p:cNvPr>
            <p:cNvSpPr>
              <a:spLocks/>
            </p:cNvSpPr>
            <p:nvPr/>
          </p:nvSpPr>
          <p:spPr bwMode="auto">
            <a:xfrm>
              <a:off x="10596563" y="7188201"/>
              <a:ext cx="282575" cy="333375"/>
            </a:xfrm>
            <a:custGeom>
              <a:avLst/>
              <a:gdLst>
                <a:gd name="T0" fmla="*/ 328 w 328"/>
                <a:gd name="T1" fmla="*/ 255 h 389"/>
                <a:gd name="T2" fmla="*/ 11 w 328"/>
                <a:gd name="T3" fmla="*/ 8 h 389"/>
                <a:gd name="T4" fmla="*/ 138 w 328"/>
                <a:gd name="T5" fmla="*/ 389 h 389"/>
                <a:gd name="T6" fmla="*/ 328 w 328"/>
                <a:gd name="T7" fmla="*/ 255 h 389"/>
              </a:gdLst>
              <a:ahLst/>
              <a:cxnLst>
                <a:cxn ang="0">
                  <a:pos x="T0" y="T1"/>
                </a:cxn>
                <a:cxn ang="0">
                  <a:pos x="T2" y="T3"/>
                </a:cxn>
                <a:cxn ang="0">
                  <a:pos x="T4" y="T5"/>
                </a:cxn>
                <a:cxn ang="0">
                  <a:pos x="T6" y="T7"/>
                </a:cxn>
              </a:cxnLst>
              <a:rect l="0" t="0" r="r" b="b"/>
              <a:pathLst>
                <a:path w="328" h="389">
                  <a:moveTo>
                    <a:pt x="328" y="255"/>
                  </a:moveTo>
                  <a:cubicBezTo>
                    <a:pt x="328" y="255"/>
                    <a:pt x="23" y="0"/>
                    <a:pt x="11" y="8"/>
                  </a:cubicBezTo>
                  <a:cubicBezTo>
                    <a:pt x="0" y="15"/>
                    <a:pt x="138" y="389"/>
                    <a:pt x="138" y="389"/>
                  </a:cubicBezTo>
                  <a:lnTo>
                    <a:pt x="328" y="255"/>
                  </a:lnTo>
                  <a:close/>
                </a:path>
              </a:pathLst>
            </a:custGeom>
            <a:solidFill>
              <a:srgbClr val="8E6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114">
              <a:extLst>
                <a:ext uri="{FF2B5EF4-FFF2-40B4-BE49-F238E27FC236}">
                  <a16:creationId xmlns:a16="http://schemas.microsoft.com/office/drawing/2014/main" id="{27B1BB55-E328-4F87-9EFB-73217E58E730}"/>
                </a:ext>
              </a:extLst>
            </p:cNvPr>
            <p:cNvSpPr>
              <a:spLocks/>
            </p:cNvSpPr>
            <p:nvPr/>
          </p:nvSpPr>
          <p:spPr bwMode="auto">
            <a:xfrm>
              <a:off x="10601325" y="7188201"/>
              <a:ext cx="101600" cy="120650"/>
            </a:xfrm>
            <a:custGeom>
              <a:avLst/>
              <a:gdLst>
                <a:gd name="T0" fmla="*/ 120 w 120"/>
                <a:gd name="T1" fmla="*/ 89 h 140"/>
                <a:gd name="T2" fmla="*/ 6 w 120"/>
                <a:gd name="T3" fmla="*/ 5 h 140"/>
                <a:gd name="T4" fmla="*/ 46 w 120"/>
                <a:gd name="T5" fmla="*/ 140 h 140"/>
                <a:gd name="T6" fmla="*/ 120 w 120"/>
                <a:gd name="T7" fmla="*/ 89 h 140"/>
              </a:gdLst>
              <a:ahLst/>
              <a:cxnLst>
                <a:cxn ang="0">
                  <a:pos x="T0" y="T1"/>
                </a:cxn>
                <a:cxn ang="0">
                  <a:pos x="T2" y="T3"/>
                </a:cxn>
                <a:cxn ang="0">
                  <a:pos x="T4" y="T5"/>
                </a:cxn>
                <a:cxn ang="0">
                  <a:pos x="T6" y="T7"/>
                </a:cxn>
              </a:cxnLst>
              <a:rect l="0" t="0" r="r" b="b"/>
              <a:pathLst>
                <a:path w="120" h="140">
                  <a:moveTo>
                    <a:pt x="120" y="89"/>
                  </a:moveTo>
                  <a:cubicBezTo>
                    <a:pt x="120" y="89"/>
                    <a:pt x="11" y="0"/>
                    <a:pt x="6" y="5"/>
                  </a:cubicBezTo>
                  <a:cubicBezTo>
                    <a:pt x="0" y="11"/>
                    <a:pt x="46" y="140"/>
                    <a:pt x="46" y="140"/>
                  </a:cubicBezTo>
                  <a:lnTo>
                    <a:pt x="120" y="89"/>
                  </a:lnTo>
                  <a:close/>
                </a:path>
              </a:pathLst>
            </a:custGeom>
            <a:solidFill>
              <a:srgbClr val="323B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115">
              <a:extLst>
                <a:ext uri="{FF2B5EF4-FFF2-40B4-BE49-F238E27FC236}">
                  <a16:creationId xmlns:a16="http://schemas.microsoft.com/office/drawing/2014/main" id="{276B1FBC-6073-4D7B-9F86-FE526273009D}"/>
                </a:ext>
              </a:extLst>
            </p:cNvPr>
            <p:cNvSpPr>
              <a:spLocks/>
            </p:cNvSpPr>
            <p:nvPr/>
          </p:nvSpPr>
          <p:spPr bwMode="auto">
            <a:xfrm>
              <a:off x="2603500" y="2763838"/>
              <a:ext cx="11631613" cy="5780088"/>
            </a:xfrm>
            <a:custGeom>
              <a:avLst/>
              <a:gdLst>
                <a:gd name="T0" fmla="*/ 13528 w 13570"/>
                <a:gd name="T1" fmla="*/ 898 h 6740"/>
                <a:gd name="T2" fmla="*/ 11238 w 13570"/>
                <a:gd name="T3" fmla="*/ 3038 h 6740"/>
                <a:gd name="T4" fmla="*/ 7226 w 13570"/>
                <a:gd name="T5" fmla="*/ 5569 h 6740"/>
                <a:gd name="T6" fmla="*/ 2035 w 13570"/>
                <a:gd name="T7" fmla="*/ 6740 h 6740"/>
                <a:gd name="T8" fmla="*/ 0 w 13570"/>
                <a:gd name="T9" fmla="*/ 6696 h 6740"/>
                <a:gd name="T10" fmla="*/ 40 w 13570"/>
                <a:gd name="T11" fmla="*/ 3247 h 6740"/>
                <a:gd name="T12" fmla="*/ 5318 w 13570"/>
                <a:gd name="T13" fmla="*/ 3370 h 6740"/>
                <a:gd name="T14" fmla="*/ 9007 w 13570"/>
                <a:gd name="T15" fmla="*/ 1992 h 6740"/>
                <a:gd name="T16" fmla="*/ 9162 w 13570"/>
                <a:gd name="T17" fmla="*/ 1932 h 6740"/>
                <a:gd name="T18" fmla="*/ 10058 w 13570"/>
                <a:gd name="T19" fmla="*/ 1543 h 6740"/>
                <a:gd name="T20" fmla="*/ 10866 w 13570"/>
                <a:gd name="T21" fmla="*/ 1048 h 6740"/>
                <a:gd name="T22" fmla="*/ 11699 w 13570"/>
                <a:gd name="T23" fmla="*/ 564 h 6740"/>
                <a:gd name="T24" fmla="*/ 12469 w 13570"/>
                <a:gd name="T25" fmla="*/ 34 h 6740"/>
                <a:gd name="T26" fmla="*/ 12544 w 13570"/>
                <a:gd name="T27" fmla="*/ 0 h 6740"/>
                <a:gd name="T28" fmla="*/ 13528 w 13570"/>
                <a:gd name="T29" fmla="*/ 898 h 6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70" h="6740">
                  <a:moveTo>
                    <a:pt x="13528" y="898"/>
                  </a:moveTo>
                  <a:cubicBezTo>
                    <a:pt x="13496" y="997"/>
                    <a:pt x="12340" y="2098"/>
                    <a:pt x="11238" y="3038"/>
                  </a:cubicBezTo>
                  <a:cubicBezTo>
                    <a:pt x="10096" y="4012"/>
                    <a:pt x="7226" y="5569"/>
                    <a:pt x="7226" y="5569"/>
                  </a:cubicBezTo>
                  <a:cubicBezTo>
                    <a:pt x="5245" y="6361"/>
                    <a:pt x="2035" y="6740"/>
                    <a:pt x="2035" y="6740"/>
                  </a:cubicBezTo>
                  <a:cubicBezTo>
                    <a:pt x="0" y="6696"/>
                    <a:pt x="0" y="6696"/>
                    <a:pt x="0" y="6696"/>
                  </a:cubicBezTo>
                  <a:cubicBezTo>
                    <a:pt x="40" y="3247"/>
                    <a:pt x="40" y="3247"/>
                    <a:pt x="40" y="3247"/>
                  </a:cubicBezTo>
                  <a:cubicBezTo>
                    <a:pt x="5318" y="3370"/>
                    <a:pt x="5318" y="3370"/>
                    <a:pt x="5318" y="3370"/>
                  </a:cubicBezTo>
                  <a:cubicBezTo>
                    <a:pt x="6178" y="2810"/>
                    <a:pt x="8402" y="2229"/>
                    <a:pt x="9007" y="1992"/>
                  </a:cubicBezTo>
                  <a:cubicBezTo>
                    <a:pt x="9106" y="1953"/>
                    <a:pt x="9162" y="1932"/>
                    <a:pt x="9162" y="1932"/>
                  </a:cubicBezTo>
                  <a:cubicBezTo>
                    <a:pt x="9462" y="1675"/>
                    <a:pt x="9847" y="1660"/>
                    <a:pt x="10058" y="1543"/>
                  </a:cubicBezTo>
                  <a:cubicBezTo>
                    <a:pt x="10344" y="1383"/>
                    <a:pt x="10623" y="1269"/>
                    <a:pt x="10866" y="1048"/>
                  </a:cubicBezTo>
                  <a:cubicBezTo>
                    <a:pt x="11097" y="838"/>
                    <a:pt x="11448" y="720"/>
                    <a:pt x="11699" y="564"/>
                  </a:cubicBezTo>
                  <a:cubicBezTo>
                    <a:pt x="12070" y="333"/>
                    <a:pt x="12323" y="100"/>
                    <a:pt x="12469" y="34"/>
                  </a:cubicBezTo>
                  <a:cubicBezTo>
                    <a:pt x="12517" y="12"/>
                    <a:pt x="12544" y="0"/>
                    <a:pt x="12544" y="0"/>
                  </a:cubicBezTo>
                  <a:cubicBezTo>
                    <a:pt x="13570" y="28"/>
                    <a:pt x="13528" y="898"/>
                    <a:pt x="13528" y="898"/>
                  </a:cubicBezTo>
                </a:path>
              </a:pathLst>
            </a:custGeom>
            <a:solidFill>
              <a:srgbClr val="3A434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116">
              <a:extLst>
                <a:ext uri="{FF2B5EF4-FFF2-40B4-BE49-F238E27FC236}">
                  <a16:creationId xmlns:a16="http://schemas.microsoft.com/office/drawing/2014/main" id="{43107772-F1E0-4DB3-AC18-20D31EE5075D}"/>
                </a:ext>
              </a:extLst>
            </p:cNvPr>
            <p:cNvSpPr>
              <a:spLocks/>
            </p:cNvSpPr>
            <p:nvPr/>
          </p:nvSpPr>
          <p:spPr bwMode="auto">
            <a:xfrm>
              <a:off x="9205913" y="2794000"/>
              <a:ext cx="4084638" cy="3613150"/>
            </a:xfrm>
            <a:custGeom>
              <a:avLst/>
              <a:gdLst>
                <a:gd name="T0" fmla="*/ 4767 w 4767"/>
                <a:gd name="T1" fmla="*/ 0 h 4215"/>
                <a:gd name="T2" fmla="*/ 41 w 4767"/>
                <a:gd name="T3" fmla="*/ 4215 h 4215"/>
                <a:gd name="T4" fmla="*/ 0 w 4767"/>
                <a:gd name="T5" fmla="*/ 2842 h 4215"/>
                <a:gd name="T6" fmla="*/ 1534 w 4767"/>
                <a:gd name="T7" fmla="*/ 1838 h 4215"/>
                <a:gd name="T8" fmla="*/ 2717 w 4767"/>
                <a:gd name="T9" fmla="*/ 1190 h 4215"/>
                <a:gd name="T10" fmla="*/ 4121 w 4767"/>
                <a:gd name="T11" fmla="*/ 382 h 4215"/>
                <a:gd name="T12" fmla="*/ 4767 w 4767"/>
                <a:gd name="T13" fmla="*/ 0 h 4215"/>
              </a:gdLst>
              <a:ahLst/>
              <a:cxnLst>
                <a:cxn ang="0">
                  <a:pos x="T0" y="T1"/>
                </a:cxn>
                <a:cxn ang="0">
                  <a:pos x="T2" y="T3"/>
                </a:cxn>
                <a:cxn ang="0">
                  <a:pos x="T4" y="T5"/>
                </a:cxn>
                <a:cxn ang="0">
                  <a:pos x="T6" y="T7"/>
                </a:cxn>
                <a:cxn ang="0">
                  <a:pos x="T8" y="T9"/>
                </a:cxn>
                <a:cxn ang="0">
                  <a:pos x="T10" y="T11"/>
                </a:cxn>
                <a:cxn ang="0">
                  <a:pos x="T12" y="T13"/>
                </a:cxn>
              </a:cxnLst>
              <a:rect l="0" t="0" r="r" b="b"/>
              <a:pathLst>
                <a:path w="4767" h="4215">
                  <a:moveTo>
                    <a:pt x="4767" y="0"/>
                  </a:moveTo>
                  <a:cubicBezTo>
                    <a:pt x="3737" y="1034"/>
                    <a:pt x="41" y="4215"/>
                    <a:pt x="41" y="4215"/>
                  </a:cubicBezTo>
                  <a:cubicBezTo>
                    <a:pt x="0" y="2842"/>
                    <a:pt x="0" y="2842"/>
                    <a:pt x="0" y="2842"/>
                  </a:cubicBezTo>
                  <a:cubicBezTo>
                    <a:pt x="99" y="2803"/>
                    <a:pt x="1534" y="1838"/>
                    <a:pt x="1534" y="1838"/>
                  </a:cubicBezTo>
                  <a:cubicBezTo>
                    <a:pt x="1921" y="1634"/>
                    <a:pt x="2502" y="1314"/>
                    <a:pt x="2717" y="1190"/>
                  </a:cubicBezTo>
                  <a:cubicBezTo>
                    <a:pt x="3133" y="949"/>
                    <a:pt x="3825" y="557"/>
                    <a:pt x="4121" y="382"/>
                  </a:cubicBezTo>
                  <a:cubicBezTo>
                    <a:pt x="4417" y="207"/>
                    <a:pt x="4767" y="0"/>
                    <a:pt x="4767" y="0"/>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117">
              <a:extLst>
                <a:ext uri="{FF2B5EF4-FFF2-40B4-BE49-F238E27FC236}">
                  <a16:creationId xmlns:a16="http://schemas.microsoft.com/office/drawing/2014/main" id="{321B2214-9025-42EB-A421-235309697E97}"/>
                </a:ext>
              </a:extLst>
            </p:cNvPr>
            <p:cNvSpPr>
              <a:spLocks/>
            </p:cNvSpPr>
            <p:nvPr/>
          </p:nvSpPr>
          <p:spPr bwMode="auto">
            <a:xfrm>
              <a:off x="2497138" y="2928938"/>
              <a:ext cx="13757275" cy="4181475"/>
            </a:xfrm>
            <a:custGeom>
              <a:avLst/>
              <a:gdLst>
                <a:gd name="T0" fmla="*/ 15109 w 16049"/>
                <a:gd name="T1" fmla="*/ 4877 h 4877"/>
                <a:gd name="T2" fmla="*/ 13969 w 16049"/>
                <a:gd name="T3" fmla="*/ 4678 h 4877"/>
                <a:gd name="T4" fmla="*/ 10003 w 16049"/>
                <a:gd name="T5" fmla="*/ 3862 h 4877"/>
                <a:gd name="T6" fmla="*/ 6375 w 16049"/>
                <a:gd name="T7" fmla="*/ 3443 h 4877"/>
                <a:gd name="T8" fmla="*/ 442 w 16049"/>
                <a:gd name="T9" fmla="*/ 3148 h 4877"/>
                <a:gd name="T10" fmla="*/ 0 w 16049"/>
                <a:gd name="T11" fmla="*/ 1005 h 4877"/>
                <a:gd name="T12" fmla="*/ 2014 w 16049"/>
                <a:gd name="T13" fmla="*/ 0 h 4877"/>
                <a:gd name="T14" fmla="*/ 6557 w 16049"/>
                <a:gd name="T15" fmla="*/ 831 h 4877"/>
                <a:gd name="T16" fmla="*/ 11043 w 16049"/>
                <a:gd name="T17" fmla="*/ 1834 h 4877"/>
                <a:gd name="T18" fmla="*/ 13122 w 16049"/>
                <a:gd name="T19" fmla="*/ 2525 h 4877"/>
                <a:gd name="T20" fmla="*/ 14568 w 16049"/>
                <a:gd name="T21" fmla="*/ 3108 h 4877"/>
                <a:gd name="T22" fmla="*/ 15132 w 16049"/>
                <a:gd name="T23" fmla="*/ 3492 h 4877"/>
                <a:gd name="T24" fmla="*/ 15808 w 16049"/>
                <a:gd name="T25" fmla="*/ 4159 h 4877"/>
                <a:gd name="T26" fmla="*/ 16040 w 16049"/>
                <a:gd name="T27" fmla="*/ 4255 h 4877"/>
                <a:gd name="T28" fmla="*/ 15109 w 16049"/>
                <a:gd name="T29" fmla="*/ 4877 h 4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49" h="4877">
                  <a:moveTo>
                    <a:pt x="15109" y="4877"/>
                  </a:moveTo>
                  <a:cubicBezTo>
                    <a:pt x="13969" y="4678"/>
                    <a:pt x="13969" y="4678"/>
                    <a:pt x="13969" y="4678"/>
                  </a:cubicBezTo>
                  <a:cubicBezTo>
                    <a:pt x="13969" y="4678"/>
                    <a:pt x="11115" y="3987"/>
                    <a:pt x="10003" y="3862"/>
                  </a:cubicBezTo>
                  <a:cubicBezTo>
                    <a:pt x="10003" y="3862"/>
                    <a:pt x="7309" y="3523"/>
                    <a:pt x="6375" y="3443"/>
                  </a:cubicBezTo>
                  <a:cubicBezTo>
                    <a:pt x="6375" y="3443"/>
                    <a:pt x="1197" y="3205"/>
                    <a:pt x="442" y="3148"/>
                  </a:cubicBezTo>
                  <a:cubicBezTo>
                    <a:pt x="0" y="1005"/>
                    <a:pt x="0" y="1005"/>
                    <a:pt x="0" y="1005"/>
                  </a:cubicBezTo>
                  <a:cubicBezTo>
                    <a:pt x="2014" y="0"/>
                    <a:pt x="2014" y="0"/>
                    <a:pt x="2014" y="0"/>
                  </a:cubicBezTo>
                  <a:cubicBezTo>
                    <a:pt x="2014" y="0"/>
                    <a:pt x="4258" y="387"/>
                    <a:pt x="6557" y="831"/>
                  </a:cubicBezTo>
                  <a:cubicBezTo>
                    <a:pt x="8385" y="1184"/>
                    <a:pt x="10247" y="1573"/>
                    <a:pt x="11043" y="1834"/>
                  </a:cubicBezTo>
                  <a:cubicBezTo>
                    <a:pt x="13122" y="2525"/>
                    <a:pt x="13122" y="2525"/>
                    <a:pt x="13122" y="2525"/>
                  </a:cubicBezTo>
                  <a:cubicBezTo>
                    <a:pt x="13346" y="2600"/>
                    <a:pt x="14318" y="2956"/>
                    <a:pt x="14568" y="3108"/>
                  </a:cubicBezTo>
                  <a:cubicBezTo>
                    <a:pt x="14730" y="3206"/>
                    <a:pt x="14924" y="3189"/>
                    <a:pt x="15132" y="3492"/>
                  </a:cubicBezTo>
                  <a:cubicBezTo>
                    <a:pt x="15132" y="3492"/>
                    <a:pt x="15544" y="3726"/>
                    <a:pt x="15808" y="4159"/>
                  </a:cubicBezTo>
                  <a:cubicBezTo>
                    <a:pt x="15808" y="4159"/>
                    <a:pt x="16031" y="4104"/>
                    <a:pt x="16040" y="4255"/>
                  </a:cubicBezTo>
                  <a:cubicBezTo>
                    <a:pt x="16049" y="4406"/>
                    <a:pt x="15647" y="4877"/>
                    <a:pt x="15109" y="4877"/>
                  </a:cubicBezTo>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118">
              <a:extLst>
                <a:ext uri="{FF2B5EF4-FFF2-40B4-BE49-F238E27FC236}">
                  <a16:creationId xmlns:a16="http://schemas.microsoft.com/office/drawing/2014/main" id="{DDB107CC-A2DE-456E-8C50-28FFE8B373F6}"/>
                </a:ext>
              </a:extLst>
            </p:cNvPr>
            <p:cNvSpPr>
              <a:spLocks/>
            </p:cNvSpPr>
            <p:nvPr/>
          </p:nvSpPr>
          <p:spPr bwMode="auto">
            <a:xfrm>
              <a:off x="13509625" y="911225"/>
              <a:ext cx="2959100" cy="2528888"/>
            </a:xfrm>
            <a:custGeom>
              <a:avLst/>
              <a:gdLst>
                <a:gd name="T0" fmla="*/ 3453 w 3453"/>
                <a:gd name="T1" fmla="*/ 969 h 2950"/>
                <a:gd name="T2" fmla="*/ 2101 w 3453"/>
                <a:gd name="T3" fmla="*/ 2341 h 2950"/>
                <a:gd name="T4" fmla="*/ 1524 w 3453"/>
                <a:gd name="T5" fmla="*/ 2597 h 2950"/>
                <a:gd name="T6" fmla="*/ 956 w 3453"/>
                <a:gd name="T7" fmla="*/ 2950 h 2950"/>
                <a:gd name="T8" fmla="*/ 0 w 3453"/>
                <a:gd name="T9" fmla="*/ 2037 h 2950"/>
                <a:gd name="T10" fmla="*/ 1574 w 3453"/>
                <a:gd name="T11" fmla="*/ 721 h 2950"/>
                <a:gd name="T12" fmla="*/ 1920 w 3453"/>
                <a:gd name="T13" fmla="*/ 432 h 2950"/>
                <a:gd name="T14" fmla="*/ 2910 w 3453"/>
                <a:gd name="T15" fmla="*/ 104 h 2950"/>
                <a:gd name="T16" fmla="*/ 3308 w 3453"/>
                <a:gd name="T17" fmla="*/ 398 h 2950"/>
                <a:gd name="T18" fmla="*/ 3308 w 3453"/>
                <a:gd name="T19" fmla="*/ 398 h 2950"/>
                <a:gd name="T20" fmla="*/ 3453 w 3453"/>
                <a:gd name="T21" fmla="*/ 969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3" h="2950">
                  <a:moveTo>
                    <a:pt x="3453" y="969"/>
                  </a:moveTo>
                  <a:cubicBezTo>
                    <a:pt x="3453" y="1835"/>
                    <a:pt x="2561" y="2207"/>
                    <a:pt x="2101" y="2341"/>
                  </a:cubicBezTo>
                  <a:cubicBezTo>
                    <a:pt x="1898" y="2400"/>
                    <a:pt x="1703" y="2486"/>
                    <a:pt x="1524" y="2597"/>
                  </a:cubicBezTo>
                  <a:cubicBezTo>
                    <a:pt x="956" y="2950"/>
                    <a:pt x="956" y="2950"/>
                    <a:pt x="956" y="2950"/>
                  </a:cubicBezTo>
                  <a:cubicBezTo>
                    <a:pt x="956" y="2950"/>
                    <a:pt x="913" y="2122"/>
                    <a:pt x="0" y="2037"/>
                  </a:cubicBezTo>
                  <a:cubicBezTo>
                    <a:pt x="1574" y="721"/>
                    <a:pt x="1574" y="721"/>
                    <a:pt x="1574" y="721"/>
                  </a:cubicBezTo>
                  <a:cubicBezTo>
                    <a:pt x="1920" y="432"/>
                    <a:pt x="1920" y="432"/>
                    <a:pt x="1920" y="432"/>
                  </a:cubicBezTo>
                  <a:cubicBezTo>
                    <a:pt x="2173" y="210"/>
                    <a:pt x="2590" y="0"/>
                    <a:pt x="2910" y="104"/>
                  </a:cubicBezTo>
                  <a:cubicBezTo>
                    <a:pt x="3060" y="153"/>
                    <a:pt x="3204" y="242"/>
                    <a:pt x="3308" y="398"/>
                  </a:cubicBezTo>
                  <a:cubicBezTo>
                    <a:pt x="3308" y="398"/>
                    <a:pt x="3308" y="398"/>
                    <a:pt x="3308" y="398"/>
                  </a:cubicBezTo>
                  <a:cubicBezTo>
                    <a:pt x="3396" y="532"/>
                    <a:pt x="3453" y="717"/>
                    <a:pt x="3453" y="969"/>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119">
              <a:extLst>
                <a:ext uri="{FF2B5EF4-FFF2-40B4-BE49-F238E27FC236}">
                  <a16:creationId xmlns:a16="http://schemas.microsoft.com/office/drawing/2014/main" id="{E1D0984B-6222-43B1-ABA4-C061E951B219}"/>
                </a:ext>
              </a:extLst>
            </p:cNvPr>
            <p:cNvSpPr>
              <a:spLocks/>
            </p:cNvSpPr>
            <p:nvPr/>
          </p:nvSpPr>
          <p:spPr bwMode="auto">
            <a:xfrm>
              <a:off x="1692275" y="2786063"/>
              <a:ext cx="1606550" cy="6086475"/>
            </a:xfrm>
            <a:custGeom>
              <a:avLst/>
              <a:gdLst>
                <a:gd name="T0" fmla="*/ 218 w 1874"/>
                <a:gd name="T1" fmla="*/ 6893 h 7099"/>
                <a:gd name="T2" fmla="*/ 1339 w 1874"/>
                <a:gd name="T3" fmla="*/ 6850 h 7099"/>
                <a:gd name="T4" fmla="*/ 1397 w 1874"/>
                <a:gd name="T5" fmla="*/ 0 h 7099"/>
                <a:gd name="T6" fmla="*/ 0 w 1874"/>
                <a:gd name="T7" fmla="*/ 107 h 7099"/>
                <a:gd name="T8" fmla="*/ 218 w 1874"/>
                <a:gd name="T9" fmla="*/ 6893 h 7099"/>
              </a:gdLst>
              <a:ahLst/>
              <a:cxnLst>
                <a:cxn ang="0">
                  <a:pos x="T0" y="T1"/>
                </a:cxn>
                <a:cxn ang="0">
                  <a:pos x="T2" y="T3"/>
                </a:cxn>
                <a:cxn ang="0">
                  <a:pos x="T4" y="T5"/>
                </a:cxn>
                <a:cxn ang="0">
                  <a:pos x="T6" y="T7"/>
                </a:cxn>
                <a:cxn ang="0">
                  <a:pos x="T8" y="T9"/>
                </a:cxn>
              </a:cxnLst>
              <a:rect l="0" t="0" r="r" b="b"/>
              <a:pathLst>
                <a:path w="1874" h="7099">
                  <a:moveTo>
                    <a:pt x="218" y="6893"/>
                  </a:moveTo>
                  <a:cubicBezTo>
                    <a:pt x="218" y="6893"/>
                    <a:pt x="1292" y="7099"/>
                    <a:pt x="1339" y="6850"/>
                  </a:cubicBezTo>
                  <a:cubicBezTo>
                    <a:pt x="1874" y="4059"/>
                    <a:pt x="1397" y="0"/>
                    <a:pt x="1397" y="0"/>
                  </a:cubicBezTo>
                  <a:cubicBezTo>
                    <a:pt x="0" y="107"/>
                    <a:pt x="0" y="107"/>
                    <a:pt x="0" y="107"/>
                  </a:cubicBezTo>
                  <a:lnTo>
                    <a:pt x="218" y="6893"/>
                  </a:lnTo>
                  <a:close/>
                </a:path>
              </a:pathLst>
            </a:custGeom>
            <a:solidFill>
              <a:srgbClr val="512D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120">
              <a:extLst>
                <a:ext uri="{FF2B5EF4-FFF2-40B4-BE49-F238E27FC236}">
                  <a16:creationId xmlns:a16="http://schemas.microsoft.com/office/drawing/2014/main" id="{738781A2-2510-4341-BE4A-CCB4B3DFD434}"/>
                </a:ext>
              </a:extLst>
            </p:cNvPr>
            <p:cNvSpPr>
              <a:spLocks/>
            </p:cNvSpPr>
            <p:nvPr/>
          </p:nvSpPr>
          <p:spPr bwMode="auto">
            <a:xfrm>
              <a:off x="8039100" y="3641725"/>
              <a:ext cx="7429500" cy="2281238"/>
            </a:xfrm>
            <a:custGeom>
              <a:avLst/>
              <a:gdLst>
                <a:gd name="T0" fmla="*/ 8668 w 8668"/>
                <a:gd name="T1" fmla="*/ 2661 h 2661"/>
                <a:gd name="T2" fmla="*/ 0 w 8668"/>
                <a:gd name="T3" fmla="*/ 343 h 2661"/>
                <a:gd name="T4" fmla="*/ 93 w 8668"/>
                <a:gd name="T5" fmla="*/ 0 h 2661"/>
                <a:gd name="T6" fmla="*/ 4579 w 8668"/>
                <a:gd name="T7" fmla="*/ 1003 h 2661"/>
                <a:gd name="T8" fmla="*/ 6658 w 8668"/>
                <a:gd name="T9" fmla="*/ 1694 h 2661"/>
                <a:gd name="T10" fmla="*/ 8094 w 8668"/>
                <a:gd name="T11" fmla="*/ 2212 h 2661"/>
                <a:gd name="T12" fmla="*/ 8668 w 8668"/>
                <a:gd name="T13" fmla="*/ 2661 h 2661"/>
              </a:gdLst>
              <a:ahLst/>
              <a:cxnLst>
                <a:cxn ang="0">
                  <a:pos x="T0" y="T1"/>
                </a:cxn>
                <a:cxn ang="0">
                  <a:pos x="T2" y="T3"/>
                </a:cxn>
                <a:cxn ang="0">
                  <a:pos x="T4" y="T5"/>
                </a:cxn>
                <a:cxn ang="0">
                  <a:pos x="T6" y="T7"/>
                </a:cxn>
                <a:cxn ang="0">
                  <a:pos x="T8" y="T9"/>
                </a:cxn>
                <a:cxn ang="0">
                  <a:pos x="T10" y="T11"/>
                </a:cxn>
                <a:cxn ang="0">
                  <a:pos x="T12" y="T13"/>
                </a:cxn>
              </a:cxnLst>
              <a:rect l="0" t="0" r="r" b="b"/>
              <a:pathLst>
                <a:path w="8668" h="2661">
                  <a:moveTo>
                    <a:pt x="8668" y="2661"/>
                  </a:moveTo>
                  <a:cubicBezTo>
                    <a:pt x="6205" y="1352"/>
                    <a:pt x="0" y="343"/>
                    <a:pt x="0" y="343"/>
                  </a:cubicBezTo>
                  <a:cubicBezTo>
                    <a:pt x="93" y="0"/>
                    <a:pt x="93" y="0"/>
                    <a:pt x="93" y="0"/>
                  </a:cubicBezTo>
                  <a:cubicBezTo>
                    <a:pt x="1921" y="353"/>
                    <a:pt x="3783" y="742"/>
                    <a:pt x="4579" y="1003"/>
                  </a:cubicBezTo>
                  <a:cubicBezTo>
                    <a:pt x="6658" y="1694"/>
                    <a:pt x="6658" y="1694"/>
                    <a:pt x="6658" y="1694"/>
                  </a:cubicBezTo>
                  <a:cubicBezTo>
                    <a:pt x="6882" y="1769"/>
                    <a:pt x="7833" y="2079"/>
                    <a:pt x="8094" y="2212"/>
                  </a:cubicBezTo>
                  <a:cubicBezTo>
                    <a:pt x="8328" y="2330"/>
                    <a:pt x="8613" y="2544"/>
                    <a:pt x="8668" y="2661"/>
                  </a:cubicBez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121">
              <a:extLst>
                <a:ext uri="{FF2B5EF4-FFF2-40B4-BE49-F238E27FC236}">
                  <a16:creationId xmlns:a16="http://schemas.microsoft.com/office/drawing/2014/main" id="{A73E9B5B-64E3-4CE6-A4AE-9DCD0570169B}"/>
                </a:ext>
              </a:extLst>
            </p:cNvPr>
            <p:cNvSpPr>
              <a:spLocks/>
            </p:cNvSpPr>
            <p:nvPr/>
          </p:nvSpPr>
          <p:spPr bwMode="auto">
            <a:xfrm>
              <a:off x="3324225" y="3090863"/>
              <a:ext cx="3695700" cy="5289550"/>
            </a:xfrm>
            <a:custGeom>
              <a:avLst/>
              <a:gdLst>
                <a:gd name="T0" fmla="*/ 0 w 4310"/>
                <a:gd name="T1" fmla="*/ 5874 h 6169"/>
                <a:gd name="T2" fmla="*/ 0 w 4310"/>
                <a:gd name="T3" fmla="*/ 296 h 6169"/>
                <a:gd name="T4" fmla="*/ 295 w 4310"/>
                <a:gd name="T5" fmla="*/ 0 h 6169"/>
                <a:gd name="T6" fmla="*/ 4015 w 4310"/>
                <a:gd name="T7" fmla="*/ 0 h 6169"/>
                <a:gd name="T8" fmla="*/ 4310 w 4310"/>
                <a:gd name="T9" fmla="*/ 296 h 6169"/>
                <a:gd name="T10" fmla="*/ 4310 w 4310"/>
                <a:gd name="T11" fmla="*/ 5874 h 6169"/>
                <a:gd name="T12" fmla="*/ 4015 w 4310"/>
                <a:gd name="T13" fmla="*/ 6169 h 6169"/>
                <a:gd name="T14" fmla="*/ 295 w 4310"/>
                <a:gd name="T15" fmla="*/ 6169 h 6169"/>
                <a:gd name="T16" fmla="*/ 0 w 4310"/>
                <a:gd name="T17" fmla="*/ 5874 h 6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0" h="6169">
                  <a:moveTo>
                    <a:pt x="0" y="5874"/>
                  </a:moveTo>
                  <a:cubicBezTo>
                    <a:pt x="0" y="296"/>
                    <a:pt x="0" y="296"/>
                    <a:pt x="0" y="296"/>
                  </a:cubicBezTo>
                  <a:cubicBezTo>
                    <a:pt x="0" y="132"/>
                    <a:pt x="132" y="0"/>
                    <a:pt x="295" y="0"/>
                  </a:cubicBezTo>
                  <a:cubicBezTo>
                    <a:pt x="4015" y="0"/>
                    <a:pt x="4015" y="0"/>
                    <a:pt x="4015" y="0"/>
                  </a:cubicBezTo>
                  <a:cubicBezTo>
                    <a:pt x="4178" y="0"/>
                    <a:pt x="4310" y="132"/>
                    <a:pt x="4310" y="296"/>
                  </a:cubicBezTo>
                  <a:cubicBezTo>
                    <a:pt x="4310" y="5874"/>
                    <a:pt x="4310" y="5874"/>
                    <a:pt x="4310" y="5874"/>
                  </a:cubicBezTo>
                  <a:cubicBezTo>
                    <a:pt x="4310" y="6037"/>
                    <a:pt x="4178" y="6169"/>
                    <a:pt x="4015" y="6169"/>
                  </a:cubicBezTo>
                  <a:cubicBezTo>
                    <a:pt x="295" y="6169"/>
                    <a:pt x="295" y="6169"/>
                    <a:pt x="295" y="6169"/>
                  </a:cubicBezTo>
                  <a:cubicBezTo>
                    <a:pt x="132" y="6169"/>
                    <a:pt x="0" y="6037"/>
                    <a:pt x="0" y="5874"/>
                  </a:cubicBezTo>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122">
              <a:extLst>
                <a:ext uri="{FF2B5EF4-FFF2-40B4-BE49-F238E27FC236}">
                  <a16:creationId xmlns:a16="http://schemas.microsoft.com/office/drawing/2014/main" id="{02E3747E-205F-4216-8F06-436DF6EAB203}"/>
                </a:ext>
              </a:extLst>
            </p:cNvPr>
            <p:cNvSpPr>
              <a:spLocks/>
            </p:cNvSpPr>
            <p:nvPr/>
          </p:nvSpPr>
          <p:spPr bwMode="auto">
            <a:xfrm>
              <a:off x="4894263" y="3408363"/>
              <a:ext cx="1895475" cy="4632325"/>
            </a:xfrm>
            <a:custGeom>
              <a:avLst/>
              <a:gdLst>
                <a:gd name="T0" fmla="*/ 0 w 2211"/>
                <a:gd name="T1" fmla="*/ 5289 h 5401"/>
                <a:gd name="T2" fmla="*/ 0 w 2211"/>
                <a:gd name="T3" fmla="*/ 111 h 5401"/>
                <a:gd name="T4" fmla="*/ 112 w 2211"/>
                <a:gd name="T5" fmla="*/ 0 h 5401"/>
                <a:gd name="T6" fmla="*/ 2100 w 2211"/>
                <a:gd name="T7" fmla="*/ 0 h 5401"/>
                <a:gd name="T8" fmla="*/ 2211 w 2211"/>
                <a:gd name="T9" fmla="*/ 111 h 5401"/>
                <a:gd name="T10" fmla="*/ 2211 w 2211"/>
                <a:gd name="T11" fmla="*/ 5289 h 5401"/>
                <a:gd name="T12" fmla="*/ 2100 w 2211"/>
                <a:gd name="T13" fmla="*/ 5401 h 5401"/>
                <a:gd name="T14" fmla="*/ 112 w 2211"/>
                <a:gd name="T15" fmla="*/ 5401 h 5401"/>
                <a:gd name="T16" fmla="*/ 0 w 2211"/>
                <a:gd name="T17" fmla="*/ 528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1" h="5401">
                  <a:moveTo>
                    <a:pt x="0" y="5289"/>
                  </a:moveTo>
                  <a:cubicBezTo>
                    <a:pt x="0" y="111"/>
                    <a:pt x="0" y="111"/>
                    <a:pt x="0" y="111"/>
                  </a:cubicBezTo>
                  <a:cubicBezTo>
                    <a:pt x="0" y="50"/>
                    <a:pt x="50" y="0"/>
                    <a:pt x="112" y="0"/>
                  </a:cubicBezTo>
                  <a:cubicBezTo>
                    <a:pt x="2100" y="0"/>
                    <a:pt x="2100" y="0"/>
                    <a:pt x="2100" y="0"/>
                  </a:cubicBezTo>
                  <a:cubicBezTo>
                    <a:pt x="2161" y="0"/>
                    <a:pt x="2211" y="50"/>
                    <a:pt x="2211" y="111"/>
                  </a:cubicBezTo>
                  <a:cubicBezTo>
                    <a:pt x="2211" y="5289"/>
                    <a:pt x="2211" y="5289"/>
                    <a:pt x="2211" y="5289"/>
                  </a:cubicBezTo>
                  <a:cubicBezTo>
                    <a:pt x="2211" y="5351"/>
                    <a:pt x="2161" y="5401"/>
                    <a:pt x="2100" y="5401"/>
                  </a:cubicBezTo>
                  <a:cubicBezTo>
                    <a:pt x="112" y="5401"/>
                    <a:pt x="112" y="5401"/>
                    <a:pt x="112" y="5401"/>
                  </a:cubicBezTo>
                  <a:cubicBezTo>
                    <a:pt x="50" y="5401"/>
                    <a:pt x="0" y="5351"/>
                    <a:pt x="0" y="5289"/>
                  </a:cubicBezTo>
                </a:path>
              </a:pathLst>
            </a:custGeom>
            <a:solidFill>
              <a:srgbClr val="B2B2B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123">
              <a:extLst>
                <a:ext uri="{FF2B5EF4-FFF2-40B4-BE49-F238E27FC236}">
                  <a16:creationId xmlns:a16="http://schemas.microsoft.com/office/drawing/2014/main" id="{03A3922A-A8BF-404A-BC47-3B1DFC3D02D7}"/>
                </a:ext>
              </a:extLst>
            </p:cNvPr>
            <p:cNvSpPr>
              <a:spLocks/>
            </p:cNvSpPr>
            <p:nvPr/>
          </p:nvSpPr>
          <p:spPr bwMode="auto">
            <a:xfrm>
              <a:off x="3481388" y="4878388"/>
              <a:ext cx="1252538" cy="1724025"/>
            </a:xfrm>
            <a:custGeom>
              <a:avLst/>
              <a:gdLst>
                <a:gd name="T0" fmla="*/ 0 w 1460"/>
                <a:gd name="T1" fmla="*/ 1935 h 2011"/>
                <a:gd name="T2" fmla="*/ 0 w 1460"/>
                <a:gd name="T3" fmla="*/ 76 h 2011"/>
                <a:gd name="T4" fmla="*/ 76 w 1460"/>
                <a:gd name="T5" fmla="*/ 0 h 2011"/>
                <a:gd name="T6" fmla="*/ 1384 w 1460"/>
                <a:gd name="T7" fmla="*/ 0 h 2011"/>
                <a:gd name="T8" fmla="*/ 1460 w 1460"/>
                <a:gd name="T9" fmla="*/ 76 h 2011"/>
                <a:gd name="T10" fmla="*/ 1460 w 1460"/>
                <a:gd name="T11" fmla="*/ 1935 h 2011"/>
                <a:gd name="T12" fmla="*/ 1384 w 1460"/>
                <a:gd name="T13" fmla="*/ 2011 h 2011"/>
                <a:gd name="T14" fmla="*/ 76 w 1460"/>
                <a:gd name="T15" fmla="*/ 2011 h 2011"/>
                <a:gd name="T16" fmla="*/ 0 w 1460"/>
                <a:gd name="T17" fmla="*/ 1935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0" h="2011">
                  <a:moveTo>
                    <a:pt x="0" y="1935"/>
                  </a:moveTo>
                  <a:cubicBezTo>
                    <a:pt x="0" y="76"/>
                    <a:pt x="0" y="76"/>
                    <a:pt x="0" y="76"/>
                  </a:cubicBezTo>
                  <a:cubicBezTo>
                    <a:pt x="0" y="34"/>
                    <a:pt x="34" y="0"/>
                    <a:pt x="76" y="0"/>
                  </a:cubicBezTo>
                  <a:cubicBezTo>
                    <a:pt x="1384" y="0"/>
                    <a:pt x="1384" y="0"/>
                    <a:pt x="1384" y="0"/>
                  </a:cubicBezTo>
                  <a:cubicBezTo>
                    <a:pt x="1426" y="0"/>
                    <a:pt x="1460" y="34"/>
                    <a:pt x="1460" y="76"/>
                  </a:cubicBezTo>
                  <a:cubicBezTo>
                    <a:pt x="1460" y="1935"/>
                    <a:pt x="1460" y="1935"/>
                    <a:pt x="1460" y="1935"/>
                  </a:cubicBezTo>
                  <a:cubicBezTo>
                    <a:pt x="1460" y="1977"/>
                    <a:pt x="1426" y="2011"/>
                    <a:pt x="1384" y="2011"/>
                  </a:cubicBezTo>
                  <a:cubicBezTo>
                    <a:pt x="76" y="2011"/>
                    <a:pt x="76" y="2011"/>
                    <a:pt x="76" y="2011"/>
                  </a:cubicBezTo>
                  <a:cubicBezTo>
                    <a:pt x="34" y="2011"/>
                    <a:pt x="0" y="1977"/>
                    <a:pt x="0" y="1935"/>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124">
              <a:extLst>
                <a:ext uri="{FF2B5EF4-FFF2-40B4-BE49-F238E27FC236}">
                  <a16:creationId xmlns:a16="http://schemas.microsoft.com/office/drawing/2014/main" id="{A33E0799-D4A8-4A24-BBF8-4A2C6159F2E1}"/>
                </a:ext>
              </a:extLst>
            </p:cNvPr>
            <p:cNvSpPr>
              <a:spLocks/>
            </p:cNvSpPr>
            <p:nvPr/>
          </p:nvSpPr>
          <p:spPr bwMode="auto">
            <a:xfrm>
              <a:off x="6519863" y="3497263"/>
              <a:ext cx="176213" cy="285750"/>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125">
              <a:extLst>
                <a:ext uri="{FF2B5EF4-FFF2-40B4-BE49-F238E27FC236}">
                  <a16:creationId xmlns:a16="http://schemas.microsoft.com/office/drawing/2014/main" id="{1ABAE0F3-D022-4A1D-B466-E576FF8823DD}"/>
                </a:ext>
              </a:extLst>
            </p:cNvPr>
            <p:cNvSpPr>
              <a:spLocks/>
            </p:cNvSpPr>
            <p:nvPr/>
          </p:nvSpPr>
          <p:spPr bwMode="auto">
            <a:xfrm>
              <a:off x="6519863" y="3817938"/>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126">
              <a:extLst>
                <a:ext uri="{FF2B5EF4-FFF2-40B4-BE49-F238E27FC236}">
                  <a16:creationId xmlns:a16="http://schemas.microsoft.com/office/drawing/2014/main" id="{871A044F-7009-4EA7-9FDF-FBA8E2088E9F}"/>
                </a:ext>
              </a:extLst>
            </p:cNvPr>
            <p:cNvSpPr>
              <a:spLocks/>
            </p:cNvSpPr>
            <p:nvPr/>
          </p:nvSpPr>
          <p:spPr bwMode="auto">
            <a:xfrm>
              <a:off x="6519863" y="41402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127">
              <a:extLst>
                <a:ext uri="{FF2B5EF4-FFF2-40B4-BE49-F238E27FC236}">
                  <a16:creationId xmlns:a16="http://schemas.microsoft.com/office/drawing/2014/main" id="{BFABACBE-2BA9-4F86-8C56-75361ADA4A57}"/>
                </a:ext>
              </a:extLst>
            </p:cNvPr>
            <p:cNvSpPr>
              <a:spLocks/>
            </p:cNvSpPr>
            <p:nvPr/>
          </p:nvSpPr>
          <p:spPr bwMode="auto">
            <a:xfrm>
              <a:off x="6519863" y="4462463"/>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128">
              <a:extLst>
                <a:ext uri="{FF2B5EF4-FFF2-40B4-BE49-F238E27FC236}">
                  <a16:creationId xmlns:a16="http://schemas.microsoft.com/office/drawing/2014/main" id="{059075F7-7931-4058-BA89-248C3E7CB3E7}"/>
                </a:ext>
              </a:extLst>
            </p:cNvPr>
            <p:cNvSpPr>
              <a:spLocks/>
            </p:cNvSpPr>
            <p:nvPr/>
          </p:nvSpPr>
          <p:spPr bwMode="auto">
            <a:xfrm>
              <a:off x="6519863" y="4784725"/>
              <a:ext cx="176213" cy="287338"/>
            </a:xfrm>
            <a:custGeom>
              <a:avLst/>
              <a:gdLst>
                <a:gd name="T0" fmla="*/ 0 w 205"/>
                <a:gd name="T1" fmla="*/ 278 h 335"/>
                <a:gd name="T2" fmla="*/ 0 w 205"/>
                <a:gd name="T3" fmla="*/ 56 h 335"/>
                <a:gd name="T4" fmla="*/ 57 w 205"/>
                <a:gd name="T5" fmla="*/ 0 h 335"/>
                <a:gd name="T6" fmla="*/ 149 w 205"/>
                <a:gd name="T7" fmla="*/ 0 h 335"/>
                <a:gd name="T8" fmla="*/ 205 w 205"/>
                <a:gd name="T9" fmla="*/ 56 h 335"/>
                <a:gd name="T10" fmla="*/ 205 w 205"/>
                <a:gd name="T11" fmla="*/ 278 h 335"/>
                <a:gd name="T12" fmla="*/ 149 w 205"/>
                <a:gd name="T13" fmla="*/ 335 h 335"/>
                <a:gd name="T14" fmla="*/ 57 w 205"/>
                <a:gd name="T15" fmla="*/ 335 h 335"/>
                <a:gd name="T16" fmla="*/ 0 w 205"/>
                <a:gd name="T17" fmla="*/ 27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8"/>
                  </a:moveTo>
                  <a:cubicBezTo>
                    <a:pt x="0" y="56"/>
                    <a:pt x="0" y="56"/>
                    <a:pt x="0" y="56"/>
                  </a:cubicBezTo>
                  <a:cubicBezTo>
                    <a:pt x="0" y="25"/>
                    <a:pt x="26" y="0"/>
                    <a:pt x="57" y="0"/>
                  </a:cubicBezTo>
                  <a:cubicBezTo>
                    <a:pt x="149" y="0"/>
                    <a:pt x="149" y="0"/>
                    <a:pt x="149" y="0"/>
                  </a:cubicBezTo>
                  <a:cubicBezTo>
                    <a:pt x="180" y="0"/>
                    <a:pt x="205" y="25"/>
                    <a:pt x="205" y="56"/>
                  </a:cubicBezTo>
                  <a:cubicBezTo>
                    <a:pt x="205" y="278"/>
                    <a:pt x="205" y="278"/>
                    <a:pt x="205" y="278"/>
                  </a:cubicBezTo>
                  <a:cubicBezTo>
                    <a:pt x="205" y="309"/>
                    <a:pt x="180" y="335"/>
                    <a:pt x="149" y="335"/>
                  </a:cubicBezTo>
                  <a:cubicBezTo>
                    <a:pt x="57" y="335"/>
                    <a:pt x="57" y="335"/>
                    <a:pt x="57" y="335"/>
                  </a:cubicBezTo>
                  <a:cubicBezTo>
                    <a:pt x="26" y="335"/>
                    <a:pt x="0" y="309"/>
                    <a:pt x="0" y="27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129">
              <a:extLst>
                <a:ext uri="{FF2B5EF4-FFF2-40B4-BE49-F238E27FC236}">
                  <a16:creationId xmlns:a16="http://schemas.microsoft.com/office/drawing/2014/main" id="{97BFCF94-E705-4218-AAF4-EE78F85F7008}"/>
                </a:ext>
              </a:extLst>
            </p:cNvPr>
            <p:cNvSpPr>
              <a:spLocks/>
            </p:cNvSpPr>
            <p:nvPr/>
          </p:nvSpPr>
          <p:spPr bwMode="auto">
            <a:xfrm>
              <a:off x="6519863" y="51054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130">
              <a:extLst>
                <a:ext uri="{FF2B5EF4-FFF2-40B4-BE49-F238E27FC236}">
                  <a16:creationId xmlns:a16="http://schemas.microsoft.com/office/drawing/2014/main" id="{2E786BFA-952E-48D1-85D9-C9D1A1CABC1E}"/>
                </a:ext>
              </a:extLst>
            </p:cNvPr>
            <p:cNvSpPr>
              <a:spLocks/>
            </p:cNvSpPr>
            <p:nvPr/>
          </p:nvSpPr>
          <p:spPr bwMode="auto">
            <a:xfrm>
              <a:off x="6519863" y="5427663"/>
              <a:ext cx="176213" cy="287338"/>
            </a:xfrm>
            <a:custGeom>
              <a:avLst/>
              <a:gdLst>
                <a:gd name="T0" fmla="*/ 0 w 205"/>
                <a:gd name="T1" fmla="*/ 279 h 335"/>
                <a:gd name="T2" fmla="*/ 0 w 205"/>
                <a:gd name="T3" fmla="*/ 57 h 335"/>
                <a:gd name="T4" fmla="*/ 57 w 205"/>
                <a:gd name="T5" fmla="*/ 0 h 335"/>
                <a:gd name="T6" fmla="*/ 149 w 205"/>
                <a:gd name="T7" fmla="*/ 0 h 335"/>
                <a:gd name="T8" fmla="*/ 205 w 205"/>
                <a:gd name="T9" fmla="*/ 57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7"/>
                    <a:pt x="0" y="57"/>
                    <a:pt x="0" y="57"/>
                  </a:cubicBezTo>
                  <a:cubicBezTo>
                    <a:pt x="0" y="26"/>
                    <a:pt x="26" y="0"/>
                    <a:pt x="57" y="0"/>
                  </a:cubicBezTo>
                  <a:cubicBezTo>
                    <a:pt x="149" y="0"/>
                    <a:pt x="149" y="0"/>
                    <a:pt x="149" y="0"/>
                  </a:cubicBezTo>
                  <a:cubicBezTo>
                    <a:pt x="180" y="0"/>
                    <a:pt x="205" y="26"/>
                    <a:pt x="205" y="57"/>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131">
              <a:extLst>
                <a:ext uri="{FF2B5EF4-FFF2-40B4-BE49-F238E27FC236}">
                  <a16:creationId xmlns:a16="http://schemas.microsoft.com/office/drawing/2014/main" id="{82A4A352-4959-4B9D-8F42-453B27875C6B}"/>
                </a:ext>
              </a:extLst>
            </p:cNvPr>
            <p:cNvSpPr>
              <a:spLocks/>
            </p:cNvSpPr>
            <p:nvPr/>
          </p:nvSpPr>
          <p:spPr bwMode="auto">
            <a:xfrm>
              <a:off x="6519863" y="5749925"/>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132">
              <a:extLst>
                <a:ext uri="{FF2B5EF4-FFF2-40B4-BE49-F238E27FC236}">
                  <a16:creationId xmlns:a16="http://schemas.microsoft.com/office/drawing/2014/main" id="{75CDFFB9-3CF6-4939-AFE5-61AD6FBFEA46}"/>
                </a:ext>
              </a:extLst>
            </p:cNvPr>
            <p:cNvSpPr>
              <a:spLocks/>
            </p:cNvSpPr>
            <p:nvPr/>
          </p:nvSpPr>
          <p:spPr bwMode="auto">
            <a:xfrm>
              <a:off x="6519863" y="60706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133">
              <a:extLst>
                <a:ext uri="{FF2B5EF4-FFF2-40B4-BE49-F238E27FC236}">
                  <a16:creationId xmlns:a16="http://schemas.microsoft.com/office/drawing/2014/main" id="{9EE93D03-BFCE-49EB-A0CA-2D23D0D777F4}"/>
                </a:ext>
              </a:extLst>
            </p:cNvPr>
            <p:cNvSpPr>
              <a:spLocks/>
            </p:cNvSpPr>
            <p:nvPr/>
          </p:nvSpPr>
          <p:spPr bwMode="auto">
            <a:xfrm>
              <a:off x="6519863" y="6394450"/>
              <a:ext cx="176213" cy="285750"/>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134">
              <a:extLst>
                <a:ext uri="{FF2B5EF4-FFF2-40B4-BE49-F238E27FC236}">
                  <a16:creationId xmlns:a16="http://schemas.microsoft.com/office/drawing/2014/main" id="{1E7E5EA3-40D9-4AFC-8067-E3A222EE4A0F}"/>
                </a:ext>
              </a:extLst>
            </p:cNvPr>
            <p:cNvSpPr>
              <a:spLocks/>
            </p:cNvSpPr>
            <p:nvPr/>
          </p:nvSpPr>
          <p:spPr bwMode="auto">
            <a:xfrm>
              <a:off x="6519863" y="6715125"/>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135">
              <a:extLst>
                <a:ext uri="{FF2B5EF4-FFF2-40B4-BE49-F238E27FC236}">
                  <a16:creationId xmlns:a16="http://schemas.microsoft.com/office/drawing/2014/main" id="{4C9E2E2E-94D3-4712-9C46-F269C42CECCE}"/>
                </a:ext>
              </a:extLst>
            </p:cNvPr>
            <p:cNvSpPr>
              <a:spLocks/>
            </p:cNvSpPr>
            <p:nvPr/>
          </p:nvSpPr>
          <p:spPr bwMode="auto">
            <a:xfrm>
              <a:off x="6519863" y="7037388"/>
              <a:ext cx="176213" cy="287338"/>
            </a:xfrm>
            <a:custGeom>
              <a:avLst/>
              <a:gdLst>
                <a:gd name="T0" fmla="*/ 0 w 205"/>
                <a:gd name="T1" fmla="*/ 278 h 335"/>
                <a:gd name="T2" fmla="*/ 0 w 205"/>
                <a:gd name="T3" fmla="*/ 56 h 335"/>
                <a:gd name="T4" fmla="*/ 57 w 205"/>
                <a:gd name="T5" fmla="*/ 0 h 335"/>
                <a:gd name="T6" fmla="*/ 149 w 205"/>
                <a:gd name="T7" fmla="*/ 0 h 335"/>
                <a:gd name="T8" fmla="*/ 205 w 205"/>
                <a:gd name="T9" fmla="*/ 56 h 335"/>
                <a:gd name="T10" fmla="*/ 205 w 205"/>
                <a:gd name="T11" fmla="*/ 278 h 335"/>
                <a:gd name="T12" fmla="*/ 149 w 205"/>
                <a:gd name="T13" fmla="*/ 335 h 335"/>
                <a:gd name="T14" fmla="*/ 57 w 205"/>
                <a:gd name="T15" fmla="*/ 335 h 335"/>
                <a:gd name="T16" fmla="*/ 0 w 205"/>
                <a:gd name="T17" fmla="*/ 27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8"/>
                  </a:moveTo>
                  <a:cubicBezTo>
                    <a:pt x="0" y="56"/>
                    <a:pt x="0" y="56"/>
                    <a:pt x="0" y="56"/>
                  </a:cubicBezTo>
                  <a:cubicBezTo>
                    <a:pt x="0" y="25"/>
                    <a:pt x="26" y="0"/>
                    <a:pt x="57" y="0"/>
                  </a:cubicBezTo>
                  <a:cubicBezTo>
                    <a:pt x="149" y="0"/>
                    <a:pt x="149" y="0"/>
                    <a:pt x="149" y="0"/>
                  </a:cubicBezTo>
                  <a:cubicBezTo>
                    <a:pt x="180" y="0"/>
                    <a:pt x="205" y="25"/>
                    <a:pt x="205" y="56"/>
                  </a:cubicBezTo>
                  <a:cubicBezTo>
                    <a:pt x="205" y="278"/>
                    <a:pt x="205" y="278"/>
                    <a:pt x="205" y="278"/>
                  </a:cubicBezTo>
                  <a:cubicBezTo>
                    <a:pt x="205" y="309"/>
                    <a:pt x="180" y="335"/>
                    <a:pt x="149" y="335"/>
                  </a:cubicBezTo>
                  <a:cubicBezTo>
                    <a:pt x="57" y="335"/>
                    <a:pt x="57" y="335"/>
                    <a:pt x="57" y="335"/>
                  </a:cubicBezTo>
                  <a:cubicBezTo>
                    <a:pt x="26" y="335"/>
                    <a:pt x="0" y="309"/>
                    <a:pt x="0" y="27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136">
              <a:extLst>
                <a:ext uri="{FF2B5EF4-FFF2-40B4-BE49-F238E27FC236}">
                  <a16:creationId xmlns:a16="http://schemas.microsoft.com/office/drawing/2014/main" id="{2F13ED16-C1A5-483E-AA1A-FCDE25000E85}"/>
                </a:ext>
              </a:extLst>
            </p:cNvPr>
            <p:cNvSpPr>
              <a:spLocks/>
            </p:cNvSpPr>
            <p:nvPr/>
          </p:nvSpPr>
          <p:spPr bwMode="auto">
            <a:xfrm>
              <a:off x="6519863" y="7359651"/>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137">
              <a:extLst>
                <a:ext uri="{FF2B5EF4-FFF2-40B4-BE49-F238E27FC236}">
                  <a16:creationId xmlns:a16="http://schemas.microsoft.com/office/drawing/2014/main" id="{ABB2A110-8EF7-45E2-BE15-BA9100504144}"/>
                </a:ext>
              </a:extLst>
            </p:cNvPr>
            <p:cNvSpPr>
              <a:spLocks/>
            </p:cNvSpPr>
            <p:nvPr/>
          </p:nvSpPr>
          <p:spPr bwMode="auto">
            <a:xfrm>
              <a:off x="6519863" y="7680326"/>
              <a:ext cx="176213" cy="287338"/>
            </a:xfrm>
            <a:custGeom>
              <a:avLst/>
              <a:gdLst>
                <a:gd name="T0" fmla="*/ 0 w 205"/>
                <a:gd name="T1" fmla="*/ 279 h 335"/>
                <a:gd name="T2" fmla="*/ 0 w 205"/>
                <a:gd name="T3" fmla="*/ 57 h 335"/>
                <a:gd name="T4" fmla="*/ 57 w 205"/>
                <a:gd name="T5" fmla="*/ 0 h 335"/>
                <a:gd name="T6" fmla="*/ 149 w 205"/>
                <a:gd name="T7" fmla="*/ 0 h 335"/>
                <a:gd name="T8" fmla="*/ 205 w 205"/>
                <a:gd name="T9" fmla="*/ 57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7"/>
                    <a:pt x="0" y="57"/>
                    <a:pt x="0" y="57"/>
                  </a:cubicBezTo>
                  <a:cubicBezTo>
                    <a:pt x="0" y="26"/>
                    <a:pt x="26" y="0"/>
                    <a:pt x="57" y="0"/>
                  </a:cubicBezTo>
                  <a:cubicBezTo>
                    <a:pt x="149" y="0"/>
                    <a:pt x="149" y="0"/>
                    <a:pt x="149" y="0"/>
                  </a:cubicBezTo>
                  <a:cubicBezTo>
                    <a:pt x="180" y="0"/>
                    <a:pt x="205" y="26"/>
                    <a:pt x="205" y="57"/>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138">
              <a:extLst>
                <a:ext uri="{FF2B5EF4-FFF2-40B4-BE49-F238E27FC236}">
                  <a16:creationId xmlns:a16="http://schemas.microsoft.com/office/drawing/2014/main" id="{568B9ED6-AC99-4E8A-AB8D-97D17D734572}"/>
                </a:ext>
              </a:extLst>
            </p:cNvPr>
            <p:cNvSpPr>
              <a:spLocks/>
            </p:cNvSpPr>
            <p:nvPr/>
          </p:nvSpPr>
          <p:spPr bwMode="auto">
            <a:xfrm>
              <a:off x="6234113" y="3506788"/>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139">
              <a:extLst>
                <a:ext uri="{FF2B5EF4-FFF2-40B4-BE49-F238E27FC236}">
                  <a16:creationId xmlns:a16="http://schemas.microsoft.com/office/drawing/2014/main" id="{730709CC-C06F-4C57-96CF-6692AA81B2DA}"/>
                </a:ext>
              </a:extLst>
            </p:cNvPr>
            <p:cNvSpPr>
              <a:spLocks/>
            </p:cNvSpPr>
            <p:nvPr/>
          </p:nvSpPr>
          <p:spPr bwMode="auto">
            <a:xfrm>
              <a:off x="5930900" y="3979863"/>
              <a:ext cx="261938"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140">
              <a:extLst>
                <a:ext uri="{FF2B5EF4-FFF2-40B4-BE49-F238E27FC236}">
                  <a16:creationId xmlns:a16="http://schemas.microsoft.com/office/drawing/2014/main" id="{4755714C-B991-4F4E-AF2C-47CD6B9B1CED}"/>
                </a:ext>
              </a:extLst>
            </p:cNvPr>
            <p:cNvSpPr>
              <a:spLocks/>
            </p:cNvSpPr>
            <p:nvPr/>
          </p:nvSpPr>
          <p:spPr bwMode="auto">
            <a:xfrm>
              <a:off x="5629275" y="4048125"/>
              <a:ext cx="261938" cy="261938"/>
            </a:xfrm>
            <a:custGeom>
              <a:avLst/>
              <a:gdLst>
                <a:gd name="T0" fmla="*/ 0 w 304"/>
                <a:gd name="T1" fmla="*/ 291 h 304"/>
                <a:gd name="T2" fmla="*/ 0 w 304"/>
                <a:gd name="T3" fmla="*/ 12 h 304"/>
                <a:gd name="T4" fmla="*/ 13 w 304"/>
                <a:gd name="T5" fmla="*/ 0 h 304"/>
                <a:gd name="T6" fmla="*/ 292 w 304"/>
                <a:gd name="T7" fmla="*/ 0 h 304"/>
                <a:gd name="T8" fmla="*/ 304 w 304"/>
                <a:gd name="T9" fmla="*/ 12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4"/>
                    <a:pt x="292" y="304"/>
                  </a:cubicBezTo>
                  <a:cubicBezTo>
                    <a:pt x="13" y="304"/>
                    <a:pt x="13" y="304"/>
                    <a:pt x="13" y="304"/>
                  </a:cubicBezTo>
                  <a:cubicBezTo>
                    <a:pt x="6"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141">
              <a:extLst>
                <a:ext uri="{FF2B5EF4-FFF2-40B4-BE49-F238E27FC236}">
                  <a16:creationId xmlns:a16="http://schemas.microsoft.com/office/drawing/2014/main" id="{54851BD1-8A32-46FC-8554-522C9B0F11A8}"/>
                </a:ext>
              </a:extLst>
            </p:cNvPr>
            <p:cNvSpPr>
              <a:spLocks/>
            </p:cNvSpPr>
            <p:nvPr/>
          </p:nvSpPr>
          <p:spPr bwMode="auto">
            <a:xfrm>
              <a:off x="5329238" y="4210050"/>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142">
              <a:extLst>
                <a:ext uri="{FF2B5EF4-FFF2-40B4-BE49-F238E27FC236}">
                  <a16:creationId xmlns:a16="http://schemas.microsoft.com/office/drawing/2014/main" id="{D13FAA86-2498-4272-8572-916D4B977A12}"/>
                </a:ext>
              </a:extLst>
            </p:cNvPr>
            <p:cNvSpPr>
              <a:spLocks/>
            </p:cNvSpPr>
            <p:nvPr/>
          </p:nvSpPr>
          <p:spPr bwMode="auto">
            <a:xfrm>
              <a:off x="4994275" y="3506788"/>
              <a:ext cx="293688" cy="260350"/>
            </a:xfrm>
            <a:custGeom>
              <a:avLst/>
              <a:gdLst>
                <a:gd name="T0" fmla="*/ 0 w 343"/>
                <a:gd name="T1" fmla="*/ 290 h 303"/>
                <a:gd name="T2" fmla="*/ 0 w 343"/>
                <a:gd name="T3" fmla="*/ 13 h 303"/>
                <a:gd name="T4" fmla="*/ 14 w 343"/>
                <a:gd name="T5" fmla="*/ 0 h 303"/>
                <a:gd name="T6" fmla="*/ 329 w 343"/>
                <a:gd name="T7" fmla="*/ 0 h 303"/>
                <a:gd name="T8" fmla="*/ 343 w 343"/>
                <a:gd name="T9" fmla="*/ 13 h 303"/>
                <a:gd name="T10" fmla="*/ 343 w 343"/>
                <a:gd name="T11" fmla="*/ 290 h 303"/>
                <a:gd name="T12" fmla="*/ 329 w 343"/>
                <a:gd name="T13" fmla="*/ 303 h 303"/>
                <a:gd name="T14" fmla="*/ 14 w 343"/>
                <a:gd name="T15" fmla="*/ 303 h 303"/>
                <a:gd name="T16" fmla="*/ 0 w 343"/>
                <a:gd name="T17" fmla="*/ 2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3">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8"/>
                    <a:pt x="337" y="303"/>
                    <a:pt x="329" y="303"/>
                  </a:cubicBezTo>
                  <a:cubicBezTo>
                    <a:pt x="14" y="303"/>
                    <a:pt x="14" y="303"/>
                    <a:pt x="14" y="303"/>
                  </a:cubicBezTo>
                  <a:cubicBezTo>
                    <a:pt x="6" y="303"/>
                    <a:pt x="0" y="298"/>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143">
              <a:extLst>
                <a:ext uri="{FF2B5EF4-FFF2-40B4-BE49-F238E27FC236}">
                  <a16:creationId xmlns:a16="http://schemas.microsoft.com/office/drawing/2014/main" id="{8C5DFC62-DB06-4A6B-9FB9-7F72EF13BFA2}"/>
                </a:ext>
              </a:extLst>
            </p:cNvPr>
            <p:cNvSpPr>
              <a:spLocks/>
            </p:cNvSpPr>
            <p:nvPr/>
          </p:nvSpPr>
          <p:spPr bwMode="auto">
            <a:xfrm>
              <a:off x="4994275" y="3824288"/>
              <a:ext cx="293688" cy="260350"/>
            </a:xfrm>
            <a:custGeom>
              <a:avLst/>
              <a:gdLst>
                <a:gd name="T0" fmla="*/ 0 w 343"/>
                <a:gd name="T1" fmla="*/ 290 h 304"/>
                <a:gd name="T2" fmla="*/ 0 w 343"/>
                <a:gd name="T3" fmla="*/ 13 h 304"/>
                <a:gd name="T4" fmla="*/ 14 w 343"/>
                <a:gd name="T5" fmla="*/ 0 h 304"/>
                <a:gd name="T6" fmla="*/ 329 w 343"/>
                <a:gd name="T7" fmla="*/ 0 h 304"/>
                <a:gd name="T8" fmla="*/ 343 w 343"/>
                <a:gd name="T9" fmla="*/ 13 h 304"/>
                <a:gd name="T10" fmla="*/ 343 w 343"/>
                <a:gd name="T11" fmla="*/ 290 h 304"/>
                <a:gd name="T12" fmla="*/ 329 w 343"/>
                <a:gd name="T13" fmla="*/ 304 h 304"/>
                <a:gd name="T14" fmla="*/ 14 w 343"/>
                <a:gd name="T15" fmla="*/ 304 h 304"/>
                <a:gd name="T16" fmla="*/ 0 w 343"/>
                <a:gd name="T17" fmla="*/ 29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4">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8"/>
                    <a:pt x="337" y="304"/>
                    <a:pt x="329" y="304"/>
                  </a:cubicBezTo>
                  <a:cubicBezTo>
                    <a:pt x="14" y="304"/>
                    <a:pt x="14" y="304"/>
                    <a:pt x="14" y="304"/>
                  </a:cubicBezTo>
                  <a:cubicBezTo>
                    <a:pt x="6" y="304"/>
                    <a:pt x="0" y="298"/>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144">
              <a:extLst>
                <a:ext uri="{FF2B5EF4-FFF2-40B4-BE49-F238E27FC236}">
                  <a16:creationId xmlns:a16="http://schemas.microsoft.com/office/drawing/2014/main" id="{B46E03AD-E751-4367-82CD-2B24A0447074}"/>
                </a:ext>
              </a:extLst>
            </p:cNvPr>
            <p:cNvSpPr>
              <a:spLocks/>
            </p:cNvSpPr>
            <p:nvPr/>
          </p:nvSpPr>
          <p:spPr bwMode="auto">
            <a:xfrm>
              <a:off x="4994275" y="4132263"/>
              <a:ext cx="293688" cy="258763"/>
            </a:xfrm>
            <a:custGeom>
              <a:avLst/>
              <a:gdLst>
                <a:gd name="T0" fmla="*/ 0 w 343"/>
                <a:gd name="T1" fmla="*/ 290 h 303"/>
                <a:gd name="T2" fmla="*/ 0 w 343"/>
                <a:gd name="T3" fmla="*/ 13 h 303"/>
                <a:gd name="T4" fmla="*/ 14 w 343"/>
                <a:gd name="T5" fmla="*/ 0 h 303"/>
                <a:gd name="T6" fmla="*/ 329 w 343"/>
                <a:gd name="T7" fmla="*/ 0 h 303"/>
                <a:gd name="T8" fmla="*/ 343 w 343"/>
                <a:gd name="T9" fmla="*/ 13 h 303"/>
                <a:gd name="T10" fmla="*/ 343 w 343"/>
                <a:gd name="T11" fmla="*/ 290 h 303"/>
                <a:gd name="T12" fmla="*/ 329 w 343"/>
                <a:gd name="T13" fmla="*/ 303 h 303"/>
                <a:gd name="T14" fmla="*/ 14 w 343"/>
                <a:gd name="T15" fmla="*/ 303 h 303"/>
                <a:gd name="T16" fmla="*/ 0 w 343"/>
                <a:gd name="T17" fmla="*/ 2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3">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7"/>
                    <a:pt x="337" y="303"/>
                    <a:pt x="329" y="303"/>
                  </a:cubicBezTo>
                  <a:cubicBezTo>
                    <a:pt x="14" y="303"/>
                    <a:pt x="14" y="303"/>
                    <a:pt x="14" y="303"/>
                  </a:cubicBezTo>
                  <a:cubicBezTo>
                    <a:pt x="6" y="303"/>
                    <a:pt x="0" y="297"/>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145">
              <a:extLst>
                <a:ext uri="{FF2B5EF4-FFF2-40B4-BE49-F238E27FC236}">
                  <a16:creationId xmlns:a16="http://schemas.microsoft.com/office/drawing/2014/main" id="{E5393017-5B43-45A6-AC5A-24A4AA23E395}"/>
                </a:ext>
              </a:extLst>
            </p:cNvPr>
            <p:cNvSpPr>
              <a:spLocks/>
            </p:cNvSpPr>
            <p:nvPr/>
          </p:nvSpPr>
          <p:spPr bwMode="auto">
            <a:xfrm>
              <a:off x="4994275" y="4441825"/>
              <a:ext cx="293688" cy="339725"/>
            </a:xfrm>
            <a:custGeom>
              <a:avLst/>
              <a:gdLst>
                <a:gd name="T0" fmla="*/ 0 w 343"/>
                <a:gd name="T1" fmla="*/ 381 h 397"/>
                <a:gd name="T2" fmla="*/ 0 w 343"/>
                <a:gd name="T3" fmla="*/ 16 h 397"/>
                <a:gd name="T4" fmla="*/ 15 w 343"/>
                <a:gd name="T5" fmla="*/ 0 h 397"/>
                <a:gd name="T6" fmla="*/ 328 w 343"/>
                <a:gd name="T7" fmla="*/ 0 h 397"/>
                <a:gd name="T8" fmla="*/ 343 w 343"/>
                <a:gd name="T9" fmla="*/ 16 h 397"/>
                <a:gd name="T10" fmla="*/ 343 w 343"/>
                <a:gd name="T11" fmla="*/ 381 h 397"/>
                <a:gd name="T12" fmla="*/ 328 w 343"/>
                <a:gd name="T13" fmla="*/ 397 h 397"/>
                <a:gd name="T14" fmla="*/ 15 w 343"/>
                <a:gd name="T15" fmla="*/ 397 h 397"/>
                <a:gd name="T16" fmla="*/ 0 w 343"/>
                <a:gd name="T17" fmla="*/ 38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97">
                  <a:moveTo>
                    <a:pt x="0" y="381"/>
                  </a:moveTo>
                  <a:cubicBezTo>
                    <a:pt x="0" y="16"/>
                    <a:pt x="0" y="16"/>
                    <a:pt x="0" y="16"/>
                  </a:cubicBezTo>
                  <a:cubicBezTo>
                    <a:pt x="0" y="7"/>
                    <a:pt x="7" y="0"/>
                    <a:pt x="15" y="0"/>
                  </a:cubicBezTo>
                  <a:cubicBezTo>
                    <a:pt x="328" y="0"/>
                    <a:pt x="328" y="0"/>
                    <a:pt x="328" y="0"/>
                  </a:cubicBezTo>
                  <a:cubicBezTo>
                    <a:pt x="336" y="0"/>
                    <a:pt x="343" y="7"/>
                    <a:pt x="343" y="16"/>
                  </a:cubicBezTo>
                  <a:cubicBezTo>
                    <a:pt x="343" y="381"/>
                    <a:pt x="343" y="381"/>
                    <a:pt x="343" y="381"/>
                  </a:cubicBezTo>
                  <a:cubicBezTo>
                    <a:pt x="343" y="390"/>
                    <a:pt x="336" y="397"/>
                    <a:pt x="328" y="397"/>
                  </a:cubicBezTo>
                  <a:cubicBezTo>
                    <a:pt x="15" y="397"/>
                    <a:pt x="15" y="397"/>
                    <a:pt x="15" y="397"/>
                  </a:cubicBezTo>
                  <a:cubicBezTo>
                    <a:pt x="7" y="397"/>
                    <a:pt x="0" y="390"/>
                    <a:pt x="0" y="38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146">
              <a:extLst>
                <a:ext uri="{FF2B5EF4-FFF2-40B4-BE49-F238E27FC236}">
                  <a16:creationId xmlns:a16="http://schemas.microsoft.com/office/drawing/2014/main" id="{D768C3D6-99DC-424C-A527-49186BBEC243}"/>
                </a:ext>
              </a:extLst>
            </p:cNvPr>
            <p:cNvSpPr>
              <a:spLocks/>
            </p:cNvSpPr>
            <p:nvPr/>
          </p:nvSpPr>
          <p:spPr bwMode="auto">
            <a:xfrm>
              <a:off x="4994275" y="6370638"/>
              <a:ext cx="293688" cy="339725"/>
            </a:xfrm>
            <a:custGeom>
              <a:avLst/>
              <a:gdLst>
                <a:gd name="T0" fmla="*/ 0 w 343"/>
                <a:gd name="T1" fmla="*/ 381 h 396"/>
                <a:gd name="T2" fmla="*/ 0 w 343"/>
                <a:gd name="T3" fmla="*/ 15 h 396"/>
                <a:gd name="T4" fmla="*/ 15 w 343"/>
                <a:gd name="T5" fmla="*/ 0 h 396"/>
                <a:gd name="T6" fmla="*/ 328 w 343"/>
                <a:gd name="T7" fmla="*/ 0 h 396"/>
                <a:gd name="T8" fmla="*/ 343 w 343"/>
                <a:gd name="T9" fmla="*/ 15 h 396"/>
                <a:gd name="T10" fmla="*/ 343 w 343"/>
                <a:gd name="T11" fmla="*/ 381 h 396"/>
                <a:gd name="T12" fmla="*/ 328 w 343"/>
                <a:gd name="T13" fmla="*/ 396 h 396"/>
                <a:gd name="T14" fmla="*/ 15 w 343"/>
                <a:gd name="T15" fmla="*/ 396 h 396"/>
                <a:gd name="T16" fmla="*/ 0 w 343"/>
                <a:gd name="T17" fmla="*/ 38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96">
                  <a:moveTo>
                    <a:pt x="0" y="381"/>
                  </a:moveTo>
                  <a:cubicBezTo>
                    <a:pt x="0" y="15"/>
                    <a:pt x="0" y="15"/>
                    <a:pt x="0" y="15"/>
                  </a:cubicBezTo>
                  <a:cubicBezTo>
                    <a:pt x="0" y="7"/>
                    <a:pt x="7" y="0"/>
                    <a:pt x="15" y="0"/>
                  </a:cubicBezTo>
                  <a:cubicBezTo>
                    <a:pt x="328" y="0"/>
                    <a:pt x="328" y="0"/>
                    <a:pt x="328" y="0"/>
                  </a:cubicBezTo>
                  <a:cubicBezTo>
                    <a:pt x="336" y="0"/>
                    <a:pt x="343" y="7"/>
                    <a:pt x="343" y="15"/>
                  </a:cubicBezTo>
                  <a:cubicBezTo>
                    <a:pt x="343" y="381"/>
                    <a:pt x="343" y="381"/>
                    <a:pt x="343" y="381"/>
                  </a:cubicBezTo>
                  <a:cubicBezTo>
                    <a:pt x="343" y="389"/>
                    <a:pt x="336" y="396"/>
                    <a:pt x="328" y="396"/>
                  </a:cubicBezTo>
                  <a:cubicBezTo>
                    <a:pt x="15" y="396"/>
                    <a:pt x="15" y="396"/>
                    <a:pt x="15" y="396"/>
                  </a:cubicBezTo>
                  <a:cubicBezTo>
                    <a:pt x="7" y="396"/>
                    <a:pt x="0" y="389"/>
                    <a:pt x="0" y="38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147">
              <a:extLst>
                <a:ext uri="{FF2B5EF4-FFF2-40B4-BE49-F238E27FC236}">
                  <a16:creationId xmlns:a16="http://schemas.microsoft.com/office/drawing/2014/main" id="{DCFCE725-726D-4810-A354-2BA3B84C6298}"/>
                </a:ext>
              </a:extLst>
            </p:cNvPr>
            <p:cNvSpPr>
              <a:spLocks/>
            </p:cNvSpPr>
            <p:nvPr/>
          </p:nvSpPr>
          <p:spPr bwMode="auto">
            <a:xfrm>
              <a:off x="4994275" y="6769100"/>
              <a:ext cx="293688" cy="257175"/>
            </a:xfrm>
            <a:custGeom>
              <a:avLst/>
              <a:gdLst>
                <a:gd name="T0" fmla="*/ 0 w 343"/>
                <a:gd name="T1" fmla="*/ 287 h 300"/>
                <a:gd name="T2" fmla="*/ 0 w 343"/>
                <a:gd name="T3" fmla="*/ 14 h 300"/>
                <a:gd name="T4" fmla="*/ 14 w 343"/>
                <a:gd name="T5" fmla="*/ 0 h 300"/>
                <a:gd name="T6" fmla="*/ 329 w 343"/>
                <a:gd name="T7" fmla="*/ 0 h 300"/>
                <a:gd name="T8" fmla="*/ 343 w 343"/>
                <a:gd name="T9" fmla="*/ 14 h 300"/>
                <a:gd name="T10" fmla="*/ 343 w 343"/>
                <a:gd name="T11" fmla="*/ 287 h 300"/>
                <a:gd name="T12" fmla="*/ 329 w 343"/>
                <a:gd name="T13" fmla="*/ 300 h 300"/>
                <a:gd name="T14" fmla="*/ 14 w 343"/>
                <a:gd name="T15" fmla="*/ 300 h 300"/>
                <a:gd name="T16" fmla="*/ 0 w 343"/>
                <a:gd name="T17" fmla="*/ 28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0">
                  <a:moveTo>
                    <a:pt x="0" y="287"/>
                  </a:moveTo>
                  <a:cubicBezTo>
                    <a:pt x="0" y="14"/>
                    <a:pt x="0" y="14"/>
                    <a:pt x="0" y="14"/>
                  </a:cubicBezTo>
                  <a:cubicBezTo>
                    <a:pt x="0" y="6"/>
                    <a:pt x="6" y="0"/>
                    <a:pt x="14" y="0"/>
                  </a:cubicBezTo>
                  <a:cubicBezTo>
                    <a:pt x="329" y="0"/>
                    <a:pt x="329" y="0"/>
                    <a:pt x="329" y="0"/>
                  </a:cubicBezTo>
                  <a:cubicBezTo>
                    <a:pt x="337" y="0"/>
                    <a:pt x="343" y="6"/>
                    <a:pt x="343" y="14"/>
                  </a:cubicBezTo>
                  <a:cubicBezTo>
                    <a:pt x="343" y="287"/>
                    <a:pt x="343" y="287"/>
                    <a:pt x="343" y="287"/>
                  </a:cubicBezTo>
                  <a:cubicBezTo>
                    <a:pt x="343" y="294"/>
                    <a:pt x="337" y="300"/>
                    <a:pt x="329" y="300"/>
                  </a:cubicBezTo>
                  <a:cubicBezTo>
                    <a:pt x="14" y="300"/>
                    <a:pt x="14" y="300"/>
                    <a:pt x="14" y="300"/>
                  </a:cubicBezTo>
                  <a:cubicBezTo>
                    <a:pt x="6" y="300"/>
                    <a:pt x="0" y="294"/>
                    <a:pt x="0" y="287"/>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148">
              <a:extLst>
                <a:ext uri="{FF2B5EF4-FFF2-40B4-BE49-F238E27FC236}">
                  <a16:creationId xmlns:a16="http://schemas.microsoft.com/office/drawing/2014/main" id="{9A714761-7119-4018-9080-F09504AB1118}"/>
                </a:ext>
              </a:extLst>
            </p:cNvPr>
            <p:cNvSpPr>
              <a:spLocks/>
            </p:cNvSpPr>
            <p:nvPr/>
          </p:nvSpPr>
          <p:spPr bwMode="auto">
            <a:xfrm>
              <a:off x="4994275" y="4830763"/>
              <a:ext cx="293688" cy="1501775"/>
            </a:xfrm>
            <a:custGeom>
              <a:avLst/>
              <a:gdLst>
                <a:gd name="T0" fmla="*/ 0 w 343"/>
                <a:gd name="T1" fmla="*/ 1719 h 1751"/>
                <a:gd name="T2" fmla="*/ 0 w 343"/>
                <a:gd name="T3" fmla="*/ 32 h 1751"/>
                <a:gd name="T4" fmla="*/ 32 w 343"/>
                <a:gd name="T5" fmla="*/ 0 h 1751"/>
                <a:gd name="T6" fmla="*/ 311 w 343"/>
                <a:gd name="T7" fmla="*/ 0 h 1751"/>
                <a:gd name="T8" fmla="*/ 343 w 343"/>
                <a:gd name="T9" fmla="*/ 32 h 1751"/>
                <a:gd name="T10" fmla="*/ 343 w 343"/>
                <a:gd name="T11" fmla="*/ 1719 h 1751"/>
                <a:gd name="T12" fmla="*/ 311 w 343"/>
                <a:gd name="T13" fmla="*/ 1751 h 1751"/>
                <a:gd name="T14" fmla="*/ 32 w 343"/>
                <a:gd name="T15" fmla="*/ 1751 h 1751"/>
                <a:gd name="T16" fmla="*/ 0 w 343"/>
                <a:gd name="T17" fmla="*/ 1719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1751">
                  <a:moveTo>
                    <a:pt x="0" y="1719"/>
                  </a:moveTo>
                  <a:cubicBezTo>
                    <a:pt x="0" y="32"/>
                    <a:pt x="0" y="32"/>
                    <a:pt x="0" y="32"/>
                  </a:cubicBezTo>
                  <a:cubicBezTo>
                    <a:pt x="0" y="14"/>
                    <a:pt x="15" y="0"/>
                    <a:pt x="32" y="0"/>
                  </a:cubicBezTo>
                  <a:cubicBezTo>
                    <a:pt x="311" y="0"/>
                    <a:pt x="311" y="0"/>
                    <a:pt x="311" y="0"/>
                  </a:cubicBezTo>
                  <a:cubicBezTo>
                    <a:pt x="328" y="0"/>
                    <a:pt x="343" y="14"/>
                    <a:pt x="343" y="32"/>
                  </a:cubicBezTo>
                  <a:cubicBezTo>
                    <a:pt x="343" y="1719"/>
                    <a:pt x="343" y="1719"/>
                    <a:pt x="343" y="1719"/>
                  </a:cubicBezTo>
                  <a:cubicBezTo>
                    <a:pt x="343" y="1736"/>
                    <a:pt x="328" y="1751"/>
                    <a:pt x="311" y="1751"/>
                  </a:cubicBezTo>
                  <a:cubicBezTo>
                    <a:pt x="32" y="1751"/>
                    <a:pt x="32" y="1751"/>
                    <a:pt x="32" y="1751"/>
                  </a:cubicBezTo>
                  <a:cubicBezTo>
                    <a:pt x="15" y="1751"/>
                    <a:pt x="0" y="1736"/>
                    <a:pt x="0" y="17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149">
              <a:extLst>
                <a:ext uri="{FF2B5EF4-FFF2-40B4-BE49-F238E27FC236}">
                  <a16:creationId xmlns:a16="http://schemas.microsoft.com/office/drawing/2014/main" id="{94B81B0C-1B9D-42CD-AF40-E38CE0A9FD41}"/>
                </a:ext>
              </a:extLst>
            </p:cNvPr>
            <p:cNvSpPr>
              <a:spLocks/>
            </p:cNvSpPr>
            <p:nvPr/>
          </p:nvSpPr>
          <p:spPr bwMode="auto">
            <a:xfrm>
              <a:off x="5329238" y="4521200"/>
              <a:ext cx="258763" cy="260350"/>
            </a:xfrm>
            <a:custGeom>
              <a:avLst/>
              <a:gdLst>
                <a:gd name="T0" fmla="*/ 0 w 303"/>
                <a:gd name="T1" fmla="*/ 291 h 304"/>
                <a:gd name="T2" fmla="*/ 0 w 303"/>
                <a:gd name="T3" fmla="*/ 12 h 304"/>
                <a:gd name="T4" fmla="*/ 12 w 303"/>
                <a:gd name="T5" fmla="*/ 0 h 304"/>
                <a:gd name="T6" fmla="*/ 291 w 303"/>
                <a:gd name="T7" fmla="*/ 0 h 304"/>
                <a:gd name="T8" fmla="*/ 303 w 303"/>
                <a:gd name="T9" fmla="*/ 12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150">
              <a:extLst>
                <a:ext uri="{FF2B5EF4-FFF2-40B4-BE49-F238E27FC236}">
                  <a16:creationId xmlns:a16="http://schemas.microsoft.com/office/drawing/2014/main" id="{78A2156F-09B0-4A99-9D68-DBFF5B8F182E}"/>
                </a:ext>
              </a:extLst>
            </p:cNvPr>
            <p:cNvSpPr>
              <a:spLocks/>
            </p:cNvSpPr>
            <p:nvPr/>
          </p:nvSpPr>
          <p:spPr bwMode="auto">
            <a:xfrm>
              <a:off x="5329238" y="4830763"/>
              <a:ext cx="258763" cy="260350"/>
            </a:xfrm>
            <a:custGeom>
              <a:avLst/>
              <a:gdLst>
                <a:gd name="T0" fmla="*/ 0 w 303"/>
                <a:gd name="T1" fmla="*/ 291 h 303"/>
                <a:gd name="T2" fmla="*/ 0 w 303"/>
                <a:gd name="T3" fmla="*/ 12 h 303"/>
                <a:gd name="T4" fmla="*/ 12 w 303"/>
                <a:gd name="T5" fmla="*/ 0 h 303"/>
                <a:gd name="T6" fmla="*/ 291 w 303"/>
                <a:gd name="T7" fmla="*/ 0 h 303"/>
                <a:gd name="T8" fmla="*/ 303 w 303"/>
                <a:gd name="T9" fmla="*/ 12 h 303"/>
                <a:gd name="T10" fmla="*/ 303 w 303"/>
                <a:gd name="T11" fmla="*/ 291 h 303"/>
                <a:gd name="T12" fmla="*/ 291 w 303"/>
                <a:gd name="T13" fmla="*/ 303 h 303"/>
                <a:gd name="T14" fmla="*/ 12 w 303"/>
                <a:gd name="T15" fmla="*/ 303 h 303"/>
                <a:gd name="T16" fmla="*/ 0 w 303"/>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3"/>
                    <a:pt x="291" y="303"/>
                  </a:cubicBezTo>
                  <a:cubicBezTo>
                    <a:pt x="12" y="303"/>
                    <a:pt x="12" y="303"/>
                    <a:pt x="12" y="303"/>
                  </a:cubicBezTo>
                  <a:cubicBezTo>
                    <a:pt x="5"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151">
              <a:extLst>
                <a:ext uri="{FF2B5EF4-FFF2-40B4-BE49-F238E27FC236}">
                  <a16:creationId xmlns:a16="http://schemas.microsoft.com/office/drawing/2014/main" id="{AA5F4E4A-BDF4-4A15-A024-D57AEEB51C4A}"/>
                </a:ext>
              </a:extLst>
            </p:cNvPr>
            <p:cNvSpPr>
              <a:spLocks/>
            </p:cNvSpPr>
            <p:nvPr/>
          </p:nvSpPr>
          <p:spPr bwMode="auto">
            <a:xfrm>
              <a:off x="5329238" y="5140325"/>
              <a:ext cx="258763" cy="261938"/>
            </a:xfrm>
            <a:custGeom>
              <a:avLst/>
              <a:gdLst>
                <a:gd name="T0" fmla="*/ 0 w 303"/>
                <a:gd name="T1" fmla="*/ 292 h 304"/>
                <a:gd name="T2" fmla="*/ 0 w 303"/>
                <a:gd name="T3" fmla="*/ 13 h 304"/>
                <a:gd name="T4" fmla="*/ 12 w 303"/>
                <a:gd name="T5" fmla="*/ 0 h 304"/>
                <a:gd name="T6" fmla="*/ 291 w 303"/>
                <a:gd name="T7" fmla="*/ 0 h 304"/>
                <a:gd name="T8" fmla="*/ 303 w 303"/>
                <a:gd name="T9" fmla="*/ 13 h 304"/>
                <a:gd name="T10" fmla="*/ 303 w 303"/>
                <a:gd name="T11" fmla="*/ 292 h 304"/>
                <a:gd name="T12" fmla="*/ 291 w 303"/>
                <a:gd name="T13" fmla="*/ 304 h 304"/>
                <a:gd name="T14" fmla="*/ 12 w 303"/>
                <a:gd name="T15" fmla="*/ 304 h 304"/>
                <a:gd name="T16" fmla="*/ 0 w 303"/>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2"/>
                  </a:moveTo>
                  <a:cubicBezTo>
                    <a:pt x="0" y="13"/>
                    <a:pt x="0" y="13"/>
                    <a:pt x="0" y="13"/>
                  </a:cubicBezTo>
                  <a:cubicBezTo>
                    <a:pt x="0" y="6"/>
                    <a:pt x="5" y="0"/>
                    <a:pt x="12" y="0"/>
                  </a:cubicBezTo>
                  <a:cubicBezTo>
                    <a:pt x="291" y="0"/>
                    <a:pt x="291" y="0"/>
                    <a:pt x="291" y="0"/>
                  </a:cubicBezTo>
                  <a:cubicBezTo>
                    <a:pt x="298" y="0"/>
                    <a:pt x="303" y="6"/>
                    <a:pt x="303" y="13"/>
                  </a:cubicBezTo>
                  <a:cubicBezTo>
                    <a:pt x="303" y="292"/>
                    <a:pt x="303" y="292"/>
                    <a:pt x="303" y="292"/>
                  </a:cubicBezTo>
                  <a:cubicBezTo>
                    <a:pt x="303" y="299"/>
                    <a:pt x="298" y="304"/>
                    <a:pt x="291" y="304"/>
                  </a:cubicBezTo>
                  <a:cubicBezTo>
                    <a:pt x="12" y="304"/>
                    <a:pt x="12" y="304"/>
                    <a:pt x="12" y="304"/>
                  </a:cubicBezTo>
                  <a:cubicBezTo>
                    <a:pt x="5"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152">
              <a:extLst>
                <a:ext uri="{FF2B5EF4-FFF2-40B4-BE49-F238E27FC236}">
                  <a16:creationId xmlns:a16="http://schemas.microsoft.com/office/drawing/2014/main" id="{C9AE9DF0-94E9-4E36-ADCC-E87DB174857B}"/>
                </a:ext>
              </a:extLst>
            </p:cNvPr>
            <p:cNvSpPr>
              <a:spLocks/>
            </p:cNvSpPr>
            <p:nvPr/>
          </p:nvSpPr>
          <p:spPr bwMode="auto">
            <a:xfrm>
              <a:off x="5329238" y="5451475"/>
              <a:ext cx="258763" cy="260350"/>
            </a:xfrm>
            <a:custGeom>
              <a:avLst/>
              <a:gdLst>
                <a:gd name="T0" fmla="*/ 0 w 303"/>
                <a:gd name="T1" fmla="*/ 292 h 304"/>
                <a:gd name="T2" fmla="*/ 0 w 303"/>
                <a:gd name="T3" fmla="*/ 13 h 304"/>
                <a:gd name="T4" fmla="*/ 12 w 303"/>
                <a:gd name="T5" fmla="*/ 0 h 304"/>
                <a:gd name="T6" fmla="*/ 291 w 303"/>
                <a:gd name="T7" fmla="*/ 0 h 304"/>
                <a:gd name="T8" fmla="*/ 303 w 303"/>
                <a:gd name="T9" fmla="*/ 13 h 304"/>
                <a:gd name="T10" fmla="*/ 303 w 303"/>
                <a:gd name="T11" fmla="*/ 292 h 304"/>
                <a:gd name="T12" fmla="*/ 291 w 303"/>
                <a:gd name="T13" fmla="*/ 304 h 304"/>
                <a:gd name="T14" fmla="*/ 12 w 303"/>
                <a:gd name="T15" fmla="*/ 304 h 304"/>
                <a:gd name="T16" fmla="*/ 0 w 303"/>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2"/>
                  </a:moveTo>
                  <a:cubicBezTo>
                    <a:pt x="0" y="13"/>
                    <a:pt x="0" y="13"/>
                    <a:pt x="0" y="13"/>
                  </a:cubicBezTo>
                  <a:cubicBezTo>
                    <a:pt x="0" y="6"/>
                    <a:pt x="5" y="0"/>
                    <a:pt x="12" y="0"/>
                  </a:cubicBezTo>
                  <a:cubicBezTo>
                    <a:pt x="291" y="0"/>
                    <a:pt x="291" y="0"/>
                    <a:pt x="291" y="0"/>
                  </a:cubicBezTo>
                  <a:cubicBezTo>
                    <a:pt x="298" y="0"/>
                    <a:pt x="303" y="6"/>
                    <a:pt x="303" y="13"/>
                  </a:cubicBezTo>
                  <a:cubicBezTo>
                    <a:pt x="303" y="292"/>
                    <a:pt x="303" y="292"/>
                    <a:pt x="303" y="292"/>
                  </a:cubicBezTo>
                  <a:cubicBezTo>
                    <a:pt x="303" y="298"/>
                    <a:pt x="298" y="304"/>
                    <a:pt x="291" y="304"/>
                  </a:cubicBezTo>
                  <a:cubicBezTo>
                    <a:pt x="12" y="304"/>
                    <a:pt x="12" y="304"/>
                    <a:pt x="12" y="304"/>
                  </a:cubicBezTo>
                  <a:cubicBezTo>
                    <a:pt x="5" y="304"/>
                    <a:pt x="0" y="298"/>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153">
              <a:extLst>
                <a:ext uri="{FF2B5EF4-FFF2-40B4-BE49-F238E27FC236}">
                  <a16:creationId xmlns:a16="http://schemas.microsoft.com/office/drawing/2014/main" id="{CAA439C7-759E-458F-8B51-80539593E0DC}"/>
                </a:ext>
              </a:extLst>
            </p:cNvPr>
            <p:cNvSpPr>
              <a:spLocks/>
            </p:cNvSpPr>
            <p:nvPr/>
          </p:nvSpPr>
          <p:spPr bwMode="auto">
            <a:xfrm>
              <a:off x="5329238" y="5761038"/>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154">
              <a:extLst>
                <a:ext uri="{FF2B5EF4-FFF2-40B4-BE49-F238E27FC236}">
                  <a16:creationId xmlns:a16="http://schemas.microsoft.com/office/drawing/2014/main" id="{BB4A6510-F3DC-4F14-8382-2311A9027F1C}"/>
                </a:ext>
              </a:extLst>
            </p:cNvPr>
            <p:cNvSpPr>
              <a:spLocks/>
            </p:cNvSpPr>
            <p:nvPr/>
          </p:nvSpPr>
          <p:spPr bwMode="auto">
            <a:xfrm>
              <a:off x="5329238" y="6072188"/>
              <a:ext cx="258763" cy="260350"/>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155">
              <a:extLst>
                <a:ext uri="{FF2B5EF4-FFF2-40B4-BE49-F238E27FC236}">
                  <a16:creationId xmlns:a16="http://schemas.microsoft.com/office/drawing/2014/main" id="{16C04D7D-C71A-4831-8A0B-2C05081FEDC1}"/>
                </a:ext>
              </a:extLst>
            </p:cNvPr>
            <p:cNvSpPr>
              <a:spLocks/>
            </p:cNvSpPr>
            <p:nvPr/>
          </p:nvSpPr>
          <p:spPr bwMode="auto">
            <a:xfrm>
              <a:off x="5329238" y="6383338"/>
              <a:ext cx="258763" cy="260350"/>
            </a:xfrm>
            <a:custGeom>
              <a:avLst/>
              <a:gdLst>
                <a:gd name="T0" fmla="*/ 0 w 303"/>
                <a:gd name="T1" fmla="*/ 291 h 304"/>
                <a:gd name="T2" fmla="*/ 0 w 303"/>
                <a:gd name="T3" fmla="*/ 12 h 304"/>
                <a:gd name="T4" fmla="*/ 12 w 303"/>
                <a:gd name="T5" fmla="*/ 0 h 304"/>
                <a:gd name="T6" fmla="*/ 291 w 303"/>
                <a:gd name="T7" fmla="*/ 0 h 304"/>
                <a:gd name="T8" fmla="*/ 303 w 303"/>
                <a:gd name="T9" fmla="*/ 12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156">
              <a:extLst>
                <a:ext uri="{FF2B5EF4-FFF2-40B4-BE49-F238E27FC236}">
                  <a16:creationId xmlns:a16="http://schemas.microsoft.com/office/drawing/2014/main" id="{8BCEF4F5-B6D6-48CA-8B09-372A6D0F6969}"/>
                </a:ext>
              </a:extLst>
            </p:cNvPr>
            <p:cNvSpPr>
              <a:spLocks/>
            </p:cNvSpPr>
            <p:nvPr/>
          </p:nvSpPr>
          <p:spPr bwMode="auto">
            <a:xfrm>
              <a:off x="5329238" y="6692900"/>
              <a:ext cx="258763" cy="260350"/>
            </a:xfrm>
            <a:custGeom>
              <a:avLst/>
              <a:gdLst>
                <a:gd name="T0" fmla="*/ 0 w 303"/>
                <a:gd name="T1" fmla="*/ 291 h 303"/>
                <a:gd name="T2" fmla="*/ 0 w 303"/>
                <a:gd name="T3" fmla="*/ 12 h 303"/>
                <a:gd name="T4" fmla="*/ 12 w 303"/>
                <a:gd name="T5" fmla="*/ 0 h 303"/>
                <a:gd name="T6" fmla="*/ 291 w 303"/>
                <a:gd name="T7" fmla="*/ 0 h 303"/>
                <a:gd name="T8" fmla="*/ 303 w 303"/>
                <a:gd name="T9" fmla="*/ 12 h 303"/>
                <a:gd name="T10" fmla="*/ 303 w 303"/>
                <a:gd name="T11" fmla="*/ 291 h 303"/>
                <a:gd name="T12" fmla="*/ 291 w 303"/>
                <a:gd name="T13" fmla="*/ 303 h 303"/>
                <a:gd name="T14" fmla="*/ 12 w 303"/>
                <a:gd name="T15" fmla="*/ 303 h 303"/>
                <a:gd name="T16" fmla="*/ 0 w 303"/>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3"/>
                    <a:pt x="291" y="303"/>
                  </a:cubicBezTo>
                  <a:cubicBezTo>
                    <a:pt x="12" y="303"/>
                    <a:pt x="12" y="303"/>
                    <a:pt x="12" y="303"/>
                  </a:cubicBezTo>
                  <a:cubicBezTo>
                    <a:pt x="5"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157">
              <a:extLst>
                <a:ext uri="{FF2B5EF4-FFF2-40B4-BE49-F238E27FC236}">
                  <a16:creationId xmlns:a16="http://schemas.microsoft.com/office/drawing/2014/main" id="{9A0F98C5-6F59-49AE-B2BA-5B9B513CF120}"/>
                </a:ext>
              </a:extLst>
            </p:cNvPr>
            <p:cNvSpPr>
              <a:spLocks/>
            </p:cNvSpPr>
            <p:nvPr/>
          </p:nvSpPr>
          <p:spPr bwMode="auto">
            <a:xfrm>
              <a:off x="4989513" y="707072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158">
              <a:extLst>
                <a:ext uri="{FF2B5EF4-FFF2-40B4-BE49-F238E27FC236}">
                  <a16:creationId xmlns:a16="http://schemas.microsoft.com/office/drawing/2014/main" id="{DDC7188B-CB79-427F-8A95-478F5A5B36FD}"/>
                </a:ext>
              </a:extLst>
            </p:cNvPr>
            <p:cNvSpPr>
              <a:spLocks/>
            </p:cNvSpPr>
            <p:nvPr/>
          </p:nvSpPr>
          <p:spPr bwMode="auto">
            <a:xfrm>
              <a:off x="4989513" y="738187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159">
              <a:extLst>
                <a:ext uri="{FF2B5EF4-FFF2-40B4-BE49-F238E27FC236}">
                  <a16:creationId xmlns:a16="http://schemas.microsoft.com/office/drawing/2014/main" id="{83BEFFE1-8CCC-4D96-A444-474BA002B67B}"/>
                </a:ext>
              </a:extLst>
            </p:cNvPr>
            <p:cNvSpPr>
              <a:spLocks/>
            </p:cNvSpPr>
            <p:nvPr/>
          </p:nvSpPr>
          <p:spPr bwMode="auto">
            <a:xfrm>
              <a:off x="5159375" y="7381876"/>
              <a:ext cx="150813" cy="265113"/>
            </a:xfrm>
            <a:custGeom>
              <a:avLst/>
              <a:gdLst>
                <a:gd name="T0" fmla="*/ 0 w 176"/>
                <a:gd name="T1" fmla="*/ 260 h 309"/>
                <a:gd name="T2" fmla="*/ 0 w 176"/>
                <a:gd name="T3" fmla="*/ 49 h 309"/>
                <a:gd name="T4" fmla="*/ 49 w 176"/>
                <a:gd name="T5" fmla="*/ 0 h 309"/>
                <a:gd name="T6" fmla="*/ 128 w 176"/>
                <a:gd name="T7" fmla="*/ 0 h 309"/>
                <a:gd name="T8" fmla="*/ 176 w 176"/>
                <a:gd name="T9" fmla="*/ 49 h 309"/>
                <a:gd name="T10" fmla="*/ 176 w 176"/>
                <a:gd name="T11" fmla="*/ 260 h 309"/>
                <a:gd name="T12" fmla="*/ 128 w 176"/>
                <a:gd name="T13" fmla="*/ 309 h 309"/>
                <a:gd name="T14" fmla="*/ 49 w 176"/>
                <a:gd name="T15" fmla="*/ 309 h 309"/>
                <a:gd name="T16" fmla="*/ 0 w 176"/>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309">
                  <a:moveTo>
                    <a:pt x="0" y="260"/>
                  </a:moveTo>
                  <a:cubicBezTo>
                    <a:pt x="0" y="49"/>
                    <a:pt x="0" y="49"/>
                    <a:pt x="0" y="49"/>
                  </a:cubicBezTo>
                  <a:cubicBezTo>
                    <a:pt x="0" y="22"/>
                    <a:pt x="22" y="0"/>
                    <a:pt x="49" y="0"/>
                  </a:cubicBezTo>
                  <a:cubicBezTo>
                    <a:pt x="128" y="0"/>
                    <a:pt x="128" y="0"/>
                    <a:pt x="128" y="0"/>
                  </a:cubicBezTo>
                  <a:cubicBezTo>
                    <a:pt x="154" y="0"/>
                    <a:pt x="176" y="22"/>
                    <a:pt x="176" y="49"/>
                  </a:cubicBezTo>
                  <a:cubicBezTo>
                    <a:pt x="176" y="260"/>
                    <a:pt x="176" y="260"/>
                    <a:pt x="176" y="260"/>
                  </a:cubicBezTo>
                  <a:cubicBezTo>
                    <a:pt x="176" y="287"/>
                    <a:pt x="154"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160">
              <a:extLst>
                <a:ext uri="{FF2B5EF4-FFF2-40B4-BE49-F238E27FC236}">
                  <a16:creationId xmlns:a16="http://schemas.microsoft.com/office/drawing/2014/main" id="{1A3F3ED0-A11D-4D41-9D8D-D6E7FD9B29CB}"/>
                </a:ext>
              </a:extLst>
            </p:cNvPr>
            <p:cNvSpPr>
              <a:spLocks/>
            </p:cNvSpPr>
            <p:nvPr/>
          </p:nvSpPr>
          <p:spPr bwMode="auto">
            <a:xfrm>
              <a:off x="4989513" y="769302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161">
              <a:extLst>
                <a:ext uri="{FF2B5EF4-FFF2-40B4-BE49-F238E27FC236}">
                  <a16:creationId xmlns:a16="http://schemas.microsoft.com/office/drawing/2014/main" id="{1F73C11D-AB89-4CD3-963F-606AB0D69E14}"/>
                </a:ext>
              </a:extLst>
            </p:cNvPr>
            <p:cNvSpPr>
              <a:spLocks/>
            </p:cNvSpPr>
            <p:nvPr/>
          </p:nvSpPr>
          <p:spPr bwMode="auto">
            <a:xfrm>
              <a:off x="5629275" y="436245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162">
              <a:extLst>
                <a:ext uri="{FF2B5EF4-FFF2-40B4-BE49-F238E27FC236}">
                  <a16:creationId xmlns:a16="http://schemas.microsoft.com/office/drawing/2014/main" id="{573088E2-8C82-4795-96C0-5E14BC0503E1}"/>
                </a:ext>
              </a:extLst>
            </p:cNvPr>
            <p:cNvSpPr>
              <a:spLocks/>
            </p:cNvSpPr>
            <p:nvPr/>
          </p:nvSpPr>
          <p:spPr bwMode="auto">
            <a:xfrm>
              <a:off x="5629275" y="4675188"/>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163">
              <a:extLst>
                <a:ext uri="{FF2B5EF4-FFF2-40B4-BE49-F238E27FC236}">
                  <a16:creationId xmlns:a16="http://schemas.microsoft.com/office/drawing/2014/main" id="{58B466EB-F77A-4699-85CE-8A7A585DDD90}"/>
                </a:ext>
              </a:extLst>
            </p:cNvPr>
            <p:cNvSpPr>
              <a:spLocks/>
            </p:cNvSpPr>
            <p:nvPr/>
          </p:nvSpPr>
          <p:spPr bwMode="auto">
            <a:xfrm>
              <a:off x="5629275" y="4987925"/>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164">
              <a:extLst>
                <a:ext uri="{FF2B5EF4-FFF2-40B4-BE49-F238E27FC236}">
                  <a16:creationId xmlns:a16="http://schemas.microsoft.com/office/drawing/2014/main" id="{F80B037F-201C-42E1-869A-7DD6F6A5E02C}"/>
                </a:ext>
              </a:extLst>
            </p:cNvPr>
            <p:cNvSpPr>
              <a:spLocks/>
            </p:cNvSpPr>
            <p:nvPr/>
          </p:nvSpPr>
          <p:spPr bwMode="auto">
            <a:xfrm>
              <a:off x="5629275" y="5299075"/>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165">
              <a:extLst>
                <a:ext uri="{FF2B5EF4-FFF2-40B4-BE49-F238E27FC236}">
                  <a16:creationId xmlns:a16="http://schemas.microsoft.com/office/drawing/2014/main" id="{D8E5957A-2E05-4036-AC2B-9F7100F7A644}"/>
                </a:ext>
              </a:extLst>
            </p:cNvPr>
            <p:cNvSpPr>
              <a:spLocks/>
            </p:cNvSpPr>
            <p:nvPr/>
          </p:nvSpPr>
          <p:spPr bwMode="auto">
            <a:xfrm>
              <a:off x="5629275" y="5613400"/>
              <a:ext cx="261938" cy="258763"/>
            </a:xfrm>
            <a:custGeom>
              <a:avLst/>
              <a:gdLst>
                <a:gd name="T0" fmla="*/ 0 w 304"/>
                <a:gd name="T1" fmla="*/ 291 h 303"/>
                <a:gd name="T2" fmla="*/ 0 w 304"/>
                <a:gd name="T3" fmla="*/ 12 h 303"/>
                <a:gd name="T4" fmla="*/ 13 w 304"/>
                <a:gd name="T5" fmla="*/ 0 h 303"/>
                <a:gd name="T6" fmla="*/ 292 w 304"/>
                <a:gd name="T7" fmla="*/ 0 h 303"/>
                <a:gd name="T8" fmla="*/ 304 w 304"/>
                <a:gd name="T9" fmla="*/ 12 h 303"/>
                <a:gd name="T10" fmla="*/ 304 w 304"/>
                <a:gd name="T11" fmla="*/ 291 h 303"/>
                <a:gd name="T12" fmla="*/ 292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3"/>
                    <a:pt x="292"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166">
              <a:extLst>
                <a:ext uri="{FF2B5EF4-FFF2-40B4-BE49-F238E27FC236}">
                  <a16:creationId xmlns:a16="http://schemas.microsoft.com/office/drawing/2014/main" id="{784A6544-1455-4562-8529-EAFD271FEB6A}"/>
                </a:ext>
              </a:extLst>
            </p:cNvPr>
            <p:cNvSpPr>
              <a:spLocks/>
            </p:cNvSpPr>
            <p:nvPr/>
          </p:nvSpPr>
          <p:spPr bwMode="auto">
            <a:xfrm>
              <a:off x="5629275" y="591185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167">
              <a:extLst>
                <a:ext uri="{FF2B5EF4-FFF2-40B4-BE49-F238E27FC236}">
                  <a16:creationId xmlns:a16="http://schemas.microsoft.com/office/drawing/2014/main" id="{20789D7F-A794-430B-9104-55DAC129835C}"/>
                </a:ext>
              </a:extLst>
            </p:cNvPr>
            <p:cNvSpPr>
              <a:spLocks/>
            </p:cNvSpPr>
            <p:nvPr/>
          </p:nvSpPr>
          <p:spPr bwMode="auto">
            <a:xfrm>
              <a:off x="5629275" y="622300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168">
              <a:extLst>
                <a:ext uri="{FF2B5EF4-FFF2-40B4-BE49-F238E27FC236}">
                  <a16:creationId xmlns:a16="http://schemas.microsoft.com/office/drawing/2014/main" id="{BDFC05A5-FF80-4AA0-BE88-95B5AE0186DC}"/>
                </a:ext>
              </a:extLst>
            </p:cNvPr>
            <p:cNvSpPr>
              <a:spLocks/>
            </p:cNvSpPr>
            <p:nvPr/>
          </p:nvSpPr>
          <p:spPr bwMode="auto">
            <a:xfrm>
              <a:off x="5629275" y="6532563"/>
              <a:ext cx="261938" cy="260350"/>
            </a:xfrm>
            <a:custGeom>
              <a:avLst/>
              <a:gdLst>
                <a:gd name="T0" fmla="*/ 0 w 304"/>
                <a:gd name="T1" fmla="*/ 291 h 304"/>
                <a:gd name="T2" fmla="*/ 0 w 304"/>
                <a:gd name="T3" fmla="*/ 12 h 304"/>
                <a:gd name="T4" fmla="*/ 13 w 304"/>
                <a:gd name="T5" fmla="*/ 0 h 304"/>
                <a:gd name="T6" fmla="*/ 292 w 304"/>
                <a:gd name="T7" fmla="*/ 0 h 304"/>
                <a:gd name="T8" fmla="*/ 304 w 304"/>
                <a:gd name="T9" fmla="*/ 12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169">
              <a:extLst>
                <a:ext uri="{FF2B5EF4-FFF2-40B4-BE49-F238E27FC236}">
                  <a16:creationId xmlns:a16="http://schemas.microsoft.com/office/drawing/2014/main" id="{7214997C-9573-47E2-85FC-2EED73DEB6B8}"/>
                </a:ext>
              </a:extLst>
            </p:cNvPr>
            <p:cNvSpPr>
              <a:spLocks/>
            </p:cNvSpPr>
            <p:nvPr/>
          </p:nvSpPr>
          <p:spPr bwMode="auto">
            <a:xfrm>
              <a:off x="5629275" y="6840538"/>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70">
              <a:extLst>
                <a:ext uri="{FF2B5EF4-FFF2-40B4-BE49-F238E27FC236}">
                  <a16:creationId xmlns:a16="http://schemas.microsoft.com/office/drawing/2014/main" id="{767465C3-46E9-48EB-A4A2-904DD53F83AD}"/>
                </a:ext>
              </a:extLst>
            </p:cNvPr>
            <p:cNvSpPr>
              <a:spLocks/>
            </p:cNvSpPr>
            <p:nvPr/>
          </p:nvSpPr>
          <p:spPr bwMode="auto">
            <a:xfrm>
              <a:off x="5629275" y="7148513"/>
              <a:ext cx="261938" cy="261938"/>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171">
              <a:extLst>
                <a:ext uri="{FF2B5EF4-FFF2-40B4-BE49-F238E27FC236}">
                  <a16:creationId xmlns:a16="http://schemas.microsoft.com/office/drawing/2014/main" id="{9971BC77-8070-4CD5-BD4D-70040D10DA20}"/>
                </a:ext>
              </a:extLst>
            </p:cNvPr>
            <p:cNvSpPr>
              <a:spLocks/>
            </p:cNvSpPr>
            <p:nvPr/>
          </p:nvSpPr>
          <p:spPr bwMode="auto">
            <a:xfrm>
              <a:off x="5329238" y="6999288"/>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172">
              <a:extLst>
                <a:ext uri="{FF2B5EF4-FFF2-40B4-BE49-F238E27FC236}">
                  <a16:creationId xmlns:a16="http://schemas.microsoft.com/office/drawing/2014/main" id="{42C8C7B8-1F1F-462B-977C-401263A0F8C5}"/>
                </a:ext>
              </a:extLst>
            </p:cNvPr>
            <p:cNvSpPr>
              <a:spLocks/>
            </p:cNvSpPr>
            <p:nvPr/>
          </p:nvSpPr>
          <p:spPr bwMode="auto">
            <a:xfrm>
              <a:off x="5629275" y="7469188"/>
              <a:ext cx="261938" cy="490538"/>
            </a:xfrm>
            <a:custGeom>
              <a:avLst/>
              <a:gdLst>
                <a:gd name="T0" fmla="*/ 0 w 304"/>
                <a:gd name="T1" fmla="*/ 555 h 573"/>
                <a:gd name="T2" fmla="*/ 0 w 304"/>
                <a:gd name="T3" fmla="*/ 17 h 573"/>
                <a:gd name="T4" fmla="*/ 18 w 304"/>
                <a:gd name="T5" fmla="*/ 0 h 573"/>
                <a:gd name="T6" fmla="*/ 287 w 304"/>
                <a:gd name="T7" fmla="*/ 0 h 573"/>
                <a:gd name="T8" fmla="*/ 304 w 304"/>
                <a:gd name="T9" fmla="*/ 17 h 573"/>
                <a:gd name="T10" fmla="*/ 304 w 304"/>
                <a:gd name="T11" fmla="*/ 555 h 573"/>
                <a:gd name="T12" fmla="*/ 287 w 304"/>
                <a:gd name="T13" fmla="*/ 573 h 573"/>
                <a:gd name="T14" fmla="*/ 18 w 304"/>
                <a:gd name="T15" fmla="*/ 573 h 573"/>
                <a:gd name="T16" fmla="*/ 0 w 304"/>
                <a:gd name="T17" fmla="*/ 55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573">
                  <a:moveTo>
                    <a:pt x="0" y="555"/>
                  </a:moveTo>
                  <a:cubicBezTo>
                    <a:pt x="0" y="17"/>
                    <a:pt x="0" y="17"/>
                    <a:pt x="0" y="17"/>
                  </a:cubicBezTo>
                  <a:cubicBezTo>
                    <a:pt x="0" y="8"/>
                    <a:pt x="8" y="0"/>
                    <a:pt x="18" y="0"/>
                  </a:cubicBezTo>
                  <a:cubicBezTo>
                    <a:pt x="287" y="0"/>
                    <a:pt x="287" y="0"/>
                    <a:pt x="287" y="0"/>
                  </a:cubicBezTo>
                  <a:cubicBezTo>
                    <a:pt x="296" y="0"/>
                    <a:pt x="304" y="8"/>
                    <a:pt x="304" y="17"/>
                  </a:cubicBezTo>
                  <a:cubicBezTo>
                    <a:pt x="304" y="555"/>
                    <a:pt x="304" y="555"/>
                    <a:pt x="304" y="555"/>
                  </a:cubicBezTo>
                  <a:cubicBezTo>
                    <a:pt x="304" y="565"/>
                    <a:pt x="296" y="573"/>
                    <a:pt x="287" y="573"/>
                  </a:cubicBezTo>
                  <a:cubicBezTo>
                    <a:pt x="18" y="573"/>
                    <a:pt x="18" y="573"/>
                    <a:pt x="18" y="573"/>
                  </a:cubicBezTo>
                  <a:cubicBezTo>
                    <a:pt x="8" y="573"/>
                    <a:pt x="0" y="565"/>
                    <a:pt x="0" y="55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173">
              <a:extLst>
                <a:ext uri="{FF2B5EF4-FFF2-40B4-BE49-F238E27FC236}">
                  <a16:creationId xmlns:a16="http://schemas.microsoft.com/office/drawing/2014/main" id="{C3999F93-205D-4120-BFCE-379B80EC426C}"/>
                </a:ext>
              </a:extLst>
            </p:cNvPr>
            <p:cNvSpPr>
              <a:spLocks/>
            </p:cNvSpPr>
            <p:nvPr/>
          </p:nvSpPr>
          <p:spPr bwMode="auto">
            <a:xfrm>
              <a:off x="5329238" y="7307263"/>
              <a:ext cx="258763" cy="652463"/>
            </a:xfrm>
            <a:custGeom>
              <a:avLst/>
              <a:gdLst>
                <a:gd name="T0" fmla="*/ 0 w 303"/>
                <a:gd name="T1" fmla="*/ 742 h 762"/>
                <a:gd name="T2" fmla="*/ 0 w 303"/>
                <a:gd name="T3" fmla="*/ 20 h 762"/>
                <a:gd name="T4" fmla="*/ 20 w 303"/>
                <a:gd name="T5" fmla="*/ 0 h 762"/>
                <a:gd name="T6" fmla="*/ 284 w 303"/>
                <a:gd name="T7" fmla="*/ 0 h 762"/>
                <a:gd name="T8" fmla="*/ 303 w 303"/>
                <a:gd name="T9" fmla="*/ 20 h 762"/>
                <a:gd name="T10" fmla="*/ 303 w 303"/>
                <a:gd name="T11" fmla="*/ 742 h 762"/>
                <a:gd name="T12" fmla="*/ 284 w 303"/>
                <a:gd name="T13" fmla="*/ 762 h 762"/>
                <a:gd name="T14" fmla="*/ 20 w 303"/>
                <a:gd name="T15" fmla="*/ 762 h 762"/>
                <a:gd name="T16" fmla="*/ 0 w 303"/>
                <a:gd name="T17" fmla="*/ 74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762">
                  <a:moveTo>
                    <a:pt x="0" y="742"/>
                  </a:moveTo>
                  <a:cubicBezTo>
                    <a:pt x="0" y="20"/>
                    <a:pt x="0" y="20"/>
                    <a:pt x="0" y="20"/>
                  </a:cubicBezTo>
                  <a:cubicBezTo>
                    <a:pt x="0" y="9"/>
                    <a:pt x="9" y="0"/>
                    <a:pt x="20" y="0"/>
                  </a:cubicBezTo>
                  <a:cubicBezTo>
                    <a:pt x="284" y="0"/>
                    <a:pt x="284" y="0"/>
                    <a:pt x="284" y="0"/>
                  </a:cubicBezTo>
                  <a:cubicBezTo>
                    <a:pt x="294" y="0"/>
                    <a:pt x="303" y="9"/>
                    <a:pt x="303" y="20"/>
                  </a:cubicBezTo>
                  <a:cubicBezTo>
                    <a:pt x="303" y="742"/>
                    <a:pt x="303" y="742"/>
                    <a:pt x="303" y="742"/>
                  </a:cubicBezTo>
                  <a:cubicBezTo>
                    <a:pt x="303" y="753"/>
                    <a:pt x="294" y="762"/>
                    <a:pt x="284" y="762"/>
                  </a:cubicBezTo>
                  <a:cubicBezTo>
                    <a:pt x="20" y="762"/>
                    <a:pt x="20" y="762"/>
                    <a:pt x="20" y="762"/>
                  </a:cubicBezTo>
                  <a:cubicBezTo>
                    <a:pt x="9" y="762"/>
                    <a:pt x="0" y="753"/>
                    <a:pt x="0" y="7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174">
              <a:extLst>
                <a:ext uri="{FF2B5EF4-FFF2-40B4-BE49-F238E27FC236}">
                  <a16:creationId xmlns:a16="http://schemas.microsoft.com/office/drawing/2014/main" id="{3CF67890-2D99-47E7-81EA-F2E32C431E79}"/>
                </a:ext>
              </a:extLst>
            </p:cNvPr>
            <p:cNvSpPr>
              <a:spLocks/>
            </p:cNvSpPr>
            <p:nvPr/>
          </p:nvSpPr>
          <p:spPr bwMode="auto">
            <a:xfrm>
              <a:off x="5629275" y="3506788"/>
              <a:ext cx="261938" cy="495300"/>
            </a:xfrm>
            <a:custGeom>
              <a:avLst/>
              <a:gdLst>
                <a:gd name="T0" fmla="*/ 0 w 304"/>
                <a:gd name="T1" fmla="*/ 561 h 578"/>
                <a:gd name="T2" fmla="*/ 0 w 304"/>
                <a:gd name="T3" fmla="*/ 17 h 578"/>
                <a:gd name="T4" fmla="*/ 18 w 304"/>
                <a:gd name="T5" fmla="*/ 0 h 578"/>
                <a:gd name="T6" fmla="*/ 287 w 304"/>
                <a:gd name="T7" fmla="*/ 0 h 578"/>
                <a:gd name="T8" fmla="*/ 304 w 304"/>
                <a:gd name="T9" fmla="*/ 17 h 578"/>
                <a:gd name="T10" fmla="*/ 304 w 304"/>
                <a:gd name="T11" fmla="*/ 561 h 578"/>
                <a:gd name="T12" fmla="*/ 287 w 304"/>
                <a:gd name="T13" fmla="*/ 578 h 578"/>
                <a:gd name="T14" fmla="*/ 18 w 304"/>
                <a:gd name="T15" fmla="*/ 578 h 578"/>
                <a:gd name="T16" fmla="*/ 0 w 304"/>
                <a:gd name="T17" fmla="*/ 56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578">
                  <a:moveTo>
                    <a:pt x="0" y="561"/>
                  </a:moveTo>
                  <a:cubicBezTo>
                    <a:pt x="0" y="17"/>
                    <a:pt x="0" y="17"/>
                    <a:pt x="0" y="17"/>
                  </a:cubicBezTo>
                  <a:cubicBezTo>
                    <a:pt x="0" y="7"/>
                    <a:pt x="8" y="0"/>
                    <a:pt x="18" y="0"/>
                  </a:cubicBezTo>
                  <a:cubicBezTo>
                    <a:pt x="287" y="0"/>
                    <a:pt x="287" y="0"/>
                    <a:pt x="287" y="0"/>
                  </a:cubicBezTo>
                  <a:cubicBezTo>
                    <a:pt x="296" y="0"/>
                    <a:pt x="304" y="7"/>
                    <a:pt x="304" y="17"/>
                  </a:cubicBezTo>
                  <a:cubicBezTo>
                    <a:pt x="304" y="561"/>
                    <a:pt x="304" y="561"/>
                    <a:pt x="304" y="561"/>
                  </a:cubicBezTo>
                  <a:cubicBezTo>
                    <a:pt x="304" y="570"/>
                    <a:pt x="296" y="578"/>
                    <a:pt x="287" y="578"/>
                  </a:cubicBezTo>
                  <a:cubicBezTo>
                    <a:pt x="18" y="578"/>
                    <a:pt x="18" y="578"/>
                    <a:pt x="18" y="578"/>
                  </a:cubicBezTo>
                  <a:cubicBezTo>
                    <a:pt x="8" y="578"/>
                    <a:pt x="0" y="570"/>
                    <a:pt x="0" y="56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175">
              <a:extLst>
                <a:ext uri="{FF2B5EF4-FFF2-40B4-BE49-F238E27FC236}">
                  <a16:creationId xmlns:a16="http://schemas.microsoft.com/office/drawing/2014/main" id="{C91747B2-CBDD-4559-B85E-2381B946A3D4}"/>
                </a:ext>
              </a:extLst>
            </p:cNvPr>
            <p:cNvSpPr>
              <a:spLocks/>
            </p:cNvSpPr>
            <p:nvPr/>
          </p:nvSpPr>
          <p:spPr bwMode="auto">
            <a:xfrm>
              <a:off x="5329238" y="3502025"/>
              <a:ext cx="258763" cy="661988"/>
            </a:xfrm>
            <a:custGeom>
              <a:avLst/>
              <a:gdLst>
                <a:gd name="T0" fmla="*/ 0 w 303"/>
                <a:gd name="T1" fmla="*/ 752 h 772"/>
                <a:gd name="T2" fmla="*/ 0 w 303"/>
                <a:gd name="T3" fmla="*/ 20 h 772"/>
                <a:gd name="T4" fmla="*/ 20 w 303"/>
                <a:gd name="T5" fmla="*/ 0 h 772"/>
                <a:gd name="T6" fmla="*/ 283 w 303"/>
                <a:gd name="T7" fmla="*/ 0 h 772"/>
                <a:gd name="T8" fmla="*/ 303 w 303"/>
                <a:gd name="T9" fmla="*/ 20 h 772"/>
                <a:gd name="T10" fmla="*/ 303 w 303"/>
                <a:gd name="T11" fmla="*/ 752 h 772"/>
                <a:gd name="T12" fmla="*/ 283 w 303"/>
                <a:gd name="T13" fmla="*/ 772 h 772"/>
                <a:gd name="T14" fmla="*/ 20 w 303"/>
                <a:gd name="T15" fmla="*/ 772 h 772"/>
                <a:gd name="T16" fmla="*/ 0 w 303"/>
                <a:gd name="T17" fmla="*/ 75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772">
                  <a:moveTo>
                    <a:pt x="0" y="752"/>
                  </a:moveTo>
                  <a:cubicBezTo>
                    <a:pt x="0" y="20"/>
                    <a:pt x="0" y="20"/>
                    <a:pt x="0" y="20"/>
                  </a:cubicBezTo>
                  <a:cubicBezTo>
                    <a:pt x="0" y="9"/>
                    <a:pt x="9" y="0"/>
                    <a:pt x="20" y="0"/>
                  </a:cubicBezTo>
                  <a:cubicBezTo>
                    <a:pt x="283" y="0"/>
                    <a:pt x="283" y="0"/>
                    <a:pt x="283" y="0"/>
                  </a:cubicBezTo>
                  <a:cubicBezTo>
                    <a:pt x="294" y="0"/>
                    <a:pt x="303" y="9"/>
                    <a:pt x="303" y="20"/>
                  </a:cubicBezTo>
                  <a:cubicBezTo>
                    <a:pt x="303" y="752"/>
                    <a:pt x="303" y="752"/>
                    <a:pt x="303" y="752"/>
                  </a:cubicBezTo>
                  <a:cubicBezTo>
                    <a:pt x="303" y="763"/>
                    <a:pt x="294" y="772"/>
                    <a:pt x="283" y="772"/>
                  </a:cubicBezTo>
                  <a:cubicBezTo>
                    <a:pt x="20" y="772"/>
                    <a:pt x="20" y="772"/>
                    <a:pt x="20" y="772"/>
                  </a:cubicBezTo>
                  <a:cubicBezTo>
                    <a:pt x="9" y="772"/>
                    <a:pt x="0" y="763"/>
                    <a:pt x="0" y="75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176">
              <a:extLst>
                <a:ext uri="{FF2B5EF4-FFF2-40B4-BE49-F238E27FC236}">
                  <a16:creationId xmlns:a16="http://schemas.microsoft.com/office/drawing/2014/main" id="{AA01A332-9A3F-4088-BAAB-ED42E196D335}"/>
                </a:ext>
              </a:extLst>
            </p:cNvPr>
            <p:cNvSpPr>
              <a:spLocks/>
            </p:cNvSpPr>
            <p:nvPr/>
          </p:nvSpPr>
          <p:spPr bwMode="auto">
            <a:xfrm>
              <a:off x="5930900" y="4291013"/>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177">
              <a:extLst>
                <a:ext uri="{FF2B5EF4-FFF2-40B4-BE49-F238E27FC236}">
                  <a16:creationId xmlns:a16="http://schemas.microsoft.com/office/drawing/2014/main" id="{8EE34049-9EE1-465B-873F-C0876182FFA9}"/>
                </a:ext>
              </a:extLst>
            </p:cNvPr>
            <p:cNvSpPr>
              <a:spLocks/>
            </p:cNvSpPr>
            <p:nvPr/>
          </p:nvSpPr>
          <p:spPr bwMode="auto">
            <a:xfrm>
              <a:off x="5930900" y="4600575"/>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178">
              <a:extLst>
                <a:ext uri="{FF2B5EF4-FFF2-40B4-BE49-F238E27FC236}">
                  <a16:creationId xmlns:a16="http://schemas.microsoft.com/office/drawing/2014/main" id="{7B95FE58-3332-45C6-88E6-19659AB74AA9}"/>
                </a:ext>
              </a:extLst>
            </p:cNvPr>
            <p:cNvSpPr>
              <a:spLocks/>
            </p:cNvSpPr>
            <p:nvPr/>
          </p:nvSpPr>
          <p:spPr bwMode="auto">
            <a:xfrm>
              <a:off x="5930900" y="4911725"/>
              <a:ext cx="261938" cy="260350"/>
            </a:xfrm>
            <a:custGeom>
              <a:avLst/>
              <a:gdLst>
                <a:gd name="T0" fmla="*/ 0 w 304"/>
                <a:gd name="T1" fmla="*/ 292 h 304"/>
                <a:gd name="T2" fmla="*/ 0 w 304"/>
                <a:gd name="T3" fmla="*/ 13 h 304"/>
                <a:gd name="T4" fmla="*/ 13 w 304"/>
                <a:gd name="T5" fmla="*/ 0 h 304"/>
                <a:gd name="T6" fmla="*/ 291 w 304"/>
                <a:gd name="T7" fmla="*/ 0 h 304"/>
                <a:gd name="T8" fmla="*/ 304 w 304"/>
                <a:gd name="T9" fmla="*/ 13 h 304"/>
                <a:gd name="T10" fmla="*/ 304 w 304"/>
                <a:gd name="T11" fmla="*/ 292 h 304"/>
                <a:gd name="T12" fmla="*/ 291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1" y="0"/>
                    <a:pt x="291" y="0"/>
                    <a:pt x="291" y="0"/>
                  </a:cubicBezTo>
                  <a:cubicBezTo>
                    <a:pt x="298" y="0"/>
                    <a:pt x="304" y="6"/>
                    <a:pt x="304" y="13"/>
                  </a:cubicBezTo>
                  <a:cubicBezTo>
                    <a:pt x="304" y="292"/>
                    <a:pt x="304" y="292"/>
                    <a:pt x="304" y="292"/>
                  </a:cubicBezTo>
                  <a:cubicBezTo>
                    <a:pt x="304" y="299"/>
                    <a:pt x="298" y="304"/>
                    <a:pt x="291"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179">
              <a:extLst>
                <a:ext uri="{FF2B5EF4-FFF2-40B4-BE49-F238E27FC236}">
                  <a16:creationId xmlns:a16="http://schemas.microsoft.com/office/drawing/2014/main" id="{8CCCD524-8FCA-4DF7-908E-B4802DF5DB26}"/>
                </a:ext>
              </a:extLst>
            </p:cNvPr>
            <p:cNvSpPr>
              <a:spLocks/>
            </p:cNvSpPr>
            <p:nvPr/>
          </p:nvSpPr>
          <p:spPr bwMode="auto">
            <a:xfrm>
              <a:off x="5930900" y="5222875"/>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180">
              <a:extLst>
                <a:ext uri="{FF2B5EF4-FFF2-40B4-BE49-F238E27FC236}">
                  <a16:creationId xmlns:a16="http://schemas.microsoft.com/office/drawing/2014/main" id="{33F01B8C-E53D-4AA1-8FBF-5D866EC8D8DC}"/>
                </a:ext>
              </a:extLst>
            </p:cNvPr>
            <p:cNvSpPr>
              <a:spLocks/>
            </p:cNvSpPr>
            <p:nvPr/>
          </p:nvSpPr>
          <p:spPr bwMode="auto">
            <a:xfrm>
              <a:off x="5930900" y="5532438"/>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6"/>
                    <a:pt x="6" y="0"/>
                    <a:pt x="13" y="0"/>
                  </a:cubicBezTo>
                  <a:cubicBezTo>
                    <a:pt x="291" y="0"/>
                    <a:pt x="291" y="0"/>
                    <a:pt x="291" y="0"/>
                  </a:cubicBezTo>
                  <a:cubicBezTo>
                    <a:pt x="298" y="0"/>
                    <a:pt x="304" y="6"/>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181">
              <a:extLst>
                <a:ext uri="{FF2B5EF4-FFF2-40B4-BE49-F238E27FC236}">
                  <a16:creationId xmlns:a16="http://schemas.microsoft.com/office/drawing/2014/main" id="{CDEB4A41-8C5B-4E08-8DD2-7BA58EF14CA6}"/>
                </a:ext>
              </a:extLst>
            </p:cNvPr>
            <p:cNvSpPr>
              <a:spLocks/>
            </p:cNvSpPr>
            <p:nvPr/>
          </p:nvSpPr>
          <p:spPr bwMode="auto">
            <a:xfrm>
              <a:off x="5930900" y="5835650"/>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182">
              <a:extLst>
                <a:ext uri="{FF2B5EF4-FFF2-40B4-BE49-F238E27FC236}">
                  <a16:creationId xmlns:a16="http://schemas.microsoft.com/office/drawing/2014/main" id="{087FDD3B-84A9-49B3-B2BC-6669AA66F496}"/>
                </a:ext>
              </a:extLst>
            </p:cNvPr>
            <p:cNvSpPr>
              <a:spLocks/>
            </p:cNvSpPr>
            <p:nvPr/>
          </p:nvSpPr>
          <p:spPr bwMode="auto">
            <a:xfrm>
              <a:off x="5930900" y="6149975"/>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183">
              <a:extLst>
                <a:ext uri="{FF2B5EF4-FFF2-40B4-BE49-F238E27FC236}">
                  <a16:creationId xmlns:a16="http://schemas.microsoft.com/office/drawing/2014/main" id="{DDA6A2EF-DBEC-4218-89A2-D34E9514F1B7}"/>
                </a:ext>
              </a:extLst>
            </p:cNvPr>
            <p:cNvSpPr>
              <a:spLocks/>
            </p:cNvSpPr>
            <p:nvPr/>
          </p:nvSpPr>
          <p:spPr bwMode="auto">
            <a:xfrm>
              <a:off x="5930900" y="6459538"/>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184">
              <a:extLst>
                <a:ext uri="{FF2B5EF4-FFF2-40B4-BE49-F238E27FC236}">
                  <a16:creationId xmlns:a16="http://schemas.microsoft.com/office/drawing/2014/main" id="{39C12687-6518-4666-930D-DA71D3726955}"/>
                </a:ext>
              </a:extLst>
            </p:cNvPr>
            <p:cNvSpPr>
              <a:spLocks/>
            </p:cNvSpPr>
            <p:nvPr/>
          </p:nvSpPr>
          <p:spPr bwMode="auto">
            <a:xfrm>
              <a:off x="5930900" y="6764338"/>
              <a:ext cx="261938" cy="261938"/>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185">
              <a:extLst>
                <a:ext uri="{FF2B5EF4-FFF2-40B4-BE49-F238E27FC236}">
                  <a16:creationId xmlns:a16="http://schemas.microsoft.com/office/drawing/2014/main" id="{B09D9691-41D8-4521-808B-9140BADD6ACF}"/>
                </a:ext>
              </a:extLst>
            </p:cNvPr>
            <p:cNvSpPr>
              <a:spLocks/>
            </p:cNvSpPr>
            <p:nvPr/>
          </p:nvSpPr>
          <p:spPr bwMode="auto">
            <a:xfrm>
              <a:off x="5930900" y="7083426"/>
              <a:ext cx="261938"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186">
              <a:extLst>
                <a:ext uri="{FF2B5EF4-FFF2-40B4-BE49-F238E27FC236}">
                  <a16:creationId xmlns:a16="http://schemas.microsoft.com/office/drawing/2014/main" id="{1B0D614D-902C-4181-9C73-03E8BD71BB79}"/>
                </a:ext>
              </a:extLst>
            </p:cNvPr>
            <p:cNvSpPr>
              <a:spLocks/>
            </p:cNvSpPr>
            <p:nvPr/>
          </p:nvSpPr>
          <p:spPr bwMode="auto">
            <a:xfrm>
              <a:off x="5930900" y="7386638"/>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187">
              <a:extLst>
                <a:ext uri="{FF2B5EF4-FFF2-40B4-BE49-F238E27FC236}">
                  <a16:creationId xmlns:a16="http://schemas.microsoft.com/office/drawing/2014/main" id="{7479A509-D5AB-4EDF-823A-9ECC60023718}"/>
                </a:ext>
              </a:extLst>
            </p:cNvPr>
            <p:cNvSpPr>
              <a:spLocks/>
            </p:cNvSpPr>
            <p:nvPr/>
          </p:nvSpPr>
          <p:spPr bwMode="auto">
            <a:xfrm>
              <a:off x="5930900" y="7699376"/>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188">
              <a:extLst>
                <a:ext uri="{FF2B5EF4-FFF2-40B4-BE49-F238E27FC236}">
                  <a16:creationId xmlns:a16="http://schemas.microsoft.com/office/drawing/2014/main" id="{63201D79-BBB2-4BF7-9672-AFFD28B9EA09}"/>
                </a:ext>
              </a:extLst>
            </p:cNvPr>
            <p:cNvSpPr>
              <a:spLocks/>
            </p:cNvSpPr>
            <p:nvPr/>
          </p:nvSpPr>
          <p:spPr bwMode="auto">
            <a:xfrm>
              <a:off x="6234113" y="3822700"/>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189">
              <a:extLst>
                <a:ext uri="{FF2B5EF4-FFF2-40B4-BE49-F238E27FC236}">
                  <a16:creationId xmlns:a16="http://schemas.microsoft.com/office/drawing/2014/main" id="{A9159A11-0880-4848-86B8-3294250E8581}"/>
                </a:ext>
              </a:extLst>
            </p:cNvPr>
            <p:cNvSpPr>
              <a:spLocks/>
            </p:cNvSpPr>
            <p:nvPr/>
          </p:nvSpPr>
          <p:spPr bwMode="auto">
            <a:xfrm>
              <a:off x="6234113" y="4129088"/>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190">
              <a:extLst>
                <a:ext uri="{FF2B5EF4-FFF2-40B4-BE49-F238E27FC236}">
                  <a16:creationId xmlns:a16="http://schemas.microsoft.com/office/drawing/2014/main" id="{983FDAAE-AE1F-479B-A34F-C513462BDEE5}"/>
                </a:ext>
              </a:extLst>
            </p:cNvPr>
            <p:cNvSpPr>
              <a:spLocks/>
            </p:cNvSpPr>
            <p:nvPr/>
          </p:nvSpPr>
          <p:spPr bwMode="auto">
            <a:xfrm>
              <a:off x="6234113" y="4443413"/>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191">
              <a:extLst>
                <a:ext uri="{FF2B5EF4-FFF2-40B4-BE49-F238E27FC236}">
                  <a16:creationId xmlns:a16="http://schemas.microsoft.com/office/drawing/2014/main" id="{876A800E-B837-483B-BC11-3C4749496D9C}"/>
                </a:ext>
              </a:extLst>
            </p:cNvPr>
            <p:cNvSpPr>
              <a:spLocks/>
            </p:cNvSpPr>
            <p:nvPr/>
          </p:nvSpPr>
          <p:spPr bwMode="auto">
            <a:xfrm>
              <a:off x="6234113" y="4749800"/>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192">
              <a:extLst>
                <a:ext uri="{FF2B5EF4-FFF2-40B4-BE49-F238E27FC236}">
                  <a16:creationId xmlns:a16="http://schemas.microsoft.com/office/drawing/2014/main" id="{9E901FA5-E108-4C2C-A137-ED416AAC32A7}"/>
                </a:ext>
              </a:extLst>
            </p:cNvPr>
            <p:cNvSpPr>
              <a:spLocks/>
            </p:cNvSpPr>
            <p:nvPr/>
          </p:nvSpPr>
          <p:spPr bwMode="auto">
            <a:xfrm>
              <a:off x="6234113" y="5065713"/>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193">
              <a:extLst>
                <a:ext uri="{FF2B5EF4-FFF2-40B4-BE49-F238E27FC236}">
                  <a16:creationId xmlns:a16="http://schemas.microsoft.com/office/drawing/2014/main" id="{D0653714-50CE-4F73-93E5-FEF5C24123AA}"/>
                </a:ext>
              </a:extLst>
            </p:cNvPr>
            <p:cNvSpPr>
              <a:spLocks/>
            </p:cNvSpPr>
            <p:nvPr/>
          </p:nvSpPr>
          <p:spPr bwMode="auto">
            <a:xfrm>
              <a:off x="6234113" y="5368925"/>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194">
              <a:extLst>
                <a:ext uri="{FF2B5EF4-FFF2-40B4-BE49-F238E27FC236}">
                  <a16:creationId xmlns:a16="http://schemas.microsoft.com/office/drawing/2014/main" id="{A2DA3639-3BF3-4931-99D9-E43FB0BE2B2F}"/>
                </a:ext>
              </a:extLst>
            </p:cNvPr>
            <p:cNvSpPr>
              <a:spLocks/>
            </p:cNvSpPr>
            <p:nvPr/>
          </p:nvSpPr>
          <p:spPr bwMode="auto">
            <a:xfrm>
              <a:off x="6234113" y="5683250"/>
              <a:ext cx="260350" cy="261938"/>
            </a:xfrm>
            <a:custGeom>
              <a:avLst/>
              <a:gdLst>
                <a:gd name="T0" fmla="*/ 0 w 304"/>
                <a:gd name="T1" fmla="*/ 292 h 304"/>
                <a:gd name="T2" fmla="*/ 0 w 304"/>
                <a:gd name="T3" fmla="*/ 13 h 304"/>
                <a:gd name="T4" fmla="*/ 13 w 304"/>
                <a:gd name="T5" fmla="*/ 0 h 304"/>
                <a:gd name="T6" fmla="*/ 291 w 304"/>
                <a:gd name="T7" fmla="*/ 0 h 304"/>
                <a:gd name="T8" fmla="*/ 304 w 304"/>
                <a:gd name="T9" fmla="*/ 13 h 304"/>
                <a:gd name="T10" fmla="*/ 304 w 304"/>
                <a:gd name="T11" fmla="*/ 292 h 304"/>
                <a:gd name="T12" fmla="*/ 291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1" y="0"/>
                    <a:pt x="291" y="0"/>
                    <a:pt x="291" y="0"/>
                  </a:cubicBezTo>
                  <a:cubicBezTo>
                    <a:pt x="298" y="0"/>
                    <a:pt x="304" y="6"/>
                    <a:pt x="304" y="13"/>
                  </a:cubicBezTo>
                  <a:cubicBezTo>
                    <a:pt x="304" y="292"/>
                    <a:pt x="304" y="292"/>
                    <a:pt x="304" y="292"/>
                  </a:cubicBezTo>
                  <a:cubicBezTo>
                    <a:pt x="304" y="298"/>
                    <a:pt x="298" y="304"/>
                    <a:pt x="291" y="304"/>
                  </a:cubicBezTo>
                  <a:cubicBezTo>
                    <a:pt x="13" y="304"/>
                    <a:pt x="13" y="304"/>
                    <a:pt x="13" y="304"/>
                  </a:cubicBezTo>
                  <a:cubicBezTo>
                    <a:pt x="6" y="304"/>
                    <a:pt x="0" y="298"/>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195">
              <a:extLst>
                <a:ext uri="{FF2B5EF4-FFF2-40B4-BE49-F238E27FC236}">
                  <a16:creationId xmlns:a16="http://schemas.microsoft.com/office/drawing/2014/main" id="{D790C4A1-5BD8-46F8-8E8B-04F2C1129B01}"/>
                </a:ext>
              </a:extLst>
            </p:cNvPr>
            <p:cNvSpPr>
              <a:spLocks/>
            </p:cNvSpPr>
            <p:nvPr/>
          </p:nvSpPr>
          <p:spPr bwMode="auto">
            <a:xfrm>
              <a:off x="6234113" y="5991225"/>
              <a:ext cx="260350"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196">
              <a:extLst>
                <a:ext uri="{FF2B5EF4-FFF2-40B4-BE49-F238E27FC236}">
                  <a16:creationId xmlns:a16="http://schemas.microsoft.com/office/drawing/2014/main" id="{E7D3D139-201B-4089-A63D-4ACC60D1E931}"/>
                </a:ext>
              </a:extLst>
            </p:cNvPr>
            <p:cNvSpPr>
              <a:spLocks/>
            </p:cNvSpPr>
            <p:nvPr/>
          </p:nvSpPr>
          <p:spPr bwMode="auto">
            <a:xfrm>
              <a:off x="6234113" y="6305550"/>
              <a:ext cx="260350"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197">
              <a:extLst>
                <a:ext uri="{FF2B5EF4-FFF2-40B4-BE49-F238E27FC236}">
                  <a16:creationId xmlns:a16="http://schemas.microsoft.com/office/drawing/2014/main" id="{F495EDDB-F7E4-4A88-A2FF-273615C1D76B}"/>
                </a:ext>
              </a:extLst>
            </p:cNvPr>
            <p:cNvSpPr>
              <a:spLocks/>
            </p:cNvSpPr>
            <p:nvPr/>
          </p:nvSpPr>
          <p:spPr bwMode="auto">
            <a:xfrm>
              <a:off x="6234113" y="6619875"/>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198">
              <a:extLst>
                <a:ext uri="{FF2B5EF4-FFF2-40B4-BE49-F238E27FC236}">
                  <a16:creationId xmlns:a16="http://schemas.microsoft.com/office/drawing/2014/main" id="{EA7E857B-9263-41C7-BDA2-AC393688081D}"/>
                </a:ext>
              </a:extLst>
            </p:cNvPr>
            <p:cNvSpPr>
              <a:spLocks/>
            </p:cNvSpPr>
            <p:nvPr/>
          </p:nvSpPr>
          <p:spPr bwMode="auto">
            <a:xfrm>
              <a:off x="6234113" y="6931026"/>
              <a:ext cx="260350"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199">
              <a:extLst>
                <a:ext uri="{FF2B5EF4-FFF2-40B4-BE49-F238E27FC236}">
                  <a16:creationId xmlns:a16="http://schemas.microsoft.com/office/drawing/2014/main" id="{29EC256D-13D2-4F46-8472-6158711A28AA}"/>
                </a:ext>
              </a:extLst>
            </p:cNvPr>
            <p:cNvSpPr>
              <a:spLocks/>
            </p:cNvSpPr>
            <p:nvPr/>
          </p:nvSpPr>
          <p:spPr bwMode="auto">
            <a:xfrm>
              <a:off x="6234113" y="7229476"/>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200">
              <a:extLst>
                <a:ext uri="{FF2B5EF4-FFF2-40B4-BE49-F238E27FC236}">
                  <a16:creationId xmlns:a16="http://schemas.microsoft.com/office/drawing/2014/main" id="{515F4198-832B-4D86-A0AB-25171758A6BD}"/>
                </a:ext>
              </a:extLst>
            </p:cNvPr>
            <p:cNvSpPr>
              <a:spLocks/>
            </p:cNvSpPr>
            <p:nvPr/>
          </p:nvSpPr>
          <p:spPr bwMode="auto">
            <a:xfrm>
              <a:off x="6234113" y="7539038"/>
              <a:ext cx="260350" cy="417513"/>
            </a:xfrm>
            <a:custGeom>
              <a:avLst/>
              <a:gdLst>
                <a:gd name="T0" fmla="*/ 0 w 304"/>
                <a:gd name="T1" fmla="*/ 452 h 487"/>
                <a:gd name="T2" fmla="*/ 0 w 304"/>
                <a:gd name="T3" fmla="*/ 35 h 487"/>
                <a:gd name="T4" fmla="*/ 35 w 304"/>
                <a:gd name="T5" fmla="*/ 0 h 487"/>
                <a:gd name="T6" fmla="*/ 269 w 304"/>
                <a:gd name="T7" fmla="*/ 0 h 487"/>
                <a:gd name="T8" fmla="*/ 304 w 304"/>
                <a:gd name="T9" fmla="*/ 35 h 487"/>
                <a:gd name="T10" fmla="*/ 304 w 304"/>
                <a:gd name="T11" fmla="*/ 452 h 487"/>
                <a:gd name="T12" fmla="*/ 269 w 304"/>
                <a:gd name="T13" fmla="*/ 487 h 487"/>
                <a:gd name="T14" fmla="*/ 35 w 304"/>
                <a:gd name="T15" fmla="*/ 487 h 487"/>
                <a:gd name="T16" fmla="*/ 0 w 304"/>
                <a:gd name="T17" fmla="*/ 45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487">
                  <a:moveTo>
                    <a:pt x="0" y="452"/>
                  </a:moveTo>
                  <a:cubicBezTo>
                    <a:pt x="0" y="35"/>
                    <a:pt x="0" y="35"/>
                    <a:pt x="0" y="35"/>
                  </a:cubicBezTo>
                  <a:cubicBezTo>
                    <a:pt x="0" y="16"/>
                    <a:pt x="16" y="0"/>
                    <a:pt x="35" y="0"/>
                  </a:cubicBezTo>
                  <a:cubicBezTo>
                    <a:pt x="269" y="0"/>
                    <a:pt x="269" y="0"/>
                    <a:pt x="269" y="0"/>
                  </a:cubicBezTo>
                  <a:cubicBezTo>
                    <a:pt x="288" y="0"/>
                    <a:pt x="304" y="16"/>
                    <a:pt x="304" y="35"/>
                  </a:cubicBezTo>
                  <a:cubicBezTo>
                    <a:pt x="304" y="452"/>
                    <a:pt x="304" y="452"/>
                    <a:pt x="304" y="452"/>
                  </a:cubicBezTo>
                  <a:cubicBezTo>
                    <a:pt x="304" y="471"/>
                    <a:pt x="288" y="487"/>
                    <a:pt x="269" y="487"/>
                  </a:cubicBezTo>
                  <a:cubicBezTo>
                    <a:pt x="35" y="487"/>
                    <a:pt x="35" y="487"/>
                    <a:pt x="35" y="487"/>
                  </a:cubicBezTo>
                  <a:cubicBezTo>
                    <a:pt x="16" y="487"/>
                    <a:pt x="0" y="471"/>
                    <a:pt x="0" y="45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201">
              <a:extLst>
                <a:ext uri="{FF2B5EF4-FFF2-40B4-BE49-F238E27FC236}">
                  <a16:creationId xmlns:a16="http://schemas.microsoft.com/office/drawing/2014/main" id="{72309E99-1A8D-4410-A5F6-3882E96A1B9F}"/>
                </a:ext>
              </a:extLst>
            </p:cNvPr>
            <p:cNvSpPr>
              <a:spLocks/>
            </p:cNvSpPr>
            <p:nvPr/>
          </p:nvSpPr>
          <p:spPr bwMode="auto">
            <a:xfrm>
              <a:off x="5930900" y="3506788"/>
              <a:ext cx="261938" cy="417513"/>
            </a:xfrm>
            <a:custGeom>
              <a:avLst/>
              <a:gdLst>
                <a:gd name="T0" fmla="*/ 0 w 304"/>
                <a:gd name="T1" fmla="*/ 451 h 486"/>
                <a:gd name="T2" fmla="*/ 0 w 304"/>
                <a:gd name="T3" fmla="*/ 35 h 486"/>
                <a:gd name="T4" fmla="*/ 35 w 304"/>
                <a:gd name="T5" fmla="*/ 0 h 486"/>
                <a:gd name="T6" fmla="*/ 269 w 304"/>
                <a:gd name="T7" fmla="*/ 0 h 486"/>
                <a:gd name="T8" fmla="*/ 304 w 304"/>
                <a:gd name="T9" fmla="*/ 35 h 486"/>
                <a:gd name="T10" fmla="*/ 304 w 304"/>
                <a:gd name="T11" fmla="*/ 451 h 486"/>
                <a:gd name="T12" fmla="*/ 269 w 304"/>
                <a:gd name="T13" fmla="*/ 486 h 486"/>
                <a:gd name="T14" fmla="*/ 35 w 304"/>
                <a:gd name="T15" fmla="*/ 486 h 486"/>
                <a:gd name="T16" fmla="*/ 0 w 304"/>
                <a:gd name="T17" fmla="*/ 45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486">
                  <a:moveTo>
                    <a:pt x="0" y="451"/>
                  </a:moveTo>
                  <a:cubicBezTo>
                    <a:pt x="0" y="35"/>
                    <a:pt x="0" y="35"/>
                    <a:pt x="0" y="35"/>
                  </a:cubicBezTo>
                  <a:cubicBezTo>
                    <a:pt x="0" y="15"/>
                    <a:pt x="16" y="0"/>
                    <a:pt x="35" y="0"/>
                  </a:cubicBezTo>
                  <a:cubicBezTo>
                    <a:pt x="269" y="0"/>
                    <a:pt x="269" y="0"/>
                    <a:pt x="269" y="0"/>
                  </a:cubicBezTo>
                  <a:cubicBezTo>
                    <a:pt x="288" y="0"/>
                    <a:pt x="304" y="15"/>
                    <a:pt x="304" y="35"/>
                  </a:cubicBezTo>
                  <a:cubicBezTo>
                    <a:pt x="304" y="451"/>
                    <a:pt x="304" y="451"/>
                    <a:pt x="304" y="451"/>
                  </a:cubicBezTo>
                  <a:cubicBezTo>
                    <a:pt x="304" y="471"/>
                    <a:pt x="288" y="486"/>
                    <a:pt x="269" y="486"/>
                  </a:cubicBezTo>
                  <a:cubicBezTo>
                    <a:pt x="35" y="486"/>
                    <a:pt x="35" y="486"/>
                    <a:pt x="35" y="486"/>
                  </a:cubicBezTo>
                  <a:cubicBezTo>
                    <a:pt x="16" y="486"/>
                    <a:pt x="0" y="471"/>
                    <a:pt x="0" y="45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202">
              <a:extLst>
                <a:ext uri="{FF2B5EF4-FFF2-40B4-BE49-F238E27FC236}">
                  <a16:creationId xmlns:a16="http://schemas.microsoft.com/office/drawing/2014/main" id="{F6C0D177-7E83-473E-9753-09F56C818718}"/>
                </a:ext>
              </a:extLst>
            </p:cNvPr>
            <p:cNvSpPr>
              <a:spLocks/>
            </p:cNvSpPr>
            <p:nvPr/>
          </p:nvSpPr>
          <p:spPr bwMode="auto">
            <a:xfrm>
              <a:off x="6943725" y="3633788"/>
              <a:ext cx="109538" cy="4187825"/>
            </a:xfrm>
            <a:custGeom>
              <a:avLst/>
              <a:gdLst>
                <a:gd name="T0" fmla="*/ 0 w 129"/>
                <a:gd name="T1" fmla="*/ 4855 h 4885"/>
                <a:gd name="T2" fmla="*/ 0 w 129"/>
                <a:gd name="T3" fmla="*/ 30 h 4885"/>
                <a:gd name="T4" fmla="*/ 30 w 129"/>
                <a:gd name="T5" fmla="*/ 0 h 4885"/>
                <a:gd name="T6" fmla="*/ 99 w 129"/>
                <a:gd name="T7" fmla="*/ 0 h 4885"/>
                <a:gd name="T8" fmla="*/ 129 w 129"/>
                <a:gd name="T9" fmla="*/ 30 h 4885"/>
                <a:gd name="T10" fmla="*/ 129 w 129"/>
                <a:gd name="T11" fmla="*/ 4855 h 4885"/>
                <a:gd name="T12" fmla="*/ 99 w 129"/>
                <a:gd name="T13" fmla="*/ 4885 h 4885"/>
                <a:gd name="T14" fmla="*/ 30 w 129"/>
                <a:gd name="T15" fmla="*/ 4885 h 4885"/>
                <a:gd name="T16" fmla="*/ 0 w 129"/>
                <a:gd name="T17" fmla="*/ 4855 h 4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4885">
                  <a:moveTo>
                    <a:pt x="0" y="4855"/>
                  </a:moveTo>
                  <a:cubicBezTo>
                    <a:pt x="0" y="30"/>
                    <a:pt x="0" y="30"/>
                    <a:pt x="0" y="30"/>
                  </a:cubicBezTo>
                  <a:cubicBezTo>
                    <a:pt x="0" y="14"/>
                    <a:pt x="13" y="0"/>
                    <a:pt x="30" y="0"/>
                  </a:cubicBezTo>
                  <a:cubicBezTo>
                    <a:pt x="99" y="0"/>
                    <a:pt x="99" y="0"/>
                    <a:pt x="99" y="0"/>
                  </a:cubicBezTo>
                  <a:cubicBezTo>
                    <a:pt x="116" y="0"/>
                    <a:pt x="129" y="14"/>
                    <a:pt x="129" y="30"/>
                  </a:cubicBezTo>
                  <a:cubicBezTo>
                    <a:pt x="129" y="4855"/>
                    <a:pt x="129" y="4855"/>
                    <a:pt x="129" y="4855"/>
                  </a:cubicBezTo>
                  <a:cubicBezTo>
                    <a:pt x="129" y="4871"/>
                    <a:pt x="116" y="4885"/>
                    <a:pt x="99" y="4885"/>
                  </a:cubicBezTo>
                  <a:cubicBezTo>
                    <a:pt x="30" y="4885"/>
                    <a:pt x="30" y="4885"/>
                    <a:pt x="30" y="4885"/>
                  </a:cubicBezTo>
                  <a:cubicBezTo>
                    <a:pt x="13" y="4885"/>
                    <a:pt x="0" y="4871"/>
                    <a:pt x="0" y="4855"/>
                  </a:cubicBezTo>
                  <a:close/>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203">
              <a:extLst>
                <a:ext uri="{FF2B5EF4-FFF2-40B4-BE49-F238E27FC236}">
                  <a16:creationId xmlns:a16="http://schemas.microsoft.com/office/drawing/2014/main" id="{62672417-52E0-49F6-AE61-C0A99F4D363B}"/>
                </a:ext>
              </a:extLst>
            </p:cNvPr>
            <p:cNvSpPr>
              <a:spLocks/>
            </p:cNvSpPr>
            <p:nvPr/>
          </p:nvSpPr>
          <p:spPr bwMode="auto">
            <a:xfrm>
              <a:off x="7053263" y="2322513"/>
              <a:ext cx="2152650" cy="6805613"/>
            </a:xfrm>
            <a:custGeom>
              <a:avLst/>
              <a:gdLst>
                <a:gd name="T0" fmla="*/ 0 w 2510"/>
                <a:gd name="T1" fmla="*/ 6895 h 7939"/>
                <a:gd name="T2" fmla="*/ 0 w 2510"/>
                <a:gd name="T3" fmla="*/ 1050 h 7939"/>
                <a:gd name="T4" fmla="*/ 82 w 2510"/>
                <a:gd name="T5" fmla="*/ 927 h 7939"/>
                <a:gd name="T6" fmla="*/ 2462 w 2510"/>
                <a:gd name="T7" fmla="*/ 9 h 7939"/>
                <a:gd name="T8" fmla="*/ 2510 w 2510"/>
                <a:gd name="T9" fmla="*/ 40 h 7939"/>
                <a:gd name="T10" fmla="*/ 2510 w 2510"/>
                <a:gd name="T11" fmla="*/ 7892 h 7939"/>
                <a:gd name="T12" fmla="*/ 2455 w 2510"/>
                <a:gd name="T13" fmla="*/ 7928 h 7939"/>
                <a:gd name="T14" fmla="*/ 86 w 2510"/>
                <a:gd name="T15" fmla="*/ 7024 h 7939"/>
                <a:gd name="T16" fmla="*/ 0 w 2510"/>
                <a:gd name="T17" fmla="*/ 6895 h 7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0" h="7939">
                  <a:moveTo>
                    <a:pt x="0" y="6895"/>
                  </a:moveTo>
                  <a:cubicBezTo>
                    <a:pt x="0" y="1050"/>
                    <a:pt x="0" y="1050"/>
                    <a:pt x="0" y="1050"/>
                  </a:cubicBezTo>
                  <a:cubicBezTo>
                    <a:pt x="0" y="996"/>
                    <a:pt x="34" y="946"/>
                    <a:pt x="82" y="927"/>
                  </a:cubicBezTo>
                  <a:cubicBezTo>
                    <a:pt x="2462" y="9"/>
                    <a:pt x="2462" y="9"/>
                    <a:pt x="2462" y="9"/>
                  </a:cubicBezTo>
                  <a:cubicBezTo>
                    <a:pt x="2487" y="0"/>
                    <a:pt x="2510" y="15"/>
                    <a:pt x="2510" y="40"/>
                  </a:cubicBezTo>
                  <a:cubicBezTo>
                    <a:pt x="2510" y="7892"/>
                    <a:pt x="2510" y="7892"/>
                    <a:pt x="2510" y="7892"/>
                  </a:cubicBezTo>
                  <a:cubicBezTo>
                    <a:pt x="2510" y="7921"/>
                    <a:pt x="2483" y="7939"/>
                    <a:pt x="2455" y="7928"/>
                  </a:cubicBezTo>
                  <a:cubicBezTo>
                    <a:pt x="86" y="7024"/>
                    <a:pt x="86" y="7024"/>
                    <a:pt x="86" y="7024"/>
                  </a:cubicBezTo>
                  <a:cubicBezTo>
                    <a:pt x="36" y="7005"/>
                    <a:pt x="0" y="6952"/>
                    <a:pt x="0" y="6895"/>
                  </a:cubicBez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0" name="Freeform 204">
              <a:extLst>
                <a:ext uri="{FF2B5EF4-FFF2-40B4-BE49-F238E27FC236}">
                  <a16:creationId xmlns:a16="http://schemas.microsoft.com/office/drawing/2014/main" id="{9D605D49-DF38-4846-9AEF-EACC00D72E56}"/>
                </a:ext>
              </a:extLst>
            </p:cNvPr>
            <p:cNvSpPr>
              <a:spLocks/>
            </p:cNvSpPr>
            <p:nvPr/>
          </p:nvSpPr>
          <p:spPr bwMode="auto">
            <a:xfrm>
              <a:off x="9205913" y="2324100"/>
              <a:ext cx="120650" cy="6808788"/>
            </a:xfrm>
            <a:custGeom>
              <a:avLst/>
              <a:gdLst>
                <a:gd name="T0" fmla="*/ 4 w 142"/>
                <a:gd name="T1" fmla="*/ 7942 h 7942"/>
                <a:gd name="T2" fmla="*/ 0 w 142"/>
                <a:gd name="T3" fmla="*/ 0 h 7942"/>
                <a:gd name="T4" fmla="*/ 79 w 142"/>
                <a:gd name="T5" fmla="*/ 69 h 7942"/>
                <a:gd name="T6" fmla="*/ 142 w 142"/>
                <a:gd name="T7" fmla="*/ 165 h 7942"/>
                <a:gd name="T8" fmla="*/ 142 w 142"/>
                <a:gd name="T9" fmla="*/ 7757 h 7942"/>
                <a:gd name="T10" fmla="*/ 79 w 142"/>
                <a:gd name="T11" fmla="*/ 7852 h 7942"/>
                <a:gd name="T12" fmla="*/ 4 w 142"/>
                <a:gd name="T13" fmla="*/ 7942 h 7942"/>
              </a:gdLst>
              <a:ahLst/>
              <a:cxnLst>
                <a:cxn ang="0">
                  <a:pos x="T0" y="T1"/>
                </a:cxn>
                <a:cxn ang="0">
                  <a:pos x="T2" y="T3"/>
                </a:cxn>
                <a:cxn ang="0">
                  <a:pos x="T4" y="T5"/>
                </a:cxn>
                <a:cxn ang="0">
                  <a:pos x="T6" y="T7"/>
                </a:cxn>
                <a:cxn ang="0">
                  <a:pos x="T8" y="T9"/>
                </a:cxn>
                <a:cxn ang="0">
                  <a:pos x="T10" y="T11"/>
                </a:cxn>
                <a:cxn ang="0">
                  <a:pos x="T12" y="T13"/>
                </a:cxn>
              </a:cxnLst>
              <a:rect l="0" t="0" r="r" b="b"/>
              <a:pathLst>
                <a:path w="142" h="7942">
                  <a:moveTo>
                    <a:pt x="4" y="7942"/>
                  </a:moveTo>
                  <a:cubicBezTo>
                    <a:pt x="0" y="0"/>
                    <a:pt x="0" y="0"/>
                    <a:pt x="0" y="0"/>
                  </a:cubicBezTo>
                  <a:cubicBezTo>
                    <a:pt x="0" y="0"/>
                    <a:pt x="55" y="42"/>
                    <a:pt x="79" y="69"/>
                  </a:cubicBezTo>
                  <a:cubicBezTo>
                    <a:pt x="104" y="96"/>
                    <a:pt x="142" y="165"/>
                    <a:pt x="142" y="165"/>
                  </a:cubicBezTo>
                  <a:cubicBezTo>
                    <a:pt x="142" y="7757"/>
                    <a:pt x="142" y="7757"/>
                    <a:pt x="142" y="7757"/>
                  </a:cubicBezTo>
                  <a:cubicBezTo>
                    <a:pt x="142" y="7757"/>
                    <a:pt x="93" y="7834"/>
                    <a:pt x="79" y="7852"/>
                  </a:cubicBezTo>
                  <a:cubicBezTo>
                    <a:pt x="65" y="7870"/>
                    <a:pt x="4" y="7942"/>
                    <a:pt x="4" y="7942"/>
                  </a:cubicBezTo>
                  <a:close/>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206">
              <a:extLst>
                <a:ext uri="{FF2B5EF4-FFF2-40B4-BE49-F238E27FC236}">
                  <a16:creationId xmlns:a16="http://schemas.microsoft.com/office/drawing/2014/main" id="{C7690A14-B93A-489D-A1E4-0D4B675DAD0A}"/>
                </a:ext>
              </a:extLst>
            </p:cNvPr>
            <p:cNvSpPr>
              <a:spLocks/>
            </p:cNvSpPr>
            <p:nvPr/>
          </p:nvSpPr>
          <p:spPr bwMode="auto">
            <a:xfrm>
              <a:off x="7275513" y="2598738"/>
              <a:ext cx="1809750" cy="6272213"/>
            </a:xfrm>
            <a:custGeom>
              <a:avLst/>
              <a:gdLst>
                <a:gd name="T0" fmla="*/ 0 w 1140"/>
                <a:gd name="T1" fmla="*/ 3544 h 3951"/>
                <a:gd name="T2" fmla="*/ 0 w 1140"/>
                <a:gd name="T3" fmla="*/ 410 h 3951"/>
                <a:gd name="T4" fmla="*/ 1140 w 1140"/>
                <a:gd name="T5" fmla="*/ 0 h 3951"/>
                <a:gd name="T6" fmla="*/ 1140 w 1140"/>
                <a:gd name="T7" fmla="*/ 3951 h 3951"/>
                <a:gd name="T8" fmla="*/ 0 w 1140"/>
                <a:gd name="T9" fmla="*/ 3544 h 3951"/>
              </a:gdLst>
              <a:ahLst/>
              <a:cxnLst>
                <a:cxn ang="0">
                  <a:pos x="T0" y="T1"/>
                </a:cxn>
                <a:cxn ang="0">
                  <a:pos x="T2" y="T3"/>
                </a:cxn>
                <a:cxn ang="0">
                  <a:pos x="T4" y="T5"/>
                </a:cxn>
                <a:cxn ang="0">
                  <a:pos x="T6" y="T7"/>
                </a:cxn>
                <a:cxn ang="0">
                  <a:pos x="T8" y="T9"/>
                </a:cxn>
              </a:cxnLst>
              <a:rect l="0" t="0" r="r" b="b"/>
              <a:pathLst>
                <a:path w="1140" h="3951">
                  <a:moveTo>
                    <a:pt x="0" y="3544"/>
                  </a:moveTo>
                  <a:lnTo>
                    <a:pt x="0" y="410"/>
                  </a:lnTo>
                  <a:lnTo>
                    <a:pt x="1140" y="0"/>
                  </a:lnTo>
                  <a:lnTo>
                    <a:pt x="1140" y="3951"/>
                  </a:lnTo>
                  <a:lnTo>
                    <a:pt x="0" y="3544"/>
                  </a:lnTo>
                  <a:close/>
                </a:path>
              </a:pathLst>
            </a:custGeom>
            <a:solidFill>
              <a:srgbClr val="3F4D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207">
              <a:extLst>
                <a:ext uri="{FF2B5EF4-FFF2-40B4-BE49-F238E27FC236}">
                  <a16:creationId xmlns:a16="http://schemas.microsoft.com/office/drawing/2014/main" id="{83157AF1-1F85-4827-B09A-67ADCD8C5C8C}"/>
                </a:ext>
              </a:extLst>
            </p:cNvPr>
            <p:cNvSpPr>
              <a:spLocks/>
            </p:cNvSpPr>
            <p:nvPr/>
          </p:nvSpPr>
          <p:spPr bwMode="auto">
            <a:xfrm>
              <a:off x="6943726" y="3633788"/>
              <a:ext cx="41275" cy="4187825"/>
            </a:xfrm>
            <a:custGeom>
              <a:avLst/>
              <a:gdLst>
                <a:gd name="T0" fmla="*/ 0 w 48"/>
                <a:gd name="T1" fmla="*/ 4855 h 4885"/>
                <a:gd name="T2" fmla="*/ 0 w 48"/>
                <a:gd name="T3" fmla="*/ 30 h 4885"/>
                <a:gd name="T4" fmla="*/ 29 w 48"/>
                <a:gd name="T5" fmla="*/ 0 h 4885"/>
                <a:gd name="T6" fmla="*/ 48 w 48"/>
                <a:gd name="T7" fmla="*/ 0 h 4885"/>
                <a:gd name="T8" fmla="*/ 48 w 48"/>
                <a:gd name="T9" fmla="*/ 4885 h 4885"/>
                <a:gd name="T10" fmla="*/ 29 w 48"/>
                <a:gd name="T11" fmla="*/ 4885 h 4885"/>
                <a:gd name="T12" fmla="*/ 0 w 48"/>
                <a:gd name="T13" fmla="*/ 4855 h 4885"/>
              </a:gdLst>
              <a:ahLst/>
              <a:cxnLst>
                <a:cxn ang="0">
                  <a:pos x="T0" y="T1"/>
                </a:cxn>
                <a:cxn ang="0">
                  <a:pos x="T2" y="T3"/>
                </a:cxn>
                <a:cxn ang="0">
                  <a:pos x="T4" y="T5"/>
                </a:cxn>
                <a:cxn ang="0">
                  <a:pos x="T6" y="T7"/>
                </a:cxn>
                <a:cxn ang="0">
                  <a:pos x="T8" y="T9"/>
                </a:cxn>
                <a:cxn ang="0">
                  <a:pos x="T10" y="T11"/>
                </a:cxn>
                <a:cxn ang="0">
                  <a:pos x="T12" y="T13"/>
                </a:cxn>
              </a:cxnLst>
              <a:rect l="0" t="0" r="r" b="b"/>
              <a:pathLst>
                <a:path w="48" h="4885">
                  <a:moveTo>
                    <a:pt x="0" y="4855"/>
                  </a:moveTo>
                  <a:cubicBezTo>
                    <a:pt x="0" y="30"/>
                    <a:pt x="0" y="30"/>
                    <a:pt x="0" y="30"/>
                  </a:cubicBezTo>
                  <a:cubicBezTo>
                    <a:pt x="0" y="14"/>
                    <a:pt x="13" y="0"/>
                    <a:pt x="29" y="0"/>
                  </a:cubicBezTo>
                  <a:cubicBezTo>
                    <a:pt x="48" y="0"/>
                    <a:pt x="48" y="0"/>
                    <a:pt x="48" y="0"/>
                  </a:cubicBezTo>
                  <a:cubicBezTo>
                    <a:pt x="48" y="4885"/>
                    <a:pt x="48" y="4885"/>
                    <a:pt x="48" y="4885"/>
                  </a:cubicBezTo>
                  <a:cubicBezTo>
                    <a:pt x="29" y="4885"/>
                    <a:pt x="29" y="4885"/>
                    <a:pt x="29" y="4885"/>
                  </a:cubicBezTo>
                  <a:cubicBezTo>
                    <a:pt x="13" y="4885"/>
                    <a:pt x="0" y="4871"/>
                    <a:pt x="0" y="4855"/>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208">
              <a:extLst>
                <a:ext uri="{FF2B5EF4-FFF2-40B4-BE49-F238E27FC236}">
                  <a16:creationId xmlns:a16="http://schemas.microsoft.com/office/drawing/2014/main" id="{770F2464-B723-47AC-BE42-140D454AD472}"/>
                </a:ext>
              </a:extLst>
            </p:cNvPr>
            <p:cNvSpPr>
              <a:spLocks/>
            </p:cNvSpPr>
            <p:nvPr/>
          </p:nvSpPr>
          <p:spPr bwMode="auto">
            <a:xfrm>
              <a:off x="3176" y="1758950"/>
              <a:ext cx="2662238" cy="7739063"/>
            </a:xfrm>
            <a:custGeom>
              <a:avLst/>
              <a:gdLst>
                <a:gd name="T0" fmla="*/ 0 w 3105"/>
                <a:gd name="T1" fmla="*/ 9027 h 9027"/>
                <a:gd name="T2" fmla="*/ 0 w 3105"/>
                <a:gd name="T3" fmla="*/ 0 h 9027"/>
                <a:gd name="T4" fmla="*/ 967 w 3105"/>
                <a:gd name="T5" fmla="*/ 144 h 9027"/>
                <a:gd name="T6" fmla="*/ 2227 w 3105"/>
                <a:gd name="T7" fmla="*/ 646 h 9027"/>
                <a:gd name="T8" fmla="*/ 2700 w 3105"/>
                <a:gd name="T9" fmla="*/ 1817 h 9027"/>
                <a:gd name="T10" fmla="*/ 3022 w 3105"/>
                <a:gd name="T11" fmla="*/ 4690 h 9027"/>
                <a:gd name="T12" fmla="*/ 2382 w 3105"/>
                <a:gd name="T13" fmla="*/ 8268 h 9027"/>
                <a:gd name="T14" fmla="*/ 0 w 3105"/>
                <a:gd name="T15" fmla="*/ 9027 h 90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5" h="9027">
                  <a:moveTo>
                    <a:pt x="0" y="9027"/>
                  </a:moveTo>
                  <a:cubicBezTo>
                    <a:pt x="0" y="0"/>
                    <a:pt x="0" y="0"/>
                    <a:pt x="0" y="0"/>
                  </a:cubicBezTo>
                  <a:cubicBezTo>
                    <a:pt x="967" y="144"/>
                    <a:pt x="967" y="144"/>
                    <a:pt x="967" y="144"/>
                  </a:cubicBezTo>
                  <a:cubicBezTo>
                    <a:pt x="2227" y="646"/>
                    <a:pt x="2227" y="646"/>
                    <a:pt x="2227" y="646"/>
                  </a:cubicBezTo>
                  <a:cubicBezTo>
                    <a:pt x="2227" y="661"/>
                    <a:pt x="2478" y="1067"/>
                    <a:pt x="2700" y="1817"/>
                  </a:cubicBezTo>
                  <a:cubicBezTo>
                    <a:pt x="2903" y="2502"/>
                    <a:pt x="3081" y="3472"/>
                    <a:pt x="3022" y="4690"/>
                  </a:cubicBezTo>
                  <a:cubicBezTo>
                    <a:pt x="3022" y="4690"/>
                    <a:pt x="3105" y="5957"/>
                    <a:pt x="2382" y="8268"/>
                  </a:cubicBezTo>
                  <a:lnTo>
                    <a:pt x="0" y="9027"/>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Rectangle 209">
              <a:extLst>
                <a:ext uri="{FF2B5EF4-FFF2-40B4-BE49-F238E27FC236}">
                  <a16:creationId xmlns:a16="http://schemas.microsoft.com/office/drawing/2014/main" id="{9F40272F-B7CE-4211-BF00-E285968985D7}"/>
                </a:ext>
              </a:extLst>
            </p:cNvPr>
            <p:cNvSpPr>
              <a:spLocks noChangeArrowheads="1"/>
            </p:cNvSpPr>
            <p:nvPr/>
          </p:nvSpPr>
          <p:spPr bwMode="auto">
            <a:xfrm>
              <a:off x="3214688" y="8518525"/>
              <a:ext cx="1054100" cy="158750"/>
            </a:xfrm>
            <a:prstGeom prst="rect">
              <a:avLst/>
            </a:prstGeom>
            <a:solidFill>
              <a:srgbClr val="B65D1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10">
              <a:extLst>
                <a:ext uri="{FF2B5EF4-FFF2-40B4-BE49-F238E27FC236}">
                  <a16:creationId xmlns:a16="http://schemas.microsoft.com/office/drawing/2014/main" id="{C3E3B30B-4327-489D-926F-D8DBA95D0ACD}"/>
                </a:ext>
              </a:extLst>
            </p:cNvPr>
            <p:cNvSpPr>
              <a:spLocks/>
            </p:cNvSpPr>
            <p:nvPr/>
          </p:nvSpPr>
          <p:spPr bwMode="auto">
            <a:xfrm>
              <a:off x="3011488" y="7326313"/>
              <a:ext cx="1870075" cy="1214438"/>
            </a:xfrm>
            <a:custGeom>
              <a:avLst/>
              <a:gdLst>
                <a:gd name="T0" fmla="*/ 365 w 2181"/>
                <a:gd name="T1" fmla="*/ 0 h 1418"/>
                <a:gd name="T2" fmla="*/ 165 w 2181"/>
                <a:gd name="T3" fmla="*/ 207 h 1418"/>
                <a:gd name="T4" fmla="*/ 79 w 2181"/>
                <a:gd name="T5" fmla="*/ 519 h 1418"/>
                <a:gd name="T6" fmla="*/ 0 w 2181"/>
                <a:gd name="T7" fmla="*/ 540 h 1418"/>
                <a:gd name="T8" fmla="*/ 236 w 2181"/>
                <a:gd name="T9" fmla="*/ 1392 h 1418"/>
                <a:gd name="T10" fmla="*/ 1466 w 2181"/>
                <a:gd name="T11" fmla="*/ 1418 h 1418"/>
                <a:gd name="T12" fmla="*/ 2181 w 2181"/>
                <a:gd name="T13" fmla="*/ 1230 h 1418"/>
                <a:gd name="T14" fmla="*/ 660 w 2181"/>
                <a:gd name="T15" fmla="*/ 1230 h 1418"/>
                <a:gd name="T16" fmla="*/ 365 w 2181"/>
                <a:gd name="T17" fmla="*/ 935 h 1418"/>
                <a:gd name="T18" fmla="*/ 365 w 2181"/>
                <a:gd name="T19" fmla="*/ 0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1" h="1418">
                  <a:moveTo>
                    <a:pt x="365" y="0"/>
                  </a:moveTo>
                  <a:cubicBezTo>
                    <a:pt x="248" y="120"/>
                    <a:pt x="165" y="207"/>
                    <a:pt x="165" y="207"/>
                  </a:cubicBezTo>
                  <a:cubicBezTo>
                    <a:pt x="72" y="298"/>
                    <a:pt x="79" y="519"/>
                    <a:pt x="79" y="519"/>
                  </a:cubicBezTo>
                  <a:cubicBezTo>
                    <a:pt x="0" y="540"/>
                    <a:pt x="0" y="540"/>
                    <a:pt x="0" y="540"/>
                  </a:cubicBezTo>
                  <a:cubicBezTo>
                    <a:pt x="236" y="1392"/>
                    <a:pt x="236" y="1392"/>
                    <a:pt x="236" y="1392"/>
                  </a:cubicBezTo>
                  <a:cubicBezTo>
                    <a:pt x="1466" y="1418"/>
                    <a:pt x="1466" y="1418"/>
                    <a:pt x="1466" y="1418"/>
                  </a:cubicBezTo>
                  <a:cubicBezTo>
                    <a:pt x="2181" y="1230"/>
                    <a:pt x="2181" y="1230"/>
                    <a:pt x="2181" y="1230"/>
                  </a:cubicBezTo>
                  <a:cubicBezTo>
                    <a:pt x="660" y="1230"/>
                    <a:pt x="660" y="1230"/>
                    <a:pt x="660" y="1230"/>
                  </a:cubicBezTo>
                  <a:cubicBezTo>
                    <a:pt x="497" y="1230"/>
                    <a:pt x="365" y="1098"/>
                    <a:pt x="365" y="935"/>
                  </a:cubicBezTo>
                  <a:cubicBezTo>
                    <a:pt x="365" y="0"/>
                    <a:pt x="365" y="0"/>
                    <a:pt x="365" y="0"/>
                  </a:cubicBezTo>
                </a:path>
              </a:pathLst>
            </a:custGeom>
            <a:solidFill>
              <a:srgbClr val="2C323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11">
              <a:extLst>
                <a:ext uri="{FF2B5EF4-FFF2-40B4-BE49-F238E27FC236}">
                  <a16:creationId xmlns:a16="http://schemas.microsoft.com/office/drawing/2014/main" id="{3FE22DA5-7CCD-4773-A54F-11DA2698F386}"/>
                </a:ext>
              </a:extLst>
            </p:cNvPr>
            <p:cNvSpPr>
              <a:spLocks/>
            </p:cNvSpPr>
            <p:nvPr/>
          </p:nvSpPr>
          <p:spPr bwMode="auto">
            <a:xfrm>
              <a:off x="3324226" y="6727825"/>
              <a:ext cx="1851025" cy="1652588"/>
            </a:xfrm>
            <a:custGeom>
              <a:avLst/>
              <a:gdLst>
                <a:gd name="T0" fmla="*/ 741 w 2158"/>
                <a:gd name="T1" fmla="*/ 0 h 1927"/>
                <a:gd name="T2" fmla="*/ 685 w 2158"/>
                <a:gd name="T3" fmla="*/ 5 h 1927"/>
                <a:gd name="T4" fmla="*/ 0 w 2158"/>
                <a:gd name="T5" fmla="*/ 697 h 1927"/>
                <a:gd name="T6" fmla="*/ 0 w 2158"/>
                <a:gd name="T7" fmla="*/ 1632 h 1927"/>
                <a:gd name="T8" fmla="*/ 295 w 2158"/>
                <a:gd name="T9" fmla="*/ 1927 h 1927"/>
                <a:gd name="T10" fmla="*/ 1816 w 2158"/>
                <a:gd name="T11" fmla="*/ 1927 h 1927"/>
                <a:gd name="T12" fmla="*/ 1976 w 2158"/>
                <a:gd name="T13" fmla="*/ 1885 h 1927"/>
                <a:gd name="T14" fmla="*/ 2122 w 2158"/>
                <a:gd name="T15" fmla="*/ 1680 h 1927"/>
                <a:gd name="T16" fmla="*/ 2093 w 2158"/>
                <a:gd name="T17" fmla="*/ 1611 h 1927"/>
                <a:gd name="T18" fmla="*/ 1976 w 2158"/>
                <a:gd name="T19" fmla="*/ 1562 h 1927"/>
                <a:gd name="T20" fmla="*/ 1894 w 2158"/>
                <a:gd name="T21" fmla="*/ 1574 h 1927"/>
                <a:gd name="T22" fmla="*/ 1221 w 2158"/>
                <a:gd name="T23" fmla="*/ 1748 h 1927"/>
                <a:gd name="T24" fmla="*/ 1906 w 2158"/>
                <a:gd name="T25" fmla="*/ 1524 h 1927"/>
                <a:gd name="T26" fmla="*/ 1831 w 2158"/>
                <a:gd name="T27" fmla="*/ 1418 h 1927"/>
                <a:gd name="T28" fmla="*/ 1831 w 2158"/>
                <a:gd name="T29" fmla="*/ 1169 h 1927"/>
                <a:gd name="T30" fmla="*/ 1174 w 2158"/>
                <a:gd name="T31" fmla="*/ 1334 h 1927"/>
                <a:gd name="T32" fmla="*/ 1831 w 2158"/>
                <a:gd name="T33" fmla="*/ 1129 h 1927"/>
                <a:gd name="T34" fmla="*/ 1831 w 2158"/>
                <a:gd name="T35" fmla="*/ 712 h 1927"/>
                <a:gd name="T36" fmla="*/ 967 w 2158"/>
                <a:gd name="T37" fmla="*/ 951 h 1927"/>
                <a:gd name="T38" fmla="*/ 1831 w 2158"/>
                <a:gd name="T39" fmla="*/ 656 h 1927"/>
                <a:gd name="T40" fmla="*/ 1831 w 2158"/>
                <a:gd name="T41" fmla="*/ 277 h 1927"/>
                <a:gd name="T42" fmla="*/ 582 w 2158"/>
                <a:gd name="T43" fmla="*/ 646 h 1927"/>
                <a:gd name="T44" fmla="*/ 862 w 2158"/>
                <a:gd name="T45" fmla="*/ 334 h 1927"/>
                <a:gd name="T46" fmla="*/ 907 w 2158"/>
                <a:gd name="T47" fmla="*/ 215 h 1927"/>
                <a:gd name="T48" fmla="*/ 741 w 2158"/>
                <a:gd name="T49" fmla="*/ 0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58" h="1927">
                  <a:moveTo>
                    <a:pt x="741" y="0"/>
                  </a:moveTo>
                  <a:cubicBezTo>
                    <a:pt x="709" y="0"/>
                    <a:pt x="685" y="5"/>
                    <a:pt x="685" y="5"/>
                  </a:cubicBezTo>
                  <a:cubicBezTo>
                    <a:pt x="595" y="84"/>
                    <a:pt x="232" y="457"/>
                    <a:pt x="0" y="697"/>
                  </a:cubicBezTo>
                  <a:cubicBezTo>
                    <a:pt x="0" y="1632"/>
                    <a:pt x="0" y="1632"/>
                    <a:pt x="0" y="1632"/>
                  </a:cubicBezTo>
                  <a:cubicBezTo>
                    <a:pt x="0" y="1795"/>
                    <a:pt x="132" y="1927"/>
                    <a:pt x="295" y="1927"/>
                  </a:cubicBezTo>
                  <a:cubicBezTo>
                    <a:pt x="1816" y="1927"/>
                    <a:pt x="1816" y="1927"/>
                    <a:pt x="1816" y="1927"/>
                  </a:cubicBezTo>
                  <a:cubicBezTo>
                    <a:pt x="1976" y="1885"/>
                    <a:pt x="1976" y="1885"/>
                    <a:pt x="1976" y="1885"/>
                  </a:cubicBezTo>
                  <a:cubicBezTo>
                    <a:pt x="2158" y="1826"/>
                    <a:pt x="2122" y="1680"/>
                    <a:pt x="2122" y="1680"/>
                  </a:cubicBezTo>
                  <a:cubicBezTo>
                    <a:pt x="2119" y="1653"/>
                    <a:pt x="2107" y="1630"/>
                    <a:pt x="2093" y="1611"/>
                  </a:cubicBezTo>
                  <a:cubicBezTo>
                    <a:pt x="2065" y="1575"/>
                    <a:pt x="2021" y="1562"/>
                    <a:pt x="1976" y="1562"/>
                  </a:cubicBezTo>
                  <a:cubicBezTo>
                    <a:pt x="1948" y="1562"/>
                    <a:pt x="1920" y="1566"/>
                    <a:pt x="1894" y="1574"/>
                  </a:cubicBezTo>
                  <a:cubicBezTo>
                    <a:pt x="1221" y="1748"/>
                    <a:pt x="1221" y="1748"/>
                    <a:pt x="1221" y="1748"/>
                  </a:cubicBezTo>
                  <a:cubicBezTo>
                    <a:pt x="1906" y="1524"/>
                    <a:pt x="1906" y="1524"/>
                    <a:pt x="1906" y="1524"/>
                  </a:cubicBezTo>
                  <a:cubicBezTo>
                    <a:pt x="1863" y="1508"/>
                    <a:pt x="1831" y="1467"/>
                    <a:pt x="1831" y="1418"/>
                  </a:cubicBezTo>
                  <a:cubicBezTo>
                    <a:pt x="1831" y="1169"/>
                    <a:pt x="1831" y="1169"/>
                    <a:pt x="1831" y="1169"/>
                  </a:cubicBezTo>
                  <a:cubicBezTo>
                    <a:pt x="1174" y="1334"/>
                    <a:pt x="1174" y="1334"/>
                    <a:pt x="1174" y="1334"/>
                  </a:cubicBezTo>
                  <a:cubicBezTo>
                    <a:pt x="1831" y="1129"/>
                    <a:pt x="1831" y="1129"/>
                    <a:pt x="1831" y="1129"/>
                  </a:cubicBezTo>
                  <a:cubicBezTo>
                    <a:pt x="1831" y="712"/>
                    <a:pt x="1831" y="712"/>
                    <a:pt x="1831" y="712"/>
                  </a:cubicBezTo>
                  <a:cubicBezTo>
                    <a:pt x="967" y="951"/>
                    <a:pt x="967" y="951"/>
                    <a:pt x="967" y="951"/>
                  </a:cubicBezTo>
                  <a:cubicBezTo>
                    <a:pt x="1831" y="656"/>
                    <a:pt x="1831" y="656"/>
                    <a:pt x="1831" y="656"/>
                  </a:cubicBezTo>
                  <a:cubicBezTo>
                    <a:pt x="1831" y="277"/>
                    <a:pt x="1831" y="277"/>
                    <a:pt x="1831" y="277"/>
                  </a:cubicBezTo>
                  <a:cubicBezTo>
                    <a:pt x="582" y="646"/>
                    <a:pt x="582" y="646"/>
                    <a:pt x="582" y="646"/>
                  </a:cubicBezTo>
                  <a:cubicBezTo>
                    <a:pt x="862" y="334"/>
                    <a:pt x="862" y="334"/>
                    <a:pt x="862" y="334"/>
                  </a:cubicBezTo>
                  <a:cubicBezTo>
                    <a:pt x="919" y="264"/>
                    <a:pt x="907" y="215"/>
                    <a:pt x="907" y="215"/>
                  </a:cubicBezTo>
                  <a:cubicBezTo>
                    <a:pt x="932" y="28"/>
                    <a:pt x="815" y="0"/>
                    <a:pt x="741" y="0"/>
                  </a:cubicBezTo>
                </a:path>
              </a:pathLst>
            </a:custGeom>
            <a:solidFill>
              <a:srgbClr val="AEAEA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212">
              <a:extLst>
                <a:ext uri="{FF2B5EF4-FFF2-40B4-BE49-F238E27FC236}">
                  <a16:creationId xmlns:a16="http://schemas.microsoft.com/office/drawing/2014/main" id="{9B99A962-5FE8-4203-BA79-64337164A95A}"/>
                </a:ext>
              </a:extLst>
            </p:cNvPr>
            <p:cNvSpPr>
              <a:spLocks noEditPoints="1"/>
            </p:cNvSpPr>
            <p:nvPr/>
          </p:nvSpPr>
          <p:spPr bwMode="auto">
            <a:xfrm>
              <a:off x="4894263" y="6950075"/>
              <a:ext cx="477838" cy="1084263"/>
            </a:xfrm>
            <a:custGeom>
              <a:avLst/>
              <a:gdLst>
                <a:gd name="T0" fmla="*/ 246 w 557"/>
                <a:gd name="T1" fmla="*/ 849 h 1266"/>
                <a:gd name="T2" fmla="*/ 239 w 557"/>
                <a:gd name="T3" fmla="*/ 868 h 1266"/>
                <a:gd name="T4" fmla="*/ 288 w 557"/>
                <a:gd name="T5" fmla="*/ 1128 h 1266"/>
                <a:gd name="T6" fmla="*/ 160 w 557"/>
                <a:gd name="T7" fmla="*/ 1177 h 1266"/>
                <a:gd name="T8" fmla="*/ 111 w 557"/>
                <a:gd name="T9" fmla="*/ 917 h 1266"/>
                <a:gd name="T10" fmla="*/ 0 w 557"/>
                <a:gd name="T11" fmla="*/ 911 h 1266"/>
                <a:gd name="T12" fmla="*/ 75 w 557"/>
                <a:gd name="T13" fmla="*/ 1266 h 1266"/>
                <a:gd name="T14" fmla="*/ 489 w 557"/>
                <a:gd name="T15" fmla="*/ 1120 h 1266"/>
                <a:gd name="T16" fmla="*/ 507 w 557"/>
                <a:gd name="T17" fmla="*/ 833 h 1266"/>
                <a:gd name="T18" fmla="*/ 427 w 557"/>
                <a:gd name="T19" fmla="*/ 353 h 1266"/>
                <a:gd name="T20" fmla="*/ 288 w 557"/>
                <a:gd name="T21" fmla="*/ 402 h 1266"/>
                <a:gd name="T22" fmla="*/ 160 w 557"/>
                <a:gd name="T23" fmla="*/ 451 h 1266"/>
                <a:gd name="T24" fmla="*/ 0 w 557"/>
                <a:gd name="T25" fmla="*/ 454 h 1266"/>
                <a:gd name="T26" fmla="*/ 184 w 557"/>
                <a:gd name="T27" fmla="*/ 814 h 1266"/>
                <a:gd name="T28" fmla="*/ 111 w 557"/>
                <a:gd name="T29" fmla="*/ 765 h 1266"/>
                <a:gd name="T30" fmla="*/ 160 w 557"/>
                <a:gd name="T31" fmla="*/ 505 h 1266"/>
                <a:gd name="T32" fmla="*/ 288 w 557"/>
                <a:gd name="T33" fmla="*/ 554 h 1266"/>
                <a:gd name="T34" fmla="*/ 284 w 557"/>
                <a:gd name="T35" fmla="*/ 783 h 1266"/>
                <a:gd name="T36" fmla="*/ 309 w 557"/>
                <a:gd name="T37" fmla="*/ 765 h 1266"/>
                <a:gd name="T38" fmla="*/ 358 w 557"/>
                <a:gd name="T39" fmla="*/ 505 h 1266"/>
                <a:gd name="T40" fmla="*/ 485 w 557"/>
                <a:gd name="T41" fmla="*/ 554 h 1266"/>
                <a:gd name="T42" fmla="*/ 507 w 557"/>
                <a:gd name="T43" fmla="*/ 697 h 1266"/>
                <a:gd name="T44" fmla="*/ 527 w 557"/>
                <a:gd name="T45" fmla="*/ 417 h 1266"/>
                <a:gd name="T46" fmla="*/ 512 w 557"/>
                <a:gd name="T47" fmla="*/ 372 h 1266"/>
                <a:gd name="T48" fmla="*/ 100 w 557"/>
                <a:gd name="T49" fmla="*/ 0 h 1266"/>
                <a:gd name="T50" fmla="*/ 0 w 557"/>
                <a:gd name="T51" fmla="*/ 19 h 1266"/>
                <a:gd name="T52" fmla="*/ 111 w 557"/>
                <a:gd name="T53" fmla="*/ 360 h 1266"/>
                <a:gd name="T54" fmla="*/ 160 w 557"/>
                <a:gd name="T55" fmla="*/ 142 h 1266"/>
                <a:gd name="T56" fmla="*/ 288 w 557"/>
                <a:gd name="T57" fmla="*/ 191 h 1266"/>
                <a:gd name="T58" fmla="*/ 297 w 557"/>
                <a:gd name="T59" fmla="*/ 149 h 1266"/>
                <a:gd name="T60" fmla="*/ 130 w 557"/>
                <a:gd name="T61" fmla="*/ 89 h 1266"/>
                <a:gd name="T62" fmla="*/ 116 w 557"/>
                <a:gd name="T63"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7" h="1266">
                  <a:moveTo>
                    <a:pt x="425" y="821"/>
                  </a:moveTo>
                  <a:cubicBezTo>
                    <a:pt x="360" y="821"/>
                    <a:pt x="287" y="838"/>
                    <a:pt x="246" y="849"/>
                  </a:cubicBezTo>
                  <a:cubicBezTo>
                    <a:pt x="171" y="868"/>
                    <a:pt x="171" y="868"/>
                    <a:pt x="171" y="868"/>
                  </a:cubicBezTo>
                  <a:cubicBezTo>
                    <a:pt x="239" y="868"/>
                    <a:pt x="239" y="868"/>
                    <a:pt x="239" y="868"/>
                  </a:cubicBezTo>
                  <a:cubicBezTo>
                    <a:pt x="266" y="868"/>
                    <a:pt x="288" y="890"/>
                    <a:pt x="288" y="917"/>
                  </a:cubicBezTo>
                  <a:cubicBezTo>
                    <a:pt x="288" y="1128"/>
                    <a:pt x="288" y="1128"/>
                    <a:pt x="288" y="1128"/>
                  </a:cubicBezTo>
                  <a:cubicBezTo>
                    <a:pt x="288" y="1155"/>
                    <a:pt x="266" y="1177"/>
                    <a:pt x="239" y="1177"/>
                  </a:cubicBezTo>
                  <a:cubicBezTo>
                    <a:pt x="160" y="1177"/>
                    <a:pt x="160" y="1177"/>
                    <a:pt x="160" y="1177"/>
                  </a:cubicBezTo>
                  <a:cubicBezTo>
                    <a:pt x="133" y="1177"/>
                    <a:pt x="111" y="1155"/>
                    <a:pt x="111" y="1128"/>
                  </a:cubicBezTo>
                  <a:cubicBezTo>
                    <a:pt x="111" y="917"/>
                    <a:pt x="111" y="917"/>
                    <a:pt x="111" y="917"/>
                  </a:cubicBezTo>
                  <a:cubicBezTo>
                    <a:pt x="111" y="901"/>
                    <a:pt x="118" y="887"/>
                    <a:pt x="130" y="878"/>
                  </a:cubicBezTo>
                  <a:cubicBezTo>
                    <a:pt x="0" y="911"/>
                    <a:pt x="0" y="911"/>
                    <a:pt x="0" y="911"/>
                  </a:cubicBezTo>
                  <a:cubicBezTo>
                    <a:pt x="0" y="1160"/>
                    <a:pt x="0" y="1160"/>
                    <a:pt x="0" y="1160"/>
                  </a:cubicBezTo>
                  <a:cubicBezTo>
                    <a:pt x="0" y="1209"/>
                    <a:pt x="32" y="1250"/>
                    <a:pt x="75" y="1266"/>
                  </a:cubicBezTo>
                  <a:cubicBezTo>
                    <a:pt x="372" y="1168"/>
                    <a:pt x="372" y="1168"/>
                    <a:pt x="372" y="1168"/>
                  </a:cubicBezTo>
                  <a:cubicBezTo>
                    <a:pt x="398" y="1161"/>
                    <a:pt x="466" y="1135"/>
                    <a:pt x="489" y="1120"/>
                  </a:cubicBezTo>
                  <a:cubicBezTo>
                    <a:pt x="495" y="1116"/>
                    <a:pt x="501" y="1112"/>
                    <a:pt x="507" y="1108"/>
                  </a:cubicBezTo>
                  <a:cubicBezTo>
                    <a:pt x="507" y="833"/>
                    <a:pt x="507" y="833"/>
                    <a:pt x="507" y="833"/>
                  </a:cubicBezTo>
                  <a:cubicBezTo>
                    <a:pt x="484" y="824"/>
                    <a:pt x="455" y="821"/>
                    <a:pt x="425" y="821"/>
                  </a:cubicBezTo>
                  <a:moveTo>
                    <a:pt x="427" y="353"/>
                  </a:moveTo>
                  <a:cubicBezTo>
                    <a:pt x="379" y="353"/>
                    <a:pt x="326" y="364"/>
                    <a:pt x="288" y="374"/>
                  </a:cubicBezTo>
                  <a:cubicBezTo>
                    <a:pt x="288" y="402"/>
                    <a:pt x="288" y="402"/>
                    <a:pt x="288" y="402"/>
                  </a:cubicBezTo>
                  <a:cubicBezTo>
                    <a:pt x="288" y="429"/>
                    <a:pt x="266" y="451"/>
                    <a:pt x="239" y="451"/>
                  </a:cubicBezTo>
                  <a:cubicBezTo>
                    <a:pt x="160" y="451"/>
                    <a:pt x="160" y="451"/>
                    <a:pt x="160" y="451"/>
                  </a:cubicBezTo>
                  <a:cubicBezTo>
                    <a:pt x="140" y="451"/>
                    <a:pt x="123" y="439"/>
                    <a:pt x="115" y="422"/>
                  </a:cubicBezTo>
                  <a:cubicBezTo>
                    <a:pt x="0" y="454"/>
                    <a:pt x="0" y="454"/>
                    <a:pt x="0" y="454"/>
                  </a:cubicBezTo>
                  <a:cubicBezTo>
                    <a:pt x="0" y="871"/>
                    <a:pt x="0" y="871"/>
                    <a:pt x="0" y="871"/>
                  </a:cubicBezTo>
                  <a:cubicBezTo>
                    <a:pt x="184" y="814"/>
                    <a:pt x="184" y="814"/>
                    <a:pt x="184" y="814"/>
                  </a:cubicBezTo>
                  <a:cubicBezTo>
                    <a:pt x="160" y="814"/>
                    <a:pt x="160" y="814"/>
                    <a:pt x="160" y="814"/>
                  </a:cubicBezTo>
                  <a:cubicBezTo>
                    <a:pt x="133" y="814"/>
                    <a:pt x="111" y="792"/>
                    <a:pt x="111" y="765"/>
                  </a:cubicBezTo>
                  <a:cubicBezTo>
                    <a:pt x="111" y="554"/>
                    <a:pt x="111" y="554"/>
                    <a:pt x="111" y="554"/>
                  </a:cubicBezTo>
                  <a:cubicBezTo>
                    <a:pt x="111" y="527"/>
                    <a:pt x="133" y="505"/>
                    <a:pt x="160" y="505"/>
                  </a:cubicBezTo>
                  <a:cubicBezTo>
                    <a:pt x="239" y="505"/>
                    <a:pt x="239" y="505"/>
                    <a:pt x="239" y="505"/>
                  </a:cubicBezTo>
                  <a:cubicBezTo>
                    <a:pt x="266" y="505"/>
                    <a:pt x="288" y="527"/>
                    <a:pt x="288" y="554"/>
                  </a:cubicBezTo>
                  <a:cubicBezTo>
                    <a:pt x="288" y="765"/>
                    <a:pt x="288" y="765"/>
                    <a:pt x="288" y="765"/>
                  </a:cubicBezTo>
                  <a:cubicBezTo>
                    <a:pt x="288" y="772"/>
                    <a:pt x="286" y="777"/>
                    <a:pt x="284" y="783"/>
                  </a:cubicBezTo>
                  <a:cubicBezTo>
                    <a:pt x="310" y="775"/>
                    <a:pt x="310" y="775"/>
                    <a:pt x="310" y="775"/>
                  </a:cubicBezTo>
                  <a:cubicBezTo>
                    <a:pt x="309" y="772"/>
                    <a:pt x="309" y="769"/>
                    <a:pt x="309" y="765"/>
                  </a:cubicBezTo>
                  <a:cubicBezTo>
                    <a:pt x="309" y="554"/>
                    <a:pt x="309" y="554"/>
                    <a:pt x="309" y="554"/>
                  </a:cubicBezTo>
                  <a:cubicBezTo>
                    <a:pt x="309" y="527"/>
                    <a:pt x="331" y="505"/>
                    <a:pt x="358" y="505"/>
                  </a:cubicBezTo>
                  <a:cubicBezTo>
                    <a:pt x="437" y="505"/>
                    <a:pt x="437" y="505"/>
                    <a:pt x="437" y="505"/>
                  </a:cubicBezTo>
                  <a:cubicBezTo>
                    <a:pt x="463" y="505"/>
                    <a:pt x="485" y="527"/>
                    <a:pt x="485" y="554"/>
                  </a:cubicBezTo>
                  <a:cubicBezTo>
                    <a:pt x="485" y="711"/>
                    <a:pt x="485" y="711"/>
                    <a:pt x="485" y="711"/>
                  </a:cubicBezTo>
                  <a:cubicBezTo>
                    <a:pt x="493" y="706"/>
                    <a:pt x="500" y="702"/>
                    <a:pt x="507" y="697"/>
                  </a:cubicBezTo>
                  <a:cubicBezTo>
                    <a:pt x="507" y="437"/>
                    <a:pt x="507" y="437"/>
                    <a:pt x="507" y="437"/>
                  </a:cubicBezTo>
                  <a:cubicBezTo>
                    <a:pt x="507" y="426"/>
                    <a:pt x="516" y="417"/>
                    <a:pt x="527" y="417"/>
                  </a:cubicBezTo>
                  <a:cubicBezTo>
                    <a:pt x="557" y="417"/>
                    <a:pt x="557" y="417"/>
                    <a:pt x="557" y="417"/>
                  </a:cubicBezTo>
                  <a:cubicBezTo>
                    <a:pt x="544" y="399"/>
                    <a:pt x="529" y="383"/>
                    <a:pt x="512" y="372"/>
                  </a:cubicBezTo>
                  <a:cubicBezTo>
                    <a:pt x="491" y="358"/>
                    <a:pt x="461" y="353"/>
                    <a:pt x="427" y="353"/>
                  </a:cubicBezTo>
                  <a:moveTo>
                    <a:pt x="100" y="0"/>
                  </a:moveTo>
                  <a:cubicBezTo>
                    <a:pt x="76" y="0"/>
                    <a:pt x="52" y="3"/>
                    <a:pt x="29" y="10"/>
                  </a:cubicBezTo>
                  <a:cubicBezTo>
                    <a:pt x="0" y="19"/>
                    <a:pt x="0" y="19"/>
                    <a:pt x="0" y="19"/>
                  </a:cubicBezTo>
                  <a:cubicBezTo>
                    <a:pt x="0" y="398"/>
                    <a:pt x="0" y="398"/>
                    <a:pt x="0" y="398"/>
                  </a:cubicBezTo>
                  <a:cubicBezTo>
                    <a:pt x="111" y="360"/>
                    <a:pt x="111" y="360"/>
                    <a:pt x="111" y="360"/>
                  </a:cubicBezTo>
                  <a:cubicBezTo>
                    <a:pt x="111" y="191"/>
                    <a:pt x="111" y="191"/>
                    <a:pt x="111" y="191"/>
                  </a:cubicBezTo>
                  <a:cubicBezTo>
                    <a:pt x="111" y="164"/>
                    <a:pt x="133" y="142"/>
                    <a:pt x="160" y="142"/>
                  </a:cubicBezTo>
                  <a:cubicBezTo>
                    <a:pt x="239" y="142"/>
                    <a:pt x="239" y="142"/>
                    <a:pt x="239" y="142"/>
                  </a:cubicBezTo>
                  <a:cubicBezTo>
                    <a:pt x="266" y="142"/>
                    <a:pt x="288" y="164"/>
                    <a:pt x="288" y="191"/>
                  </a:cubicBezTo>
                  <a:cubicBezTo>
                    <a:pt x="288" y="239"/>
                    <a:pt x="288" y="239"/>
                    <a:pt x="288" y="239"/>
                  </a:cubicBezTo>
                  <a:cubicBezTo>
                    <a:pt x="308" y="187"/>
                    <a:pt x="297" y="149"/>
                    <a:pt x="297" y="149"/>
                  </a:cubicBezTo>
                  <a:cubicBezTo>
                    <a:pt x="291" y="125"/>
                    <a:pt x="283" y="106"/>
                    <a:pt x="272" y="89"/>
                  </a:cubicBezTo>
                  <a:cubicBezTo>
                    <a:pt x="130" y="89"/>
                    <a:pt x="130" y="89"/>
                    <a:pt x="130" y="89"/>
                  </a:cubicBezTo>
                  <a:cubicBezTo>
                    <a:pt x="122" y="89"/>
                    <a:pt x="116" y="83"/>
                    <a:pt x="116" y="76"/>
                  </a:cubicBezTo>
                  <a:cubicBezTo>
                    <a:pt x="116" y="0"/>
                    <a:pt x="116" y="0"/>
                    <a:pt x="116" y="0"/>
                  </a:cubicBezTo>
                  <a:cubicBezTo>
                    <a:pt x="111" y="0"/>
                    <a:pt x="105" y="0"/>
                    <a:pt x="100" y="0"/>
                  </a:cubicBezTo>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213">
              <a:extLst>
                <a:ext uri="{FF2B5EF4-FFF2-40B4-BE49-F238E27FC236}">
                  <a16:creationId xmlns:a16="http://schemas.microsoft.com/office/drawing/2014/main" id="{BF17CB88-3E3F-45B4-9046-C14BBB6C7B66}"/>
                </a:ext>
              </a:extLst>
            </p:cNvPr>
            <p:cNvSpPr>
              <a:spLocks/>
            </p:cNvSpPr>
            <p:nvPr/>
          </p:nvSpPr>
          <p:spPr bwMode="auto">
            <a:xfrm>
              <a:off x="4994276" y="6950075"/>
              <a:ext cx="133350" cy="76200"/>
            </a:xfrm>
            <a:custGeom>
              <a:avLst/>
              <a:gdLst>
                <a:gd name="T0" fmla="*/ 0 w 156"/>
                <a:gd name="T1" fmla="*/ 0 h 89"/>
                <a:gd name="T2" fmla="*/ 0 w 156"/>
                <a:gd name="T3" fmla="*/ 76 h 89"/>
                <a:gd name="T4" fmla="*/ 14 w 156"/>
                <a:gd name="T5" fmla="*/ 89 h 89"/>
                <a:gd name="T6" fmla="*/ 156 w 156"/>
                <a:gd name="T7" fmla="*/ 89 h 89"/>
                <a:gd name="T8" fmla="*/ 40 w 156"/>
                <a:gd name="T9" fmla="*/ 7 h 89"/>
                <a:gd name="T10" fmla="*/ 0 w 156"/>
                <a:gd name="T11" fmla="*/ 0 h 89"/>
              </a:gdLst>
              <a:ahLst/>
              <a:cxnLst>
                <a:cxn ang="0">
                  <a:pos x="T0" y="T1"/>
                </a:cxn>
                <a:cxn ang="0">
                  <a:pos x="T2" y="T3"/>
                </a:cxn>
                <a:cxn ang="0">
                  <a:pos x="T4" y="T5"/>
                </a:cxn>
                <a:cxn ang="0">
                  <a:pos x="T6" y="T7"/>
                </a:cxn>
                <a:cxn ang="0">
                  <a:pos x="T8" y="T9"/>
                </a:cxn>
                <a:cxn ang="0">
                  <a:pos x="T10" y="T11"/>
                </a:cxn>
              </a:cxnLst>
              <a:rect l="0" t="0" r="r" b="b"/>
              <a:pathLst>
                <a:path w="156" h="89">
                  <a:moveTo>
                    <a:pt x="0" y="0"/>
                  </a:moveTo>
                  <a:cubicBezTo>
                    <a:pt x="0" y="76"/>
                    <a:pt x="0" y="76"/>
                    <a:pt x="0" y="76"/>
                  </a:cubicBezTo>
                  <a:cubicBezTo>
                    <a:pt x="0" y="83"/>
                    <a:pt x="6" y="89"/>
                    <a:pt x="14" y="89"/>
                  </a:cubicBezTo>
                  <a:cubicBezTo>
                    <a:pt x="156" y="89"/>
                    <a:pt x="156" y="89"/>
                    <a:pt x="156" y="89"/>
                  </a:cubicBezTo>
                  <a:cubicBezTo>
                    <a:pt x="126" y="40"/>
                    <a:pt x="81" y="17"/>
                    <a:pt x="40" y="7"/>
                  </a:cubicBezTo>
                  <a:cubicBezTo>
                    <a:pt x="27" y="3"/>
                    <a:pt x="14" y="1"/>
                    <a:pt x="0"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214">
              <a:extLst>
                <a:ext uri="{FF2B5EF4-FFF2-40B4-BE49-F238E27FC236}">
                  <a16:creationId xmlns:a16="http://schemas.microsoft.com/office/drawing/2014/main" id="{F5CC5F8A-F9CF-40B0-B8A6-B2B7A971886E}"/>
                </a:ext>
              </a:extLst>
            </p:cNvPr>
            <p:cNvSpPr>
              <a:spLocks noEditPoints="1"/>
            </p:cNvSpPr>
            <p:nvPr/>
          </p:nvSpPr>
          <p:spPr bwMode="auto">
            <a:xfrm>
              <a:off x="4989513" y="7070725"/>
              <a:ext cx="152400" cy="265113"/>
            </a:xfrm>
            <a:custGeom>
              <a:avLst/>
              <a:gdLst>
                <a:gd name="T0" fmla="*/ 177 w 177"/>
                <a:gd name="T1" fmla="*/ 232 h 309"/>
                <a:gd name="T2" fmla="*/ 166 w 177"/>
                <a:gd name="T3" fmla="*/ 235 h 309"/>
                <a:gd name="T4" fmla="*/ 4 w 177"/>
                <a:gd name="T5" fmla="*/ 280 h 309"/>
                <a:gd name="T6" fmla="*/ 49 w 177"/>
                <a:gd name="T7" fmla="*/ 309 h 309"/>
                <a:gd name="T8" fmla="*/ 128 w 177"/>
                <a:gd name="T9" fmla="*/ 309 h 309"/>
                <a:gd name="T10" fmla="*/ 177 w 177"/>
                <a:gd name="T11" fmla="*/ 260 h 309"/>
                <a:gd name="T12" fmla="*/ 177 w 177"/>
                <a:gd name="T13" fmla="*/ 232 h 309"/>
                <a:gd name="T14" fmla="*/ 128 w 177"/>
                <a:gd name="T15" fmla="*/ 0 h 309"/>
                <a:gd name="T16" fmla="*/ 49 w 177"/>
                <a:gd name="T17" fmla="*/ 0 h 309"/>
                <a:gd name="T18" fmla="*/ 0 w 177"/>
                <a:gd name="T19" fmla="*/ 49 h 309"/>
                <a:gd name="T20" fmla="*/ 0 w 177"/>
                <a:gd name="T21" fmla="*/ 218 h 309"/>
                <a:gd name="T22" fmla="*/ 25 w 177"/>
                <a:gd name="T23" fmla="*/ 210 h 309"/>
                <a:gd name="T24" fmla="*/ 166 w 177"/>
                <a:gd name="T25" fmla="*/ 119 h 309"/>
                <a:gd name="T26" fmla="*/ 177 w 177"/>
                <a:gd name="T27" fmla="*/ 97 h 309"/>
                <a:gd name="T28" fmla="*/ 177 w 177"/>
                <a:gd name="T29" fmla="*/ 49 h 309"/>
                <a:gd name="T30" fmla="*/ 128 w 177"/>
                <a:gd name="T3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309">
                  <a:moveTo>
                    <a:pt x="177" y="232"/>
                  </a:moveTo>
                  <a:cubicBezTo>
                    <a:pt x="173" y="233"/>
                    <a:pt x="170" y="234"/>
                    <a:pt x="166" y="235"/>
                  </a:cubicBezTo>
                  <a:cubicBezTo>
                    <a:pt x="4" y="280"/>
                    <a:pt x="4" y="280"/>
                    <a:pt x="4" y="280"/>
                  </a:cubicBezTo>
                  <a:cubicBezTo>
                    <a:pt x="12" y="297"/>
                    <a:pt x="29" y="309"/>
                    <a:pt x="49" y="309"/>
                  </a:cubicBezTo>
                  <a:cubicBezTo>
                    <a:pt x="128" y="309"/>
                    <a:pt x="128" y="309"/>
                    <a:pt x="128" y="309"/>
                  </a:cubicBezTo>
                  <a:cubicBezTo>
                    <a:pt x="155" y="309"/>
                    <a:pt x="177" y="287"/>
                    <a:pt x="177" y="260"/>
                  </a:cubicBezTo>
                  <a:cubicBezTo>
                    <a:pt x="177" y="232"/>
                    <a:pt x="177" y="232"/>
                    <a:pt x="177" y="232"/>
                  </a:cubicBezTo>
                  <a:moveTo>
                    <a:pt x="128" y="0"/>
                  </a:moveTo>
                  <a:cubicBezTo>
                    <a:pt x="49" y="0"/>
                    <a:pt x="49" y="0"/>
                    <a:pt x="49" y="0"/>
                  </a:cubicBezTo>
                  <a:cubicBezTo>
                    <a:pt x="22" y="0"/>
                    <a:pt x="0" y="22"/>
                    <a:pt x="0" y="49"/>
                  </a:cubicBezTo>
                  <a:cubicBezTo>
                    <a:pt x="0" y="218"/>
                    <a:pt x="0" y="218"/>
                    <a:pt x="0" y="218"/>
                  </a:cubicBezTo>
                  <a:cubicBezTo>
                    <a:pt x="25" y="210"/>
                    <a:pt x="25" y="210"/>
                    <a:pt x="25" y="210"/>
                  </a:cubicBezTo>
                  <a:cubicBezTo>
                    <a:pt x="85" y="192"/>
                    <a:pt x="136" y="174"/>
                    <a:pt x="166" y="119"/>
                  </a:cubicBezTo>
                  <a:cubicBezTo>
                    <a:pt x="170" y="112"/>
                    <a:pt x="174" y="104"/>
                    <a:pt x="177" y="97"/>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215">
              <a:extLst>
                <a:ext uri="{FF2B5EF4-FFF2-40B4-BE49-F238E27FC236}">
                  <a16:creationId xmlns:a16="http://schemas.microsoft.com/office/drawing/2014/main" id="{56B68A83-A7AE-4547-8BDD-619FDB0E9D3D}"/>
                </a:ext>
              </a:extLst>
            </p:cNvPr>
            <p:cNvSpPr>
              <a:spLocks/>
            </p:cNvSpPr>
            <p:nvPr/>
          </p:nvSpPr>
          <p:spPr bwMode="auto">
            <a:xfrm>
              <a:off x="4989513" y="7381875"/>
              <a:ext cx="152400" cy="265113"/>
            </a:xfrm>
            <a:custGeom>
              <a:avLst/>
              <a:gdLst>
                <a:gd name="T0" fmla="*/ 128 w 177"/>
                <a:gd name="T1" fmla="*/ 0 h 309"/>
                <a:gd name="T2" fmla="*/ 49 w 177"/>
                <a:gd name="T3" fmla="*/ 0 h 309"/>
                <a:gd name="T4" fmla="*/ 0 w 177"/>
                <a:gd name="T5" fmla="*/ 49 h 309"/>
                <a:gd name="T6" fmla="*/ 0 w 177"/>
                <a:gd name="T7" fmla="*/ 260 h 309"/>
                <a:gd name="T8" fmla="*/ 49 w 177"/>
                <a:gd name="T9" fmla="*/ 309 h 309"/>
                <a:gd name="T10" fmla="*/ 73 w 177"/>
                <a:gd name="T11" fmla="*/ 309 h 309"/>
                <a:gd name="T12" fmla="*/ 173 w 177"/>
                <a:gd name="T13" fmla="*/ 278 h 309"/>
                <a:gd name="T14" fmla="*/ 177 w 177"/>
                <a:gd name="T15" fmla="*/ 260 h 309"/>
                <a:gd name="T16" fmla="*/ 177 w 177"/>
                <a:gd name="T17" fmla="*/ 49 h 309"/>
                <a:gd name="T18" fmla="*/ 128 w 17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309">
                  <a:moveTo>
                    <a:pt x="128" y="0"/>
                  </a:moveTo>
                  <a:cubicBezTo>
                    <a:pt x="49" y="0"/>
                    <a:pt x="49" y="0"/>
                    <a:pt x="49" y="0"/>
                  </a:cubicBezTo>
                  <a:cubicBezTo>
                    <a:pt x="22" y="0"/>
                    <a:pt x="0" y="22"/>
                    <a:pt x="0" y="49"/>
                  </a:cubicBezTo>
                  <a:cubicBezTo>
                    <a:pt x="0" y="260"/>
                    <a:pt x="0" y="260"/>
                    <a:pt x="0" y="260"/>
                  </a:cubicBezTo>
                  <a:cubicBezTo>
                    <a:pt x="0" y="287"/>
                    <a:pt x="22" y="309"/>
                    <a:pt x="49" y="309"/>
                  </a:cubicBezTo>
                  <a:cubicBezTo>
                    <a:pt x="73" y="309"/>
                    <a:pt x="73" y="309"/>
                    <a:pt x="73" y="309"/>
                  </a:cubicBezTo>
                  <a:cubicBezTo>
                    <a:pt x="173" y="278"/>
                    <a:pt x="173" y="278"/>
                    <a:pt x="173" y="278"/>
                  </a:cubicBezTo>
                  <a:cubicBezTo>
                    <a:pt x="175" y="272"/>
                    <a:pt x="177" y="267"/>
                    <a:pt x="177" y="260"/>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216">
              <a:extLst>
                <a:ext uri="{FF2B5EF4-FFF2-40B4-BE49-F238E27FC236}">
                  <a16:creationId xmlns:a16="http://schemas.microsoft.com/office/drawing/2014/main" id="{DAD272E5-DB97-451B-BEF3-82D6F7D20F29}"/>
                </a:ext>
              </a:extLst>
            </p:cNvPr>
            <p:cNvSpPr>
              <a:spLocks/>
            </p:cNvSpPr>
            <p:nvPr/>
          </p:nvSpPr>
          <p:spPr bwMode="auto">
            <a:xfrm>
              <a:off x="5159376" y="7381875"/>
              <a:ext cx="150813" cy="231775"/>
            </a:xfrm>
            <a:custGeom>
              <a:avLst/>
              <a:gdLst>
                <a:gd name="T0" fmla="*/ 128 w 176"/>
                <a:gd name="T1" fmla="*/ 0 h 270"/>
                <a:gd name="T2" fmla="*/ 49 w 176"/>
                <a:gd name="T3" fmla="*/ 0 h 270"/>
                <a:gd name="T4" fmla="*/ 0 w 176"/>
                <a:gd name="T5" fmla="*/ 49 h 270"/>
                <a:gd name="T6" fmla="*/ 0 w 176"/>
                <a:gd name="T7" fmla="*/ 260 h 270"/>
                <a:gd name="T8" fmla="*/ 1 w 176"/>
                <a:gd name="T9" fmla="*/ 270 h 270"/>
                <a:gd name="T10" fmla="*/ 126 w 176"/>
                <a:gd name="T11" fmla="*/ 231 h 270"/>
                <a:gd name="T12" fmla="*/ 176 w 176"/>
                <a:gd name="T13" fmla="*/ 206 h 270"/>
                <a:gd name="T14" fmla="*/ 176 w 176"/>
                <a:gd name="T15" fmla="*/ 49 h 270"/>
                <a:gd name="T16" fmla="*/ 128 w 176"/>
                <a:gd name="T17"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270">
                  <a:moveTo>
                    <a:pt x="128" y="0"/>
                  </a:moveTo>
                  <a:cubicBezTo>
                    <a:pt x="49" y="0"/>
                    <a:pt x="49" y="0"/>
                    <a:pt x="49" y="0"/>
                  </a:cubicBezTo>
                  <a:cubicBezTo>
                    <a:pt x="22" y="0"/>
                    <a:pt x="0" y="22"/>
                    <a:pt x="0" y="49"/>
                  </a:cubicBezTo>
                  <a:cubicBezTo>
                    <a:pt x="0" y="260"/>
                    <a:pt x="0" y="260"/>
                    <a:pt x="0" y="260"/>
                  </a:cubicBezTo>
                  <a:cubicBezTo>
                    <a:pt x="0" y="264"/>
                    <a:pt x="0" y="267"/>
                    <a:pt x="1" y="270"/>
                  </a:cubicBezTo>
                  <a:cubicBezTo>
                    <a:pt x="126" y="231"/>
                    <a:pt x="126" y="231"/>
                    <a:pt x="126" y="231"/>
                  </a:cubicBezTo>
                  <a:cubicBezTo>
                    <a:pt x="145" y="224"/>
                    <a:pt x="162" y="215"/>
                    <a:pt x="176" y="206"/>
                  </a:cubicBezTo>
                  <a:cubicBezTo>
                    <a:pt x="176" y="49"/>
                    <a:pt x="176" y="49"/>
                    <a:pt x="176" y="49"/>
                  </a:cubicBezTo>
                  <a:cubicBezTo>
                    <a:pt x="176" y="22"/>
                    <a:pt x="154"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217">
              <a:extLst>
                <a:ext uri="{FF2B5EF4-FFF2-40B4-BE49-F238E27FC236}">
                  <a16:creationId xmlns:a16="http://schemas.microsoft.com/office/drawing/2014/main" id="{08FF186C-401C-4DF4-8461-5963019B551E}"/>
                </a:ext>
              </a:extLst>
            </p:cNvPr>
            <p:cNvSpPr>
              <a:spLocks/>
            </p:cNvSpPr>
            <p:nvPr/>
          </p:nvSpPr>
          <p:spPr bwMode="auto">
            <a:xfrm>
              <a:off x="4989513" y="7693025"/>
              <a:ext cx="152400" cy="265113"/>
            </a:xfrm>
            <a:custGeom>
              <a:avLst/>
              <a:gdLst>
                <a:gd name="T0" fmla="*/ 128 w 177"/>
                <a:gd name="T1" fmla="*/ 0 h 309"/>
                <a:gd name="T2" fmla="*/ 60 w 177"/>
                <a:gd name="T3" fmla="*/ 0 h 309"/>
                <a:gd name="T4" fmla="*/ 19 w 177"/>
                <a:gd name="T5" fmla="*/ 10 h 309"/>
                <a:gd name="T6" fmla="*/ 0 w 177"/>
                <a:gd name="T7" fmla="*/ 49 h 309"/>
                <a:gd name="T8" fmla="*/ 0 w 177"/>
                <a:gd name="T9" fmla="*/ 260 h 309"/>
                <a:gd name="T10" fmla="*/ 49 w 177"/>
                <a:gd name="T11" fmla="*/ 309 h 309"/>
                <a:gd name="T12" fmla="*/ 128 w 177"/>
                <a:gd name="T13" fmla="*/ 309 h 309"/>
                <a:gd name="T14" fmla="*/ 177 w 177"/>
                <a:gd name="T15" fmla="*/ 260 h 309"/>
                <a:gd name="T16" fmla="*/ 177 w 177"/>
                <a:gd name="T17" fmla="*/ 49 h 309"/>
                <a:gd name="T18" fmla="*/ 128 w 17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309">
                  <a:moveTo>
                    <a:pt x="128" y="0"/>
                  </a:moveTo>
                  <a:cubicBezTo>
                    <a:pt x="60" y="0"/>
                    <a:pt x="60" y="0"/>
                    <a:pt x="60" y="0"/>
                  </a:cubicBezTo>
                  <a:cubicBezTo>
                    <a:pt x="19" y="10"/>
                    <a:pt x="19" y="10"/>
                    <a:pt x="19" y="10"/>
                  </a:cubicBezTo>
                  <a:cubicBezTo>
                    <a:pt x="7" y="19"/>
                    <a:pt x="0" y="33"/>
                    <a:pt x="0" y="49"/>
                  </a:cubicBezTo>
                  <a:cubicBezTo>
                    <a:pt x="0" y="260"/>
                    <a:pt x="0" y="260"/>
                    <a:pt x="0" y="260"/>
                  </a:cubicBezTo>
                  <a:cubicBezTo>
                    <a:pt x="0" y="287"/>
                    <a:pt x="22" y="309"/>
                    <a:pt x="49" y="309"/>
                  </a:cubicBezTo>
                  <a:cubicBezTo>
                    <a:pt x="128" y="309"/>
                    <a:pt x="128" y="309"/>
                    <a:pt x="128" y="309"/>
                  </a:cubicBezTo>
                  <a:cubicBezTo>
                    <a:pt x="155" y="309"/>
                    <a:pt x="177" y="287"/>
                    <a:pt x="177" y="260"/>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18">
              <a:extLst>
                <a:ext uri="{FF2B5EF4-FFF2-40B4-BE49-F238E27FC236}">
                  <a16:creationId xmlns:a16="http://schemas.microsoft.com/office/drawing/2014/main" id="{4103B704-5239-4BEF-9C7E-68FAE33B05E0}"/>
                </a:ext>
              </a:extLst>
            </p:cNvPr>
            <p:cNvSpPr>
              <a:spLocks noEditPoints="1"/>
            </p:cNvSpPr>
            <p:nvPr/>
          </p:nvSpPr>
          <p:spPr bwMode="auto">
            <a:xfrm>
              <a:off x="5329238" y="7307263"/>
              <a:ext cx="92075" cy="592138"/>
            </a:xfrm>
            <a:custGeom>
              <a:avLst/>
              <a:gdLst>
                <a:gd name="T0" fmla="*/ 0 w 108"/>
                <a:gd name="T1" fmla="*/ 416 h 691"/>
                <a:gd name="T2" fmla="*/ 0 w 108"/>
                <a:gd name="T3" fmla="*/ 691 h 691"/>
                <a:gd name="T4" fmla="*/ 67 w 108"/>
                <a:gd name="T5" fmla="*/ 522 h 691"/>
                <a:gd name="T6" fmla="*/ 40 w 108"/>
                <a:gd name="T7" fmla="*/ 446 h 691"/>
                <a:gd name="T8" fmla="*/ 0 w 108"/>
                <a:gd name="T9" fmla="*/ 416 h 691"/>
                <a:gd name="T10" fmla="*/ 50 w 108"/>
                <a:gd name="T11" fmla="*/ 0 h 691"/>
                <a:gd name="T12" fmla="*/ 20 w 108"/>
                <a:gd name="T13" fmla="*/ 0 h 691"/>
                <a:gd name="T14" fmla="*/ 0 w 108"/>
                <a:gd name="T15" fmla="*/ 20 h 691"/>
                <a:gd name="T16" fmla="*/ 0 w 108"/>
                <a:gd name="T17" fmla="*/ 280 h 691"/>
                <a:gd name="T18" fmla="*/ 91 w 108"/>
                <a:gd name="T19" fmla="*/ 131 h 691"/>
                <a:gd name="T20" fmla="*/ 50 w 108"/>
                <a:gd name="T21" fmla="*/ 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691">
                  <a:moveTo>
                    <a:pt x="0" y="416"/>
                  </a:moveTo>
                  <a:cubicBezTo>
                    <a:pt x="0" y="691"/>
                    <a:pt x="0" y="691"/>
                    <a:pt x="0" y="691"/>
                  </a:cubicBezTo>
                  <a:cubicBezTo>
                    <a:pt x="108" y="609"/>
                    <a:pt x="67" y="522"/>
                    <a:pt x="67" y="522"/>
                  </a:cubicBezTo>
                  <a:cubicBezTo>
                    <a:pt x="62" y="494"/>
                    <a:pt x="54" y="466"/>
                    <a:pt x="40" y="446"/>
                  </a:cubicBezTo>
                  <a:cubicBezTo>
                    <a:pt x="30" y="433"/>
                    <a:pt x="16" y="423"/>
                    <a:pt x="0" y="416"/>
                  </a:cubicBezTo>
                  <a:moveTo>
                    <a:pt x="50" y="0"/>
                  </a:moveTo>
                  <a:cubicBezTo>
                    <a:pt x="20" y="0"/>
                    <a:pt x="20" y="0"/>
                    <a:pt x="20" y="0"/>
                  </a:cubicBezTo>
                  <a:cubicBezTo>
                    <a:pt x="9" y="0"/>
                    <a:pt x="0" y="9"/>
                    <a:pt x="0" y="20"/>
                  </a:cubicBezTo>
                  <a:cubicBezTo>
                    <a:pt x="0" y="280"/>
                    <a:pt x="0" y="280"/>
                    <a:pt x="0" y="280"/>
                  </a:cubicBezTo>
                  <a:cubicBezTo>
                    <a:pt x="85" y="216"/>
                    <a:pt x="91" y="131"/>
                    <a:pt x="91" y="131"/>
                  </a:cubicBezTo>
                  <a:cubicBezTo>
                    <a:pt x="91" y="83"/>
                    <a:pt x="75" y="36"/>
                    <a:pt x="50"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219">
              <a:extLst>
                <a:ext uri="{FF2B5EF4-FFF2-40B4-BE49-F238E27FC236}">
                  <a16:creationId xmlns:a16="http://schemas.microsoft.com/office/drawing/2014/main" id="{E65CE923-4765-4C7E-9774-F13D53DC4A9D}"/>
                </a:ext>
              </a:extLst>
            </p:cNvPr>
            <p:cNvSpPr>
              <a:spLocks/>
            </p:cNvSpPr>
            <p:nvPr/>
          </p:nvSpPr>
          <p:spPr bwMode="auto">
            <a:xfrm>
              <a:off x="3017838" y="6716713"/>
              <a:ext cx="2413000" cy="1998663"/>
            </a:xfrm>
            <a:custGeom>
              <a:avLst/>
              <a:gdLst>
                <a:gd name="T0" fmla="*/ 0 w 2816"/>
                <a:gd name="T1" fmla="*/ 1290 h 2330"/>
                <a:gd name="T2" fmla="*/ 79 w 2816"/>
                <a:gd name="T3" fmla="*/ 1270 h 2330"/>
                <a:gd name="T4" fmla="*/ 165 w 2816"/>
                <a:gd name="T5" fmla="*/ 957 h 2330"/>
                <a:gd name="T6" fmla="*/ 1050 w 2816"/>
                <a:gd name="T7" fmla="*/ 59 h 2330"/>
                <a:gd name="T8" fmla="*/ 1272 w 2816"/>
                <a:gd name="T9" fmla="*/ 269 h 2330"/>
                <a:gd name="T10" fmla="*/ 1228 w 2816"/>
                <a:gd name="T11" fmla="*/ 387 h 2330"/>
                <a:gd name="T12" fmla="*/ 947 w 2816"/>
                <a:gd name="T13" fmla="*/ 700 h 2330"/>
                <a:gd name="T14" fmla="*/ 2225 w 2816"/>
                <a:gd name="T15" fmla="*/ 322 h 2330"/>
                <a:gd name="T16" fmla="*/ 2352 w 2816"/>
                <a:gd name="T17" fmla="*/ 318 h 2330"/>
                <a:gd name="T18" fmla="*/ 2493 w 2816"/>
                <a:gd name="T19" fmla="*/ 460 h 2330"/>
                <a:gd name="T20" fmla="*/ 2473 w 2816"/>
                <a:gd name="T21" fmla="*/ 573 h 2330"/>
                <a:gd name="T22" fmla="*/ 2332 w 2816"/>
                <a:gd name="T23" fmla="*/ 663 h 2330"/>
                <a:gd name="T24" fmla="*/ 1332 w 2816"/>
                <a:gd name="T25" fmla="*/ 1004 h 2330"/>
                <a:gd name="T26" fmla="*/ 2473 w 2816"/>
                <a:gd name="T27" fmla="*/ 689 h 2330"/>
                <a:gd name="T28" fmla="*/ 2709 w 2816"/>
                <a:gd name="T29" fmla="*/ 684 h 2330"/>
                <a:gd name="T30" fmla="*/ 2794 w 2816"/>
                <a:gd name="T31" fmla="*/ 860 h 2330"/>
                <a:gd name="T32" fmla="*/ 2631 w 2816"/>
                <a:gd name="T33" fmla="*/ 1047 h 2330"/>
                <a:gd name="T34" fmla="*/ 1539 w 2816"/>
                <a:gd name="T35" fmla="*/ 1388 h 2330"/>
                <a:gd name="T36" fmla="*/ 2442 w 2816"/>
                <a:gd name="T37" fmla="*/ 1160 h 2330"/>
                <a:gd name="T38" fmla="*/ 2743 w 2816"/>
                <a:gd name="T39" fmla="*/ 1175 h 2330"/>
                <a:gd name="T40" fmla="*/ 2771 w 2816"/>
                <a:gd name="T41" fmla="*/ 1251 h 2330"/>
                <a:gd name="T42" fmla="*/ 2685 w 2816"/>
                <a:gd name="T43" fmla="*/ 1432 h 2330"/>
                <a:gd name="T44" fmla="*/ 2568 w 2816"/>
                <a:gd name="T45" fmla="*/ 1480 h 2330"/>
                <a:gd name="T46" fmla="*/ 1587 w 2816"/>
                <a:gd name="T47" fmla="*/ 1802 h 2330"/>
                <a:gd name="T48" fmla="*/ 2259 w 2816"/>
                <a:gd name="T49" fmla="*/ 1627 h 2330"/>
                <a:gd name="T50" fmla="*/ 2458 w 2816"/>
                <a:gd name="T51" fmla="*/ 1665 h 2330"/>
                <a:gd name="T52" fmla="*/ 2487 w 2816"/>
                <a:gd name="T53" fmla="*/ 1734 h 2330"/>
                <a:gd name="T54" fmla="*/ 2341 w 2816"/>
                <a:gd name="T55" fmla="*/ 1939 h 2330"/>
                <a:gd name="T56" fmla="*/ 1141 w 2816"/>
                <a:gd name="T57" fmla="*/ 2254 h 2330"/>
                <a:gd name="T58" fmla="*/ 866 w 2816"/>
                <a:gd name="T59" fmla="*/ 2310 h 2330"/>
                <a:gd name="T60" fmla="*/ 644 w 2816"/>
                <a:gd name="T61" fmla="*/ 2323 h 2330"/>
                <a:gd name="T62" fmla="*/ 482 w 2816"/>
                <a:gd name="T63" fmla="*/ 2284 h 2330"/>
                <a:gd name="T64" fmla="*/ 367 w 2816"/>
                <a:gd name="T65" fmla="*/ 2215 h 2330"/>
                <a:gd name="T66" fmla="*/ 265 w 2816"/>
                <a:gd name="T67" fmla="*/ 2247 h 2330"/>
                <a:gd name="T68" fmla="*/ 0 w 2816"/>
                <a:gd name="T69" fmla="*/ 1290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6" h="2330">
                  <a:moveTo>
                    <a:pt x="0" y="1290"/>
                  </a:moveTo>
                  <a:cubicBezTo>
                    <a:pt x="79" y="1270"/>
                    <a:pt x="79" y="1270"/>
                    <a:pt x="79" y="1270"/>
                  </a:cubicBezTo>
                  <a:cubicBezTo>
                    <a:pt x="79" y="1270"/>
                    <a:pt x="72" y="1049"/>
                    <a:pt x="165" y="957"/>
                  </a:cubicBezTo>
                  <a:cubicBezTo>
                    <a:pt x="165" y="957"/>
                    <a:pt x="915" y="177"/>
                    <a:pt x="1050" y="59"/>
                  </a:cubicBezTo>
                  <a:cubicBezTo>
                    <a:pt x="1050" y="59"/>
                    <a:pt x="1308" y="0"/>
                    <a:pt x="1272" y="269"/>
                  </a:cubicBezTo>
                  <a:cubicBezTo>
                    <a:pt x="1272" y="269"/>
                    <a:pt x="1284" y="317"/>
                    <a:pt x="1228" y="387"/>
                  </a:cubicBezTo>
                  <a:cubicBezTo>
                    <a:pt x="947" y="700"/>
                    <a:pt x="947" y="700"/>
                    <a:pt x="947" y="700"/>
                  </a:cubicBezTo>
                  <a:cubicBezTo>
                    <a:pt x="2225" y="322"/>
                    <a:pt x="2225" y="322"/>
                    <a:pt x="2225" y="322"/>
                  </a:cubicBezTo>
                  <a:cubicBezTo>
                    <a:pt x="2267" y="309"/>
                    <a:pt x="2311" y="308"/>
                    <a:pt x="2352" y="318"/>
                  </a:cubicBezTo>
                  <a:cubicBezTo>
                    <a:pt x="2407" y="332"/>
                    <a:pt x="2469" y="368"/>
                    <a:pt x="2493" y="460"/>
                  </a:cubicBezTo>
                  <a:cubicBezTo>
                    <a:pt x="2493" y="460"/>
                    <a:pt x="2507" y="510"/>
                    <a:pt x="2473" y="573"/>
                  </a:cubicBezTo>
                  <a:cubicBezTo>
                    <a:pt x="2443" y="627"/>
                    <a:pt x="2392" y="645"/>
                    <a:pt x="2332" y="663"/>
                  </a:cubicBezTo>
                  <a:cubicBezTo>
                    <a:pt x="1332" y="1004"/>
                    <a:pt x="1332" y="1004"/>
                    <a:pt x="1332" y="1004"/>
                  </a:cubicBezTo>
                  <a:cubicBezTo>
                    <a:pt x="2473" y="689"/>
                    <a:pt x="2473" y="689"/>
                    <a:pt x="2473" y="689"/>
                  </a:cubicBezTo>
                  <a:cubicBezTo>
                    <a:pt x="2537" y="670"/>
                    <a:pt x="2654" y="647"/>
                    <a:pt x="2709" y="684"/>
                  </a:cubicBezTo>
                  <a:cubicBezTo>
                    <a:pt x="2755" y="715"/>
                    <a:pt x="2795" y="786"/>
                    <a:pt x="2794" y="860"/>
                  </a:cubicBezTo>
                  <a:cubicBezTo>
                    <a:pt x="2794" y="860"/>
                    <a:pt x="2785" y="987"/>
                    <a:pt x="2631" y="1047"/>
                  </a:cubicBezTo>
                  <a:cubicBezTo>
                    <a:pt x="1539" y="1388"/>
                    <a:pt x="1539" y="1388"/>
                    <a:pt x="1539" y="1388"/>
                  </a:cubicBezTo>
                  <a:cubicBezTo>
                    <a:pt x="2442" y="1160"/>
                    <a:pt x="2442" y="1160"/>
                    <a:pt x="2442" y="1160"/>
                  </a:cubicBezTo>
                  <a:cubicBezTo>
                    <a:pt x="2515" y="1140"/>
                    <a:pt x="2690" y="1102"/>
                    <a:pt x="2743" y="1175"/>
                  </a:cubicBezTo>
                  <a:cubicBezTo>
                    <a:pt x="2757" y="1194"/>
                    <a:pt x="2765" y="1223"/>
                    <a:pt x="2771" y="1251"/>
                  </a:cubicBezTo>
                  <a:cubicBezTo>
                    <a:pt x="2771" y="1251"/>
                    <a:pt x="2816" y="1347"/>
                    <a:pt x="2685" y="1432"/>
                  </a:cubicBezTo>
                  <a:cubicBezTo>
                    <a:pt x="2662" y="1447"/>
                    <a:pt x="2594" y="1472"/>
                    <a:pt x="2568" y="1480"/>
                  </a:cubicBezTo>
                  <a:cubicBezTo>
                    <a:pt x="1587" y="1802"/>
                    <a:pt x="1587" y="1802"/>
                    <a:pt x="1587" y="1802"/>
                  </a:cubicBezTo>
                  <a:cubicBezTo>
                    <a:pt x="2259" y="1627"/>
                    <a:pt x="2259" y="1627"/>
                    <a:pt x="2259" y="1627"/>
                  </a:cubicBezTo>
                  <a:cubicBezTo>
                    <a:pt x="2329" y="1607"/>
                    <a:pt x="2413" y="1607"/>
                    <a:pt x="2458" y="1665"/>
                  </a:cubicBezTo>
                  <a:cubicBezTo>
                    <a:pt x="2472" y="1684"/>
                    <a:pt x="2484" y="1707"/>
                    <a:pt x="2487" y="1734"/>
                  </a:cubicBezTo>
                  <a:cubicBezTo>
                    <a:pt x="2487" y="1734"/>
                    <a:pt x="2523" y="1880"/>
                    <a:pt x="2341" y="1939"/>
                  </a:cubicBezTo>
                  <a:cubicBezTo>
                    <a:pt x="1141" y="2254"/>
                    <a:pt x="1141" y="2254"/>
                    <a:pt x="1141" y="2254"/>
                  </a:cubicBezTo>
                  <a:cubicBezTo>
                    <a:pt x="866" y="2310"/>
                    <a:pt x="866" y="2310"/>
                    <a:pt x="866" y="2310"/>
                  </a:cubicBezTo>
                  <a:cubicBezTo>
                    <a:pt x="793" y="2325"/>
                    <a:pt x="718" y="2330"/>
                    <a:pt x="644" y="2323"/>
                  </a:cubicBezTo>
                  <a:cubicBezTo>
                    <a:pt x="592" y="2318"/>
                    <a:pt x="535" y="2306"/>
                    <a:pt x="482" y="2284"/>
                  </a:cubicBezTo>
                  <a:cubicBezTo>
                    <a:pt x="482" y="2284"/>
                    <a:pt x="376" y="2243"/>
                    <a:pt x="367" y="2215"/>
                  </a:cubicBezTo>
                  <a:cubicBezTo>
                    <a:pt x="265" y="2247"/>
                    <a:pt x="265" y="2247"/>
                    <a:pt x="265" y="2247"/>
                  </a:cubicBezTo>
                  <a:lnTo>
                    <a:pt x="0" y="1290"/>
                  </a:lnTo>
                  <a:close/>
                </a:path>
              </a:pathLst>
            </a:custGeom>
            <a:solidFill>
              <a:srgbClr val="EDBE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220">
              <a:extLst>
                <a:ext uri="{FF2B5EF4-FFF2-40B4-BE49-F238E27FC236}">
                  <a16:creationId xmlns:a16="http://schemas.microsoft.com/office/drawing/2014/main" id="{D891158F-09A0-42C2-8691-1D9C7F198168}"/>
                </a:ext>
              </a:extLst>
            </p:cNvPr>
            <p:cNvSpPr>
              <a:spLocks/>
            </p:cNvSpPr>
            <p:nvPr/>
          </p:nvSpPr>
          <p:spPr bwMode="auto">
            <a:xfrm>
              <a:off x="2911476" y="7688263"/>
              <a:ext cx="436563" cy="1081088"/>
            </a:xfrm>
            <a:custGeom>
              <a:avLst/>
              <a:gdLst>
                <a:gd name="T0" fmla="*/ 202 w 275"/>
                <a:gd name="T1" fmla="*/ 681 h 681"/>
                <a:gd name="T2" fmla="*/ 275 w 275"/>
                <a:gd name="T3" fmla="*/ 659 h 681"/>
                <a:gd name="T4" fmla="*/ 73 w 275"/>
                <a:gd name="T5" fmla="*/ 0 h 681"/>
                <a:gd name="T6" fmla="*/ 0 w 275"/>
                <a:gd name="T7" fmla="*/ 22 h 681"/>
                <a:gd name="T8" fmla="*/ 202 w 275"/>
                <a:gd name="T9" fmla="*/ 681 h 681"/>
              </a:gdLst>
              <a:ahLst/>
              <a:cxnLst>
                <a:cxn ang="0">
                  <a:pos x="T0" y="T1"/>
                </a:cxn>
                <a:cxn ang="0">
                  <a:pos x="T2" y="T3"/>
                </a:cxn>
                <a:cxn ang="0">
                  <a:pos x="T4" y="T5"/>
                </a:cxn>
                <a:cxn ang="0">
                  <a:pos x="T6" y="T7"/>
                </a:cxn>
                <a:cxn ang="0">
                  <a:pos x="T8" y="T9"/>
                </a:cxn>
              </a:cxnLst>
              <a:rect l="0" t="0" r="r" b="b"/>
              <a:pathLst>
                <a:path w="275" h="681">
                  <a:moveTo>
                    <a:pt x="202" y="681"/>
                  </a:moveTo>
                  <a:lnTo>
                    <a:pt x="275" y="659"/>
                  </a:lnTo>
                  <a:lnTo>
                    <a:pt x="73" y="0"/>
                  </a:lnTo>
                  <a:lnTo>
                    <a:pt x="0" y="22"/>
                  </a:lnTo>
                  <a:lnTo>
                    <a:pt x="202" y="68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221">
              <a:extLst>
                <a:ext uri="{FF2B5EF4-FFF2-40B4-BE49-F238E27FC236}">
                  <a16:creationId xmlns:a16="http://schemas.microsoft.com/office/drawing/2014/main" id="{E7023C81-FF72-4153-9CF8-D6101EACD015}"/>
                </a:ext>
              </a:extLst>
            </p:cNvPr>
            <p:cNvSpPr>
              <a:spLocks/>
            </p:cNvSpPr>
            <p:nvPr/>
          </p:nvSpPr>
          <p:spPr bwMode="auto">
            <a:xfrm>
              <a:off x="1588" y="7659688"/>
              <a:ext cx="3252788" cy="1952625"/>
            </a:xfrm>
            <a:custGeom>
              <a:avLst/>
              <a:gdLst>
                <a:gd name="T0" fmla="*/ 3795 w 3795"/>
                <a:gd name="T1" fmla="*/ 1297 h 2276"/>
                <a:gd name="T2" fmla="*/ 3621 w 3795"/>
                <a:gd name="T3" fmla="*/ 1341 h 2276"/>
                <a:gd name="T4" fmla="*/ 925 w 3795"/>
                <a:gd name="T5" fmla="*/ 2062 h 2276"/>
                <a:gd name="T6" fmla="*/ 0 w 3795"/>
                <a:gd name="T7" fmla="*/ 2276 h 2276"/>
                <a:gd name="T8" fmla="*/ 0 w 3795"/>
                <a:gd name="T9" fmla="*/ 648 h 2276"/>
                <a:gd name="T10" fmla="*/ 2579 w 3795"/>
                <a:gd name="T11" fmla="*/ 207 h 2276"/>
                <a:gd name="T12" fmla="*/ 3394 w 3795"/>
                <a:gd name="T13" fmla="*/ 0 h 2276"/>
                <a:gd name="T14" fmla="*/ 3482 w 3795"/>
                <a:gd name="T15" fmla="*/ 281 h 2276"/>
                <a:gd name="T16" fmla="*/ 3795 w 3795"/>
                <a:gd name="T17" fmla="*/ 1297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5" h="2276">
                  <a:moveTo>
                    <a:pt x="3795" y="1297"/>
                  </a:moveTo>
                  <a:cubicBezTo>
                    <a:pt x="3621" y="1341"/>
                    <a:pt x="3621" y="1341"/>
                    <a:pt x="3621" y="1341"/>
                  </a:cubicBezTo>
                  <a:cubicBezTo>
                    <a:pt x="3621" y="1341"/>
                    <a:pt x="2152" y="1756"/>
                    <a:pt x="925" y="2062"/>
                  </a:cubicBezTo>
                  <a:cubicBezTo>
                    <a:pt x="526" y="2162"/>
                    <a:pt x="187" y="2240"/>
                    <a:pt x="0" y="2276"/>
                  </a:cubicBezTo>
                  <a:cubicBezTo>
                    <a:pt x="0" y="648"/>
                    <a:pt x="0" y="648"/>
                    <a:pt x="0" y="648"/>
                  </a:cubicBezTo>
                  <a:cubicBezTo>
                    <a:pt x="613" y="621"/>
                    <a:pt x="2579" y="207"/>
                    <a:pt x="2579" y="207"/>
                  </a:cubicBezTo>
                  <a:cubicBezTo>
                    <a:pt x="3394" y="0"/>
                    <a:pt x="3394" y="0"/>
                    <a:pt x="3394" y="0"/>
                  </a:cubicBezTo>
                  <a:cubicBezTo>
                    <a:pt x="3482" y="281"/>
                    <a:pt x="3482" y="281"/>
                    <a:pt x="3482" y="281"/>
                  </a:cubicBezTo>
                  <a:lnTo>
                    <a:pt x="3795" y="1297"/>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222">
              <a:extLst>
                <a:ext uri="{FF2B5EF4-FFF2-40B4-BE49-F238E27FC236}">
                  <a16:creationId xmlns:a16="http://schemas.microsoft.com/office/drawing/2014/main" id="{2D73B332-82DA-4F6B-AA00-A17A8FE899CD}"/>
                </a:ext>
              </a:extLst>
            </p:cNvPr>
            <p:cNvSpPr>
              <a:spLocks/>
            </p:cNvSpPr>
            <p:nvPr/>
          </p:nvSpPr>
          <p:spPr bwMode="auto">
            <a:xfrm>
              <a:off x="2730501" y="8728075"/>
              <a:ext cx="104775" cy="104775"/>
            </a:xfrm>
            <a:custGeom>
              <a:avLst/>
              <a:gdLst>
                <a:gd name="T0" fmla="*/ 103 w 123"/>
                <a:gd name="T1" fmla="*/ 26 h 122"/>
                <a:gd name="T2" fmla="*/ 96 w 123"/>
                <a:gd name="T3" fmla="*/ 103 h 122"/>
                <a:gd name="T4" fmla="*/ 20 w 123"/>
                <a:gd name="T5" fmla="*/ 96 h 122"/>
                <a:gd name="T6" fmla="*/ 26 w 123"/>
                <a:gd name="T7" fmla="*/ 20 h 122"/>
                <a:gd name="T8" fmla="*/ 103 w 123"/>
                <a:gd name="T9" fmla="*/ 26 h 122"/>
              </a:gdLst>
              <a:ahLst/>
              <a:cxnLst>
                <a:cxn ang="0">
                  <a:pos x="T0" y="T1"/>
                </a:cxn>
                <a:cxn ang="0">
                  <a:pos x="T2" y="T3"/>
                </a:cxn>
                <a:cxn ang="0">
                  <a:pos x="T4" y="T5"/>
                </a:cxn>
                <a:cxn ang="0">
                  <a:pos x="T6" y="T7"/>
                </a:cxn>
                <a:cxn ang="0">
                  <a:pos x="T8" y="T9"/>
                </a:cxn>
              </a:cxnLst>
              <a:rect l="0" t="0" r="r" b="b"/>
              <a:pathLst>
                <a:path w="123" h="122">
                  <a:moveTo>
                    <a:pt x="103" y="26"/>
                  </a:moveTo>
                  <a:cubicBezTo>
                    <a:pt x="123" y="49"/>
                    <a:pt x="120" y="84"/>
                    <a:pt x="96" y="103"/>
                  </a:cubicBezTo>
                  <a:cubicBezTo>
                    <a:pt x="73" y="122"/>
                    <a:pt x="39" y="119"/>
                    <a:pt x="20" y="96"/>
                  </a:cubicBezTo>
                  <a:cubicBezTo>
                    <a:pt x="0" y="73"/>
                    <a:pt x="3" y="39"/>
                    <a:pt x="26" y="20"/>
                  </a:cubicBezTo>
                  <a:cubicBezTo>
                    <a:pt x="49" y="0"/>
                    <a:pt x="84" y="3"/>
                    <a:pt x="103"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223">
              <a:extLst>
                <a:ext uri="{FF2B5EF4-FFF2-40B4-BE49-F238E27FC236}">
                  <a16:creationId xmlns:a16="http://schemas.microsoft.com/office/drawing/2014/main" id="{84847514-7B48-4D25-95F7-3AA86C8302AE}"/>
                </a:ext>
              </a:extLst>
            </p:cNvPr>
            <p:cNvSpPr>
              <a:spLocks/>
            </p:cNvSpPr>
            <p:nvPr/>
          </p:nvSpPr>
          <p:spPr bwMode="auto">
            <a:xfrm>
              <a:off x="2586038" y="8770938"/>
              <a:ext cx="103188" cy="104775"/>
            </a:xfrm>
            <a:custGeom>
              <a:avLst/>
              <a:gdLst>
                <a:gd name="T0" fmla="*/ 102 w 122"/>
                <a:gd name="T1" fmla="*/ 26 h 122"/>
                <a:gd name="T2" fmla="*/ 96 w 122"/>
                <a:gd name="T3" fmla="*/ 103 h 122"/>
                <a:gd name="T4" fmla="*/ 19 w 122"/>
                <a:gd name="T5" fmla="*/ 96 h 122"/>
                <a:gd name="T6" fmla="*/ 26 w 122"/>
                <a:gd name="T7" fmla="*/ 20 h 122"/>
                <a:gd name="T8" fmla="*/ 102 w 122"/>
                <a:gd name="T9" fmla="*/ 26 h 122"/>
              </a:gdLst>
              <a:ahLst/>
              <a:cxnLst>
                <a:cxn ang="0">
                  <a:pos x="T0" y="T1"/>
                </a:cxn>
                <a:cxn ang="0">
                  <a:pos x="T2" y="T3"/>
                </a:cxn>
                <a:cxn ang="0">
                  <a:pos x="T4" y="T5"/>
                </a:cxn>
                <a:cxn ang="0">
                  <a:pos x="T6" y="T7"/>
                </a:cxn>
                <a:cxn ang="0">
                  <a:pos x="T8" y="T9"/>
                </a:cxn>
              </a:cxnLst>
              <a:rect l="0" t="0" r="r" b="b"/>
              <a:pathLst>
                <a:path w="122" h="122">
                  <a:moveTo>
                    <a:pt x="102" y="26"/>
                  </a:moveTo>
                  <a:cubicBezTo>
                    <a:pt x="122" y="49"/>
                    <a:pt x="119" y="84"/>
                    <a:pt x="96" y="103"/>
                  </a:cubicBezTo>
                  <a:cubicBezTo>
                    <a:pt x="73" y="122"/>
                    <a:pt x="38" y="119"/>
                    <a:pt x="19" y="96"/>
                  </a:cubicBezTo>
                  <a:cubicBezTo>
                    <a:pt x="0" y="73"/>
                    <a:pt x="3" y="39"/>
                    <a:pt x="26" y="20"/>
                  </a:cubicBezTo>
                  <a:cubicBezTo>
                    <a:pt x="49" y="0"/>
                    <a:pt x="83" y="3"/>
                    <a:pt x="102"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224">
              <a:extLst>
                <a:ext uri="{FF2B5EF4-FFF2-40B4-BE49-F238E27FC236}">
                  <a16:creationId xmlns:a16="http://schemas.microsoft.com/office/drawing/2014/main" id="{1CD69C0B-BEAD-4DA6-A1D6-303F726CE66E}"/>
                </a:ext>
              </a:extLst>
            </p:cNvPr>
            <p:cNvSpPr>
              <a:spLocks/>
            </p:cNvSpPr>
            <p:nvPr/>
          </p:nvSpPr>
          <p:spPr bwMode="auto">
            <a:xfrm>
              <a:off x="2436813" y="8812213"/>
              <a:ext cx="104775" cy="104775"/>
            </a:xfrm>
            <a:custGeom>
              <a:avLst/>
              <a:gdLst>
                <a:gd name="T0" fmla="*/ 103 w 122"/>
                <a:gd name="T1" fmla="*/ 26 h 122"/>
                <a:gd name="T2" fmla="*/ 96 w 122"/>
                <a:gd name="T3" fmla="*/ 103 h 122"/>
                <a:gd name="T4" fmla="*/ 19 w 122"/>
                <a:gd name="T5" fmla="*/ 96 h 122"/>
                <a:gd name="T6" fmla="*/ 26 w 122"/>
                <a:gd name="T7" fmla="*/ 19 h 122"/>
                <a:gd name="T8" fmla="*/ 103 w 122"/>
                <a:gd name="T9" fmla="*/ 26 h 122"/>
              </a:gdLst>
              <a:ahLst/>
              <a:cxnLst>
                <a:cxn ang="0">
                  <a:pos x="T0" y="T1"/>
                </a:cxn>
                <a:cxn ang="0">
                  <a:pos x="T2" y="T3"/>
                </a:cxn>
                <a:cxn ang="0">
                  <a:pos x="T4" y="T5"/>
                </a:cxn>
                <a:cxn ang="0">
                  <a:pos x="T6" y="T7"/>
                </a:cxn>
                <a:cxn ang="0">
                  <a:pos x="T8" y="T9"/>
                </a:cxn>
              </a:cxnLst>
              <a:rect l="0" t="0" r="r" b="b"/>
              <a:pathLst>
                <a:path w="122" h="122">
                  <a:moveTo>
                    <a:pt x="103" y="26"/>
                  </a:moveTo>
                  <a:cubicBezTo>
                    <a:pt x="122" y="49"/>
                    <a:pt x="119" y="83"/>
                    <a:pt x="96" y="103"/>
                  </a:cubicBezTo>
                  <a:cubicBezTo>
                    <a:pt x="73" y="122"/>
                    <a:pt x="39" y="119"/>
                    <a:pt x="19" y="96"/>
                  </a:cubicBezTo>
                  <a:cubicBezTo>
                    <a:pt x="0" y="73"/>
                    <a:pt x="3" y="38"/>
                    <a:pt x="26" y="19"/>
                  </a:cubicBezTo>
                  <a:cubicBezTo>
                    <a:pt x="49" y="0"/>
                    <a:pt x="84" y="3"/>
                    <a:pt x="103"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225">
              <a:extLst>
                <a:ext uri="{FF2B5EF4-FFF2-40B4-BE49-F238E27FC236}">
                  <a16:creationId xmlns:a16="http://schemas.microsoft.com/office/drawing/2014/main" id="{1E68E205-CCAF-43AA-870D-3E1CED439894}"/>
                </a:ext>
              </a:extLst>
            </p:cNvPr>
            <p:cNvSpPr>
              <a:spLocks/>
            </p:cNvSpPr>
            <p:nvPr/>
          </p:nvSpPr>
          <p:spPr bwMode="auto">
            <a:xfrm>
              <a:off x="4851401" y="7019925"/>
              <a:ext cx="261938" cy="266700"/>
            </a:xfrm>
            <a:custGeom>
              <a:avLst/>
              <a:gdLst>
                <a:gd name="T0" fmla="*/ 5 w 305"/>
                <a:gd name="T1" fmla="*/ 78 h 310"/>
                <a:gd name="T2" fmla="*/ 66 w 305"/>
                <a:gd name="T3" fmla="*/ 283 h 310"/>
                <a:gd name="T4" fmla="*/ 107 w 305"/>
                <a:gd name="T5" fmla="*/ 304 h 310"/>
                <a:gd name="T6" fmla="*/ 218 w 305"/>
                <a:gd name="T7" fmla="*/ 269 h 310"/>
                <a:gd name="T8" fmla="*/ 286 w 305"/>
                <a:gd name="T9" fmla="*/ 119 h 310"/>
                <a:gd name="T10" fmla="*/ 171 w 305"/>
                <a:gd name="T11" fmla="*/ 4 h 310"/>
                <a:gd name="T12" fmla="*/ 63 w 305"/>
                <a:gd name="T13" fmla="*/ 27 h 310"/>
                <a:gd name="T14" fmla="*/ 27 w 305"/>
                <a:gd name="T15" fmla="*/ 37 h 310"/>
                <a:gd name="T16" fmla="*/ 5 w 305"/>
                <a:gd name="T17" fmla="*/ 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5" h="310">
                  <a:moveTo>
                    <a:pt x="5" y="78"/>
                  </a:moveTo>
                  <a:cubicBezTo>
                    <a:pt x="66" y="283"/>
                    <a:pt x="66" y="283"/>
                    <a:pt x="66" y="283"/>
                  </a:cubicBezTo>
                  <a:cubicBezTo>
                    <a:pt x="71" y="300"/>
                    <a:pt x="89" y="310"/>
                    <a:pt x="107" y="304"/>
                  </a:cubicBezTo>
                  <a:cubicBezTo>
                    <a:pt x="218" y="269"/>
                    <a:pt x="218" y="269"/>
                    <a:pt x="218" y="269"/>
                  </a:cubicBezTo>
                  <a:cubicBezTo>
                    <a:pt x="218" y="269"/>
                    <a:pt x="305" y="235"/>
                    <a:pt x="286" y="119"/>
                  </a:cubicBezTo>
                  <a:cubicBezTo>
                    <a:pt x="286" y="119"/>
                    <a:pt x="266" y="22"/>
                    <a:pt x="171" y="4"/>
                  </a:cubicBezTo>
                  <a:cubicBezTo>
                    <a:pt x="171" y="4"/>
                    <a:pt x="132" y="0"/>
                    <a:pt x="63" y="27"/>
                  </a:cubicBezTo>
                  <a:cubicBezTo>
                    <a:pt x="27" y="37"/>
                    <a:pt x="27" y="37"/>
                    <a:pt x="27" y="37"/>
                  </a:cubicBezTo>
                  <a:cubicBezTo>
                    <a:pt x="10" y="42"/>
                    <a:pt x="0" y="60"/>
                    <a:pt x="5" y="78"/>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226">
              <a:extLst>
                <a:ext uri="{FF2B5EF4-FFF2-40B4-BE49-F238E27FC236}">
                  <a16:creationId xmlns:a16="http://schemas.microsoft.com/office/drawing/2014/main" id="{E6BE7019-6433-4DC7-BDA1-73BABC0D805D}"/>
                </a:ext>
              </a:extLst>
            </p:cNvPr>
            <p:cNvSpPr>
              <a:spLocks/>
            </p:cNvSpPr>
            <p:nvPr/>
          </p:nvSpPr>
          <p:spPr bwMode="auto">
            <a:xfrm>
              <a:off x="5110163" y="7332663"/>
              <a:ext cx="250825" cy="254000"/>
            </a:xfrm>
            <a:custGeom>
              <a:avLst/>
              <a:gdLst>
                <a:gd name="T0" fmla="*/ 5 w 292"/>
                <a:gd name="T1" fmla="*/ 74 h 296"/>
                <a:gd name="T2" fmla="*/ 63 w 292"/>
                <a:gd name="T3" fmla="*/ 270 h 296"/>
                <a:gd name="T4" fmla="*/ 102 w 292"/>
                <a:gd name="T5" fmla="*/ 291 h 296"/>
                <a:gd name="T6" fmla="*/ 209 w 292"/>
                <a:gd name="T7" fmla="*/ 257 h 296"/>
                <a:gd name="T8" fmla="*/ 273 w 292"/>
                <a:gd name="T9" fmla="*/ 114 h 296"/>
                <a:gd name="T10" fmla="*/ 163 w 292"/>
                <a:gd name="T11" fmla="*/ 4 h 296"/>
                <a:gd name="T12" fmla="*/ 60 w 292"/>
                <a:gd name="T13" fmla="*/ 25 h 296"/>
                <a:gd name="T14" fmla="*/ 26 w 292"/>
                <a:gd name="T15" fmla="*/ 35 h 296"/>
                <a:gd name="T16" fmla="*/ 5 w 292"/>
                <a:gd name="T17" fmla="*/ 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296">
                  <a:moveTo>
                    <a:pt x="5" y="74"/>
                  </a:moveTo>
                  <a:cubicBezTo>
                    <a:pt x="63" y="270"/>
                    <a:pt x="63" y="270"/>
                    <a:pt x="63" y="270"/>
                  </a:cubicBezTo>
                  <a:cubicBezTo>
                    <a:pt x="68" y="287"/>
                    <a:pt x="85" y="296"/>
                    <a:pt x="102" y="291"/>
                  </a:cubicBezTo>
                  <a:cubicBezTo>
                    <a:pt x="209" y="257"/>
                    <a:pt x="209" y="257"/>
                    <a:pt x="209" y="257"/>
                  </a:cubicBezTo>
                  <a:cubicBezTo>
                    <a:pt x="209" y="257"/>
                    <a:pt x="292" y="225"/>
                    <a:pt x="273" y="114"/>
                  </a:cubicBezTo>
                  <a:cubicBezTo>
                    <a:pt x="273" y="114"/>
                    <a:pt x="255" y="21"/>
                    <a:pt x="163" y="4"/>
                  </a:cubicBezTo>
                  <a:cubicBezTo>
                    <a:pt x="163" y="4"/>
                    <a:pt x="126" y="0"/>
                    <a:pt x="60" y="25"/>
                  </a:cubicBezTo>
                  <a:cubicBezTo>
                    <a:pt x="26" y="35"/>
                    <a:pt x="26" y="35"/>
                    <a:pt x="26" y="35"/>
                  </a:cubicBezTo>
                  <a:cubicBezTo>
                    <a:pt x="9" y="40"/>
                    <a:pt x="0" y="57"/>
                    <a:pt x="5" y="74"/>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227">
              <a:extLst>
                <a:ext uri="{FF2B5EF4-FFF2-40B4-BE49-F238E27FC236}">
                  <a16:creationId xmlns:a16="http://schemas.microsoft.com/office/drawing/2014/main" id="{EBF42732-094E-4016-884F-CDE4F8BE96A3}"/>
                </a:ext>
              </a:extLst>
            </p:cNvPr>
            <p:cNvSpPr>
              <a:spLocks/>
            </p:cNvSpPr>
            <p:nvPr/>
          </p:nvSpPr>
          <p:spPr bwMode="auto">
            <a:xfrm>
              <a:off x="5141913" y="7723188"/>
              <a:ext cx="209550" cy="217488"/>
            </a:xfrm>
            <a:custGeom>
              <a:avLst/>
              <a:gdLst>
                <a:gd name="T0" fmla="*/ 4 w 244"/>
                <a:gd name="T1" fmla="*/ 59 h 254"/>
                <a:gd name="T2" fmla="*/ 46 w 244"/>
                <a:gd name="T3" fmla="*/ 230 h 254"/>
                <a:gd name="T4" fmla="*/ 79 w 244"/>
                <a:gd name="T5" fmla="*/ 250 h 254"/>
                <a:gd name="T6" fmla="*/ 172 w 244"/>
                <a:gd name="T7" fmla="*/ 225 h 254"/>
                <a:gd name="T8" fmla="*/ 233 w 244"/>
                <a:gd name="T9" fmla="*/ 104 h 254"/>
                <a:gd name="T10" fmla="*/ 143 w 244"/>
                <a:gd name="T11" fmla="*/ 5 h 254"/>
                <a:gd name="T12" fmla="*/ 53 w 244"/>
                <a:gd name="T13" fmla="*/ 20 h 254"/>
                <a:gd name="T14" fmla="*/ 23 w 244"/>
                <a:gd name="T15" fmla="*/ 27 h 254"/>
                <a:gd name="T16" fmla="*/ 4 w 244"/>
                <a:gd name="T17" fmla="*/ 5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254">
                  <a:moveTo>
                    <a:pt x="4" y="59"/>
                  </a:moveTo>
                  <a:cubicBezTo>
                    <a:pt x="46" y="230"/>
                    <a:pt x="46" y="230"/>
                    <a:pt x="46" y="230"/>
                  </a:cubicBezTo>
                  <a:cubicBezTo>
                    <a:pt x="49" y="245"/>
                    <a:pt x="64" y="254"/>
                    <a:pt x="79" y="250"/>
                  </a:cubicBezTo>
                  <a:cubicBezTo>
                    <a:pt x="172" y="225"/>
                    <a:pt x="172" y="225"/>
                    <a:pt x="172" y="225"/>
                  </a:cubicBezTo>
                  <a:cubicBezTo>
                    <a:pt x="172" y="225"/>
                    <a:pt x="244" y="200"/>
                    <a:pt x="233" y="104"/>
                  </a:cubicBezTo>
                  <a:cubicBezTo>
                    <a:pt x="233" y="104"/>
                    <a:pt x="220" y="24"/>
                    <a:pt x="143" y="5"/>
                  </a:cubicBezTo>
                  <a:cubicBezTo>
                    <a:pt x="143" y="5"/>
                    <a:pt x="111" y="0"/>
                    <a:pt x="53" y="20"/>
                  </a:cubicBezTo>
                  <a:cubicBezTo>
                    <a:pt x="23" y="27"/>
                    <a:pt x="23" y="27"/>
                    <a:pt x="23" y="27"/>
                  </a:cubicBezTo>
                  <a:cubicBezTo>
                    <a:pt x="9" y="30"/>
                    <a:pt x="0" y="45"/>
                    <a:pt x="4" y="59"/>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228">
              <a:extLst>
                <a:ext uri="{FF2B5EF4-FFF2-40B4-BE49-F238E27FC236}">
                  <a16:creationId xmlns:a16="http://schemas.microsoft.com/office/drawing/2014/main" id="{8855B8C3-A603-4D32-B4E4-90AAE6026BEC}"/>
                </a:ext>
              </a:extLst>
            </p:cNvPr>
            <p:cNvSpPr>
              <a:spLocks/>
            </p:cNvSpPr>
            <p:nvPr/>
          </p:nvSpPr>
          <p:spPr bwMode="auto">
            <a:xfrm>
              <a:off x="4905376" y="8140700"/>
              <a:ext cx="204788" cy="212725"/>
            </a:xfrm>
            <a:custGeom>
              <a:avLst/>
              <a:gdLst>
                <a:gd name="T0" fmla="*/ 3 w 239"/>
                <a:gd name="T1" fmla="*/ 58 h 248"/>
                <a:gd name="T2" fmla="*/ 45 w 239"/>
                <a:gd name="T3" fmla="*/ 225 h 248"/>
                <a:gd name="T4" fmla="*/ 77 w 239"/>
                <a:gd name="T5" fmla="*/ 244 h 248"/>
                <a:gd name="T6" fmla="*/ 168 w 239"/>
                <a:gd name="T7" fmla="*/ 220 h 248"/>
                <a:gd name="T8" fmla="*/ 228 w 239"/>
                <a:gd name="T9" fmla="*/ 102 h 248"/>
                <a:gd name="T10" fmla="*/ 139 w 239"/>
                <a:gd name="T11" fmla="*/ 5 h 248"/>
                <a:gd name="T12" fmla="*/ 52 w 239"/>
                <a:gd name="T13" fmla="*/ 19 h 248"/>
                <a:gd name="T14" fmla="*/ 23 w 239"/>
                <a:gd name="T15" fmla="*/ 26 h 248"/>
                <a:gd name="T16" fmla="*/ 3 w 239"/>
                <a:gd name="T17" fmla="*/ 5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248">
                  <a:moveTo>
                    <a:pt x="3" y="58"/>
                  </a:moveTo>
                  <a:cubicBezTo>
                    <a:pt x="45" y="225"/>
                    <a:pt x="45" y="225"/>
                    <a:pt x="45" y="225"/>
                  </a:cubicBezTo>
                  <a:cubicBezTo>
                    <a:pt x="48" y="239"/>
                    <a:pt x="63" y="248"/>
                    <a:pt x="77" y="244"/>
                  </a:cubicBezTo>
                  <a:cubicBezTo>
                    <a:pt x="168" y="220"/>
                    <a:pt x="168" y="220"/>
                    <a:pt x="168" y="220"/>
                  </a:cubicBezTo>
                  <a:cubicBezTo>
                    <a:pt x="168" y="220"/>
                    <a:pt x="239" y="196"/>
                    <a:pt x="228" y="102"/>
                  </a:cubicBezTo>
                  <a:cubicBezTo>
                    <a:pt x="228" y="102"/>
                    <a:pt x="215" y="23"/>
                    <a:pt x="139" y="5"/>
                  </a:cubicBezTo>
                  <a:cubicBezTo>
                    <a:pt x="139" y="5"/>
                    <a:pt x="108" y="0"/>
                    <a:pt x="52" y="19"/>
                  </a:cubicBezTo>
                  <a:cubicBezTo>
                    <a:pt x="23" y="26"/>
                    <a:pt x="23" y="26"/>
                    <a:pt x="23" y="26"/>
                  </a:cubicBezTo>
                  <a:cubicBezTo>
                    <a:pt x="8" y="30"/>
                    <a:pt x="0" y="44"/>
                    <a:pt x="3" y="58"/>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229">
              <a:extLst>
                <a:ext uri="{FF2B5EF4-FFF2-40B4-BE49-F238E27FC236}">
                  <a16:creationId xmlns:a16="http://schemas.microsoft.com/office/drawing/2014/main" id="{648889FD-11A3-4042-92E0-6AB39CE987FE}"/>
                </a:ext>
              </a:extLst>
            </p:cNvPr>
            <p:cNvSpPr>
              <a:spLocks/>
            </p:cNvSpPr>
            <p:nvPr/>
          </p:nvSpPr>
          <p:spPr bwMode="auto">
            <a:xfrm>
              <a:off x="3844926" y="6765925"/>
              <a:ext cx="201613" cy="209550"/>
            </a:xfrm>
            <a:custGeom>
              <a:avLst/>
              <a:gdLst>
                <a:gd name="T0" fmla="*/ 8 w 235"/>
                <a:gd name="T1" fmla="*/ 150 h 244"/>
                <a:gd name="T2" fmla="*/ 105 w 235"/>
                <a:gd name="T3" fmla="*/ 237 h 244"/>
                <a:gd name="T4" fmla="*/ 136 w 235"/>
                <a:gd name="T5" fmla="*/ 230 h 244"/>
                <a:gd name="T6" fmla="*/ 193 w 235"/>
                <a:gd name="T7" fmla="*/ 160 h 244"/>
                <a:gd name="T8" fmla="*/ 189 w 235"/>
                <a:gd name="T9" fmla="*/ 45 h 244"/>
                <a:gd name="T10" fmla="*/ 86 w 235"/>
                <a:gd name="T11" fmla="*/ 33 h 244"/>
                <a:gd name="T12" fmla="*/ 28 w 235"/>
                <a:gd name="T13" fmla="*/ 95 h 244"/>
                <a:gd name="T14" fmla="*/ 9 w 235"/>
                <a:gd name="T15" fmla="*/ 117 h 244"/>
                <a:gd name="T16" fmla="*/ 8 w 235"/>
                <a:gd name="T17" fmla="*/ 15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44">
                  <a:moveTo>
                    <a:pt x="8" y="150"/>
                  </a:moveTo>
                  <a:cubicBezTo>
                    <a:pt x="105" y="237"/>
                    <a:pt x="105" y="237"/>
                    <a:pt x="105" y="237"/>
                  </a:cubicBezTo>
                  <a:cubicBezTo>
                    <a:pt x="113" y="244"/>
                    <a:pt x="127" y="241"/>
                    <a:pt x="136" y="230"/>
                  </a:cubicBezTo>
                  <a:cubicBezTo>
                    <a:pt x="193" y="160"/>
                    <a:pt x="193" y="160"/>
                    <a:pt x="193" y="160"/>
                  </a:cubicBezTo>
                  <a:cubicBezTo>
                    <a:pt x="193" y="160"/>
                    <a:pt x="235" y="102"/>
                    <a:pt x="189" y="45"/>
                  </a:cubicBezTo>
                  <a:cubicBezTo>
                    <a:pt x="189" y="45"/>
                    <a:pt x="149" y="0"/>
                    <a:pt x="86" y="33"/>
                  </a:cubicBezTo>
                  <a:cubicBezTo>
                    <a:pt x="86" y="33"/>
                    <a:pt x="62" y="48"/>
                    <a:pt x="28" y="95"/>
                  </a:cubicBezTo>
                  <a:cubicBezTo>
                    <a:pt x="9" y="117"/>
                    <a:pt x="9" y="117"/>
                    <a:pt x="9" y="117"/>
                  </a:cubicBezTo>
                  <a:cubicBezTo>
                    <a:pt x="0" y="128"/>
                    <a:pt x="0" y="142"/>
                    <a:pt x="8" y="15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230">
              <a:extLst>
                <a:ext uri="{FF2B5EF4-FFF2-40B4-BE49-F238E27FC236}">
                  <a16:creationId xmlns:a16="http://schemas.microsoft.com/office/drawing/2014/main" id="{438663A7-2715-41D7-B24B-9714CB9EE577}"/>
                </a:ext>
              </a:extLst>
            </p:cNvPr>
            <p:cNvSpPr>
              <a:spLocks/>
            </p:cNvSpPr>
            <p:nvPr/>
          </p:nvSpPr>
          <p:spPr bwMode="auto">
            <a:xfrm>
              <a:off x="3670301" y="2740025"/>
              <a:ext cx="1835150" cy="350838"/>
            </a:xfrm>
            <a:custGeom>
              <a:avLst/>
              <a:gdLst>
                <a:gd name="T0" fmla="*/ 517 w 2142"/>
                <a:gd name="T1" fmla="*/ 0 h 410"/>
                <a:gd name="T2" fmla="*/ 452 w 2142"/>
                <a:gd name="T3" fmla="*/ 3 h 410"/>
                <a:gd name="T4" fmla="*/ 299 w 2142"/>
                <a:gd name="T5" fmla="*/ 40 h 410"/>
                <a:gd name="T6" fmla="*/ 189 w 2142"/>
                <a:gd name="T7" fmla="*/ 106 h 410"/>
                <a:gd name="T8" fmla="*/ 93 w 2142"/>
                <a:gd name="T9" fmla="*/ 75 h 410"/>
                <a:gd name="T10" fmla="*/ 0 w 2142"/>
                <a:gd name="T11" fmla="*/ 410 h 410"/>
                <a:gd name="T12" fmla="*/ 269 w 2142"/>
                <a:gd name="T13" fmla="*/ 410 h 410"/>
                <a:gd name="T14" fmla="*/ 647 w 2142"/>
                <a:gd name="T15" fmla="*/ 221 h 410"/>
                <a:gd name="T16" fmla="*/ 1721 w 2142"/>
                <a:gd name="T17" fmla="*/ 410 h 410"/>
                <a:gd name="T18" fmla="*/ 2142 w 2142"/>
                <a:gd name="T19" fmla="*/ 410 h 410"/>
                <a:gd name="T20" fmla="*/ 2059 w 2142"/>
                <a:gd name="T21" fmla="*/ 367 h 410"/>
                <a:gd name="T22" fmla="*/ 922 w 2142"/>
                <a:gd name="T23" fmla="*/ 69 h 410"/>
                <a:gd name="T24" fmla="*/ 662 w 2142"/>
                <a:gd name="T25" fmla="*/ 15 h 410"/>
                <a:gd name="T26" fmla="*/ 517 w 2142"/>
                <a:gd name="T27" fmla="*/ 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2" h="410">
                  <a:moveTo>
                    <a:pt x="517" y="0"/>
                  </a:moveTo>
                  <a:cubicBezTo>
                    <a:pt x="495" y="0"/>
                    <a:pt x="474" y="1"/>
                    <a:pt x="452" y="3"/>
                  </a:cubicBezTo>
                  <a:cubicBezTo>
                    <a:pt x="403" y="8"/>
                    <a:pt x="348" y="19"/>
                    <a:pt x="299" y="40"/>
                  </a:cubicBezTo>
                  <a:cubicBezTo>
                    <a:pt x="299" y="40"/>
                    <a:pt x="198" y="79"/>
                    <a:pt x="189" y="106"/>
                  </a:cubicBezTo>
                  <a:cubicBezTo>
                    <a:pt x="93" y="75"/>
                    <a:pt x="93" y="75"/>
                    <a:pt x="93" y="75"/>
                  </a:cubicBezTo>
                  <a:cubicBezTo>
                    <a:pt x="0" y="410"/>
                    <a:pt x="0" y="410"/>
                    <a:pt x="0" y="410"/>
                  </a:cubicBezTo>
                  <a:cubicBezTo>
                    <a:pt x="269" y="410"/>
                    <a:pt x="269" y="410"/>
                    <a:pt x="269" y="410"/>
                  </a:cubicBezTo>
                  <a:cubicBezTo>
                    <a:pt x="647" y="221"/>
                    <a:pt x="647" y="221"/>
                    <a:pt x="647" y="221"/>
                  </a:cubicBezTo>
                  <a:cubicBezTo>
                    <a:pt x="647" y="221"/>
                    <a:pt x="1063" y="293"/>
                    <a:pt x="1721" y="410"/>
                  </a:cubicBezTo>
                  <a:cubicBezTo>
                    <a:pt x="2142" y="410"/>
                    <a:pt x="2142" y="410"/>
                    <a:pt x="2142" y="410"/>
                  </a:cubicBezTo>
                  <a:cubicBezTo>
                    <a:pt x="2122" y="393"/>
                    <a:pt x="2095" y="378"/>
                    <a:pt x="2059" y="367"/>
                  </a:cubicBezTo>
                  <a:cubicBezTo>
                    <a:pt x="922" y="69"/>
                    <a:pt x="922" y="69"/>
                    <a:pt x="922" y="69"/>
                  </a:cubicBezTo>
                  <a:cubicBezTo>
                    <a:pt x="662" y="15"/>
                    <a:pt x="662" y="15"/>
                    <a:pt x="662" y="15"/>
                  </a:cubicBezTo>
                  <a:cubicBezTo>
                    <a:pt x="614" y="5"/>
                    <a:pt x="566" y="0"/>
                    <a:pt x="517" y="0"/>
                  </a:cubicBezTo>
                </a:path>
              </a:pathLst>
            </a:custGeom>
            <a:solidFill>
              <a:srgbClr val="B65D1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31">
              <a:extLst>
                <a:ext uri="{FF2B5EF4-FFF2-40B4-BE49-F238E27FC236}">
                  <a16:creationId xmlns:a16="http://schemas.microsoft.com/office/drawing/2014/main" id="{8A13E583-F8C0-44D4-94CC-A52C22C1D2A3}"/>
                </a:ext>
              </a:extLst>
            </p:cNvPr>
            <p:cNvSpPr>
              <a:spLocks/>
            </p:cNvSpPr>
            <p:nvPr/>
          </p:nvSpPr>
          <p:spPr bwMode="auto">
            <a:xfrm>
              <a:off x="3900488" y="2928938"/>
              <a:ext cx="1244600" cy="161925"/>
            </a:xfrm>
            <a:custGeom>
              <a:avLst/>
              <a:gdLst>
                <a:gd name="T0" fmla="*/ 378 w 1452"/>
                <a:gd name="T1" fmla="*/ 0 h 189"/>
                <a:gd name="T2" fmla="*/ 0 w 1452"/>
                <a:gd name="T3" fmla="*/ 189 h 189"/>
                <a:gd name="T4" fmla="*/ 1452 w 1452"/>
                <a:gd name="T5" fmla="*/ 189 h 189"/>
                <a:gd name="T6" fmla="*/ 378 w 1452"/>
                <a:gd name="T7" fmla="*/ 0 h 189"/>
              </a:gdLst>
              <a:ahLst/>
              <a:cxnLst>
                <a:cxn ang="0">
                  <a:pos x="T0" y="T1"/>
                </a:cxn>
                <a:cxn ang="0">
                  <a:pos x="T2" y="T3"/>
                </a:cxn>
                <a:cxn ang="0">
                  <a:pos x="T4" y="T5"/>
                </a:cxn>
                <a:cxn ang="0">
                  <a:pos x="T6" y="T7"/>
                </a:cxn>
              </a:cxnLst>
              <a:rect l="0" t="0" r="r" b="b"/>
              <a:pathLst>
                <a:path w="1452" h="189">
                  <a:moveTo>
                    <a:pt x="378" y="0"/>
                  </a:moveTo>
                  <a:cubicBezTo>
                    <a:pt x="0" y="189"/>
                    <a:pt x="0" y="189"/>
                    <a:pt x="0" y="189"/>
                  </a:cubicBezTo>
                  <a:cubicBezTo>
                    <a:pt x="1452" y="189"/>
                    <a:pt x="1452" y="189"/>
                    <a:pt x="1452" y="189"/>
                  </a:cubicBezTo>
                  <a:cubicBezTo>
                    <a:pt x="794" y="72"/>
                    <a:pt x="378" y="0"/>
                    <a:pt x="378" y="0"/>
                  </a:cubicBezTo>
                </a:path>
              </a:pathLst>
            </a:custGeom>
            <a:solidFill>
              <a:srgbClr val="353C4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232">
              <a:extLst>
                <a:ext uri="{FF2B5EF4-FFF2-40B4-BE49-F238E27FC236}">
                  <a16:creationId xmlns:a16="http://schemas.microsoft.com/office/drawing/2014/main" id="{E6A92DA8-4383-4B63-8963-8EFA9C05EBCF}"/>
                </a:ext>
              </a:extLst>
            </p:cNvPr>
            <p:cNvSpPr>
              <a:spLocks/>
            </p:cNvSpPr>
            <p:nvPr/>
          </p:nvSpPr>
          <p:spPr bwMode="auto">
            <a:xfrm>
              <a:off x="3533776" y="3090863"/>
              <a:ext cx="2038350" cy="1493838"/>
            </a:xfrm>
            <a:custGeom>
              <a:avLst/>
              <a:gdLst>
                <a:gd name="T0" fmla="*/ 2300 w 2377"/>
                <a:gd name="T1" fmla="*/ 0 h 1743"/>
                <a:gd name="T2" fmla="*/ 1879 w 2377"/>
                <a:gd name="T3" fmla="*/ 0 h 1743"/>
                <a:gd name="T4" fmla="*/ 427 w 2377"/>
                <a:gd name="T5" fmla="*/ 0 h 1743"/>
                <a:gd name="T6" fmla="*/ 158 w 2377"/>
                <a:gd name="T7" fmla="*/ 0 h 1743"/>
                <a:gd name="T8" fmla="*/ 0 w 2377"/>
                <a:gd name="T9" fmla="*/ 571 h 1743"/>
                <a:gd name="T10" fmla="*/ 75 w 2377"/>
                <a:gd name="T11" fmla="*/ 590 h 1743"/>
                <a:gd name="T12" fmla="*/ 156 w 2377"/>
                <a:gd name="T13" fmla="*/ 887 h 1743"/>
                <a:gd name="T14" fmla="*/ 995 w 2377"/>
                <a:gd name="T15" fmla="*/ 1737 h 1743"/>
                <a:gd name="T16" fmla="*/ 1048 w 2377"/>
                <a:gd name="T17" fmla="*/ 1743 h 1743"/>
                <a:gd name="T18" fmla="*/ 1205 w 2377"/>
                <a:gd name="T19" fmla="*/ 1539 h 1743"/>
                <a:gd name="T20" fmla="*/ 1163 w 2377"/>
                <a:gd name="T21" fmla="*/ 1426 h 1743"/>
                <a:gd name="T22" fmla="*/ 897 w 2377"/>
                <a:gd name="T23" fmla="*/ 1130 h 1743"/>
                <a:gd name="T24" fmla="*/ 1587 w 2377"/>
                <a:gd name="T25" fmla="*/ 1334 h 1743"/>
                <a:gd name="T26" fmla="*/ 1587 w 2377"/>
                <a:gd name="T27" fmla="*/ 953 h 1743"/>
                <a:gd name="T28" fmla="*/ 1262 w 2377"/>
                <a:gd name="T29" fmla="*/ 842 h 1743"/>
                <a:gd name="T30" fmla="*/ 1587 w 2377"/>
                <a:gd name="T31" fmla="*/ 932 h 1743"/>
                <a:gd name="T32" fmla="*/ 1587 w 2377"/>
                <a:gd name="T33" fmla="*/ 519 h 1743"/>
                <a:gd name="T34" fmla="*/ 1458 w 2377"/>
                <a:gd name="T35" fmla="*/ 479 h 1743"/>
                <a:gd name="T36" fmla="*/ 1587 w 2377"/>
                <a:gd name="T37" fmla="*/ 511 h 1743"/>
                <a:gd name="T38" fmla="*/ 1587 w 2377"/>
                <a:gd name="T39" fmla="*/ 482 h 1743"/>
                <a:gd name="T40" fmla="*/ 1699 w 2377"/>
                <a:gd name="T41" fmla="*/ 371 h 1743"/>
                <a:gd name="T42" fmla="*/ 2369 w 2377"/>
                <a:gd name="T43" fmla="*/ 371 h 1743"/>
                <a:gd name="T44" fmla="*/ 1503 w 2377"/>
                <a:gd name="T45" fmla="*/ 87 h 1743"/>
                <a:gd name="T46" fmla="*/ 2140 w 2377"/>
                <a:gd name="T47" fmla="*/ 252 h 1743"/>
                <a:gd name="T48" fmla="*/ 2217 w 2377"/>
                <a:gd name="T49" fmla="*/ 263 h 1743"/>
                <a:gd name="T50" fmla="*/ 2328 w 2377"/>
                <a:gd name="T51" fmla="*/ 216 h 1743"/>
                <a:gd name="T52" fmla="*/ 2356 w 2377"/>
                <a:gd name="T53" fmla="*/ 151 h 1743"/>
                <a:gd name="T54" fmla="*/ 2300 w 2377"/>
                <a:gd name="T55"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77" h="1743">
                  <a:moveTo>
                    <a:pt x="2300" y="0"/>
                  </a:moveTo>
                  <a:cubicBezTo>
                    <a:pt x="1879" y="0"/>
                    <a:pt x="1879" y="0"/>
                    <a:pt x="1879" y="0"/>
                  </a:cubicBezTo>
                  <a:cubicBezTo>
                    <a:pt x="427" y="0"/>
                    <a:pt x="427" y="0"/>
                    <a:pt x="427" y="0"/>
                  </a:cubicBezTo>
                  <a:cubicBezTo>
                    <a:pt x="158" y="0"/>
                    <a:pt x="158" y="0"/>
                    <a:pt x="158" y="0"/>
                  </a:cubicBezTo>
                  <a:cubicBezTo>
                    <a:pt x="0" y="571"/>
                    <a:pt x="0" y="571"/>
                    <a:pt x="0" y="571"/>
                  </a:cubicBezTo>
                  <a:cubicBezTo>
                    <a:pt x="75" y="590"/>
                    <a:pt x="75" y="590"/>
                    <a:pt x="75" y="590"/>
                  </a:cubicBezTo>
                  <a:cubicBezTo>
                    <a:pt x="75" y="590"/>
                    <a:pt x="69" y="800"/>
                    <a:pt x="156" y="887"/>
                  </a:cubicBezTo>
                  <a:cubicBezTo>
                    <a:pt x="156" y="887"/>
                    <a:pt x="867" y="1626"/>
                    <a:pt x="995" y="1737"/>
                  </a:cubicBezTo>
                  <a:cubicBezTo>
                    <a:pt x="995" y="1737"/>
                    <a:pt x="1017" y="1743"/>
                    <a:pt x="1048" y="1743"/>
                  </a:cubicBezTo>
                  <a:cubicBezTo>
                    <a:pt x="1118" y="1743"/>
                    <a:pt x="1229" y="1716"/>
                    <a:pt x="1205" y="1539"/>
                  </a:cubicBezTo>
                  <a:cubicBezTo>
                    <a:pt x="1205" y="1539"/>
                    <a:pt x="1216" y="1493"/>
                    <a:pt x="1163" y="1426"/>
                  </a:cubicBezTo>
                  <a:cubicBezTo>
                    <a:pt x="897" y="1130"/>
                    <a:pt x="897" y="1130"/>
                    <a:pt x="897" y="1130"/>
                  </a:cubicBezTo>
                  <a:cubicBezTo>
                    <a:pt x="1587" y="1334"/>
                    <a:pt x="1587" y="1334"/>
                    <a:pt x="1587" y="1334"/>
                  </a:cubicBezTo>
                  <a:cubicBezTo>
                    <a:pt x="1587" y="953"/>
                    <a:pt x="1587" y="953"/>
                    <a:pt x="1587" y="953"/>
                  </a:cubicBezTo>
                  <a:cubicBezTo>
                    <a:pt x="1262" y="842"/>
                    <a:pt x="1262" y="842"/>
                    <a:pt x="1262" y="842"/>
                  </a:cubicBezTo>
                  <a:cubicBezTo>
                    <a:pt x="1587" y="932"/>
                    <a:pt x="1587" y="932"/>
                    <a:pt x="1587" y="932"/>
                  </a:cubicBezTo>
                  <a:cubicBezTo>
                    <a:pt x="1587" y="519"/>
                    <a:pt x="1587" y="519"/>
                    <a:pt x="1587" y="519"/>
                  </a:cubicBezTo>
                  <a:cubicBezTo>
                    <a:pt x="1458" y="479"/>
                    <a:pt x="1458" y="479"/>
                    <a:pt x="1458" y="479"/>
                  </a:cubicBezTo>
                  <a:cubicBezTo>
                    <a:pt x="1587" y="511"/>
                    <a:pt x="1587" y="511"/>
                    <a:pt x="1587" y="511"/>
                  </a:cubicBezTo>
                  <a:cubicBezTo>
                    <a:pt x="1587" y="482"/>
                    <a:pt x="1587" y="482"/>
                    <a:pt x="1587" y="482"/>
                  </a:cubicBezTo>
                  <a:cubicBezTo>
                    <a:pt x="1587" y="421"/>
                    <a:pt x="1637" y="371"/>
                    <a:pt x="1699" y="371"/>
                  </a:cubicBezTo>
                  <a:cubicBezTo>
                    <a:pt x="2369" y="371"/>
                    <a:pt x="2369" y="371"/>
                    <a:pt x="2369" y="371"/>
                  </a:cubicBezTo>
                  <a:cubicBezTo>
                    <a:pt x="1503" y="87"/>
                    <a:pt x="1503" y="87"/>
                    <a:pt x="1503" y="87"/>
                  </a:cubicBezTo>
                  <a:cubicBezTo>
                    <a:pt x="2140" y="252"/>
                    <a:pt x="2140" y="252"/>
                    <a:pt x="2140" y="252"/>
                  </a:cubicBezTo>
                  <a:cubicBezTo>
                    <a:pt x="2165" y="259"/>
                    <a:pt x="2191" y="263"/>
                    <a:pt x="2217" y="263"/>
                  </a:cubicBezTo>
                  <a:cubicBezTo>
                    <a:pt x="2260" y="263"/>
                    <a:pt x="2302" y="251"/>
                    <a:pt x="2328" y="216"/>
                  </a:cubicBezTo>
                  <a:cubicBezTo>
                    <a:pt x="2342" y="198"/>
                    <a:pt x="2352" y="177"/>
                    <a:pt x="2356" y="151"/>
                  </a:cubicBezTo>
                  <a:cubicBezTo>
                    <a:pt x="2356" y="151"/>
                    <a:pt x="2377" y="64"/>
                    <a:pt x="2300" y="0"/>
                  </a:cubicBezTo>
                </a:path>
              </a:pathLst>
            </a:custGeom>
            <a:solidFill>
              <a:srgbClr val="AEAEA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233">
              <a:extLst>
                <a:ext uri="{FF2B5EF4-FFF2-40B4-BE49-F238E27FC236}">
                  <a16:creationId xmlns:a16="http://schemas.microsoft.com/office/drawing/2014/main" id="{C9EA033A-8EC1-49E3-8BC6-A5CB58FE1FFB}"/>
                </a:ext>
              </a:extLst>
            </p:cNvPr>
            <p:cNvSpPr>
              <a:spLocks noEditPoints="1"/>
            </p:cNvSpPr>
            <p:nvPr/>
          </p:nvSpPr>
          <p:spPr bwMode="auto">
            <a:xfrm>
              <a:off x="4894263" y="3408363"/>
              <a:ext cx="893763" cy="955675"/>
            </a:xfrm>
            <a:custGeom>
              <a:avLst/>
              <a:gdLst>
                <a:gd name="T0" fmla="*/ 0 w 1042"/>
                <a:gd name="T1" fmla="*/ 963 h 1113"/>
                <a:gd name="T2" fmla="*/ 116 w 1042"/>
                <a:gd name="T3" fmla="*/ 856 h 1113"/>
                <a:gd name="T4" fmla="*/ 445 w 1042"/>
                <a:gd name="T5" fmla="*/ 843 h 1113"/>
                <a:gd name="T6" fmla="*/ 459 w 1042"/>
                <a:gd name="T7" fmla="*/ 1099 h 1113"/>
                <a:gd name="T8" fmla="*/ 507 w 1042"/>
                <a:gd name="T9" fmla="*/ 948 h 1113"/>
                <a:gd name="T10" fmla="*/ 775 w 1042"/>
                <a:gd name="T11" fmla="*/ 935 h 1113"/>
                <a:gd name="T12" fmla="*/ 527 w 1042"/>
                <a:gd name="T13" fmla="*/ 880 h 1113"/>
                <a:gd name="T14" fmla="*/ 507 w 1042"/>
                <a:gd name="T15" fmla="*/ 755 h 1113"/>
                <a:gd name="T16" fmla="*/ 459 w 1042"/>
                <a:gd name="T17" fmla="*/ 774 h 1113"/>
                <a:gd name="T18" fmla="*/ 130 w 1042"/>
                <a:gd name="T19" fmla="*/ 788 h 1113"/>
                <a:gd name="T20" fmla="*/ 116 w 1042"/>
                <a:gd name="T21" fmla="*/ 621 h 1113"/>
                <a:gd name="T22" fmla="*/ 810 w 1042"/>
                <a:gd name="T23" fmla="*/ 400 h 1113"/>
                <a:gd name="T24" fmla="*/ 858 w 1042"/>
                <a:gd name="T25" fmla="*/ 791 h 1113"/>
                <a:gd name="T26" fmla="*/ 871 w 1042"/>
                <a:gd name="T27" fmla="*/ 746 h 1113"/>
                <a:gd name="T28" fmla="*/ 1042 w 1042"/>
                <a:gd name="T29" fmla="*/ 692 h 1113"/>
                <a:gd name="T30" fmla="*/ 858 w 1042"/>
                <a:gd name="T31" fmla="*/ 675 h 1113"/>
                <a:gd name="T32" fmla="*/ 810 w 1042"/>
                <a:gd name="T33" fmla="*/ 400 h 1113"/>
                <a:gd name="T34" fmla="*/ 0 w 1042"/>
                <a:gd name="T35" fmla="*/ 561 h 1113"/>
                <a:gd name="T36" fmla="*/ 116 w 1042"/>
                <a:gd name="T37" fmla="*/ 497 h 1113"/>
                <a:gd name="T38" fmla="*/ 445 w 1042"/>
                <a:gd name="T39" fmla="*/ 484 h 1113"/>
                <a:gd name="T40" fmla="*/ 459 w 1042"/>
                <a:gd name="T41" fmla="*/ 688 h 1113"/>
                <a:gd name="T42" fmla="*/ 507 w 1042"/>
                <a:gd name="T43" fmla="*/ 306 h 1113"/>
                <a:gd name="T44" fmla="*/ 459 w 1042"/>
                <a:gd name="T45" fmla="*/ 404 h 1113"/>
                <a:gd name="T46" fmla="*/ 130 w 1042"/>
                <a:gd name="T47" fmla="*/ 417 h 1113"/>
                <a:gd name="T48" fmla="*/ 116 w 1042"/>
                <a:gd name="T49" fmla="*/ 184 h 1113"/>
                <a:gd name="T50" fmla="*/ 782 w 1042"/>
                <a:gd name="T51" fmla="*/ 0 h 1113"/>
                <a:gd name="T52" fmla="*/ 0 w 1042"/>
                <a:gd name="T53" fmla="*/ 111 h 1113"/>
                <a:gd name="T54" fmla="*/ 116 w 1042"/>
                <a:gd name="T55" fmla="*/ 170 h 1113"/>
                <a:gd name="T56" fmla="*/ 130 w 1042"/>
                <a:gd name="T57" fmla="*/ 114 h 1113"/>
                <a:gd name="T58" fmla="*/ 459 w 1042"/>
                <a:gd name="T59" fmla="*/ 127 h 1113"/>
                <a:gd name="T60" fmla="*/ 507 w 1042"/>
                <a:gd name="T61" fmla="*/ 268 h 1113"/>
                <a:gd name="T62" fmla="*/ 527 w 1042"/>
                <a:gd name="T63" fmla="*/ 108 h 1113"/>
                <a:gd name="T64" fmla="*/ 810 w 1042"/>
                <a:gd name="T65" fmla="*/ 128 h 1113"/>
                <a:gd name="T66" fmla="*/ 858 w 1042"/>
                <a:gd name="T67" fmla="*/ 348 h 1113"/>
                <a:gd name="T68" fmla="*/ 876 w 1042"/>
                <a:gd name="T69" fmla="*/ 114 h 1113"/>
                <a:gd name="T70" fmla="*/ 956 w 1042"/>
                <a:gd name="T71" fmla="*/ 66 h 1113"/>
                <a:gd name="T72" fmla="*/ 782 w 1042"/>
                <a:gd name="T73"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2" h="1113">
                  <a:moveTo>
                    <a:pt x="0" y="582"/>
                  </a:moveTo>
                  <a:cubicBezTo>
                    <a:pt x="0" y="963"/>
                    <a:pt x="0" y="963"/>
                    <a:pt x="0" y="963"/>
                  </a:cubicBezTo>
                  <a:cubicBezTo>
                    <a:pt x="116" y="998"/>
                    <a:pt x="116" y="998"/>
                    <a:pt x="116" y="998"/>
                  </a:cubicBezTo>
                  <a:cubicBezTo>
                    <a:pt x="116" y="856"/>
                    <a:pt x="116" y="856"/>
                    <a:pt x="116" y="856"/>
                  </a:cubicBezTo>
                  <a:cubicBezTo>
                    <a:pt x="116" y="849"/>
                    <a:pt x="122" y="843"/>
                    <a:pt x="130" y="843"/>
                  </a:cubicBezTo>
                  <a:cubicBezTo>
                    <a:pt x="445" y="843"/>
                    <a:pt x="445" y="843"/>
                    <a:pt x="445" y="843"/>
                  </a:cubicBezTo>
                  <a:cubicBezTo>
                    <a:pt x="453" y="843"/>
                    <a:pt x="459" y="849"/>
                    <a:pt x="459" y="856"/>
                  </a:cubicBezTo>
                  <a:cubicBezTo>
                    <a:pt x="459" y="1099"/>
                    <a:pt x="459" y="1099"/>
                    <a:pt x="459" y="1099"/>
                  </a:cubicBezTo>
                  <a:cubicBezTo>
                    <a:pt x="507" y="1113"/>
                    <a:pt x="507" y="1113"/>
                    <a:pt x="507" y="1113"/>
                  </a:cubicBezTo>
                  <a:cubicBezTo>
                    <a:pt x="507" y="948"/>
                    <a:pt x="507" y="948"/>
                    <a:pt x="507" y="948"/>
                  </a:cubicBezTo>
                  <a:cubicBezTo>
                    <a:pt x="507" y="941"/>
                    <a:pt x="512" y="935"/>
                    <a:pt x="519" y="935"/>
                  </a:cubicBezTo>
                  <a:cubicBezTo>
                    <a:pt x="775" y="935"/>
                    <a:pt x="775" y="935"/>
                    <a:pt x="775" y="935"/>
                  </a:cubicBezTo>
                  <a:cubicBezTo>
                    <a:pt x="772" y="919"/>
                    <a:pt x="766" y="900"/>
                    <a:pt x="755" y="880"/>
                  </a:cubicBezTo>
                  <a:cubicBezTo>
                    <a:pt x="527" y="880"/>
                    <a:pt x="527" y="880"/>
                    <a:pt x="527" y="880"/>
                  </a:cubicBezTo>
                  <a:cubicBezTo>
                    <a:pt x="516" y="880"/>
                    <a:pt x="507" y="871"/>
                    <a:pt x="507" y="860"/>
                  </a:cubicBezTo>
                  <a:cubicBezTo>
                    <a:pt x="507" y="755"/>
                    <a:pt x="507" y="755"/>
                    <a:pt x="507" y="755"/>
                  </a:cubicBezTo>
                  <a:cubicBezTo>
                    <a:pt x="459" y="738"/>
                    <a:pt x="459" y="738"/>
                    <a:pt x="459" y="738"/>
                  </a:cubicBezTo>
                  <a:cubicBezTo>
                    <a:pt x="459" y="774"/>
                    <a:pt x="459" y="774"/>
                    <a:pt x="459" y="774"/>
                  </a:cubicBezTo>
                  <a:cubicBezTo>
                    <a:pt x="459" y="782"/>
                    <a:pt x="453" y="788"/>
                    <a:pt x="445" y="788"/>
                  </a:cubicBezTo>
                  <a:cubicBezTo>
                    <a:pt x="130" y="788"/>
                    <a:pt x="130" y="788"/>
                    <a:pt x="130" y="788"/>
                  </a:cubicBezTo>
                  <a:cubicBezTo>
                    <a:pt x="122" y="788"/>
                    <a:pt x="116" y="782"/>
                    <a:pt x="116" y="774"/>
                  </a:cubicBezTo>
                  <a:cubicBezTo>
                    <a:pt x="116" y="621"/>
                    <a:pt x="116" y="621"/>
                    <a:pt x="116" y="621"/>
                  </a:cubicBezTo>
                  <a:cubicBezTo>
                    <a:pt x="0" y="582"/>
                    <a:pt x="0" y="582"/>
                    <a:pt x="0" y="582"/>
                  </a:cubicBezTo>
                  <a:moveTo>
                    <a:pt x="810" y="400"/>
                  </a:moveTo>
                  <a:cubicBezTo>
                    <a:pt x="810" y="783"/>
                    <a:pt x="810" y="783"/>
                    <a:pt x="810" y="783"/>
                  </a:cubicBezTo>
                  <a:cubicBezTo>
                    <a:pt x="826" y="786"/>
                    <a:pt x="842" y="789"/>
                    <a:pt x="858" y="791"/>
                  </a:cubicBezTo>
                  <a:cubicBezTo>
                    <a:pt x="858" y="758"/>
                    <a:pt x="858" y="758"/>
                    <a:pt x="858" y="758"/>
                  </a:cubicBezTo>
                  <a:cubicBezTo>
                    <a:pt x="858" y="751"/>
                    <a:pt x="864" y="746"/>
                    <a:pt x="871" y="746"/>
                  </a:cubicBezTo>
                  <a:cubicBezTo>
                    <a:pt x="1010" y="746"/>
                    <a:pt x="1010" y="746"/>
                    <a:pt x="1010" y="746"/>
                  </a:cubicBezTo>
                  <a:cubicBezTo>
                    <a:pt x="1023" y="731"/>
                    <a:pt x="1034" y="712"/>
                    <a:pt x="1042" y="692"/>
                  </a:cubicBezTo>
                  <a:cubicBezTo>
                    <a:pt x="876" y="692"/>
                    <a:pt x="876" y="692"/>
                    <a:pt x="876" y="692"/>
                  </a:cubicBezTo>
                  <a:cubicBezTo>
                    <a:pt x="866" y="692"/>
                    <a:pt x="858" y="684"/>
                    <a:pt x="858" y="675"/>
                  </a:cubicBezTo>
                  <a:cubicBezTo>
                    <a:pt x="858" y="415"/>
                    <a:pt x="858" y="415"/>
                    <a:pt x="858" y="415"/>
                  </a:cubicBezTo>
                  <a:cubicBezTo>
                    <a:pt x="810" y="400"/>
                    <a:pt x="810" y="400"/>
                    <a:pt x="810" y="400"/>
                  </a:cubicBezTo>
                  <a:moveTo>
                    <a:pt x="0" y="148"/>
                  </a:moveTo>
                  <a:cubicBezTo>
                    <a:pt x="0" y="561"/>
                    <a:pt x="0" y="561"/>
                    <a:pt x="0" y="561"/>
                  </a:cubicBezTo>
                  <a:cubicBezTo>
                    <a:pt x="116" y="593"/>
                    <a:pt x="116" y="593"/>
                    <a:pt x="116" y="593"/>
                  </a:cubicBezTo>
                  <a:cubicBezTo>
                    <a:pt x="116" y="497"/>
                    <a:pt x="116" y="497"/>
                    <a:pt x="116" y="497"/>
                  </a:cubicBezTo>
                  <a:cubicBezTo>
                    <a:pt x="116" y="490"/>
                    <a:pt x="122" y="484"/>
                    <a:pt x="130" y="484"/>
                  </a:cubicBezTo>
                  <a:cubicBezTo>
                    <a:pt x="445" y="484"/>
                    <a:pt x="445" y="484"/>
                    <a:pt x="445" y="484"/>
                  </a:cubicBezTo>
                  <a:cubicBezTo>
                    <a:pt x="453" y="484"/>
                    <a:pt x="459" y="490"/>
                    <a:pt x="459" y="497"/>
                  </a:cubicBezTo>
                  <a:cubicBezTo>
                    <a:pt x="459" y="688"/>
                    <a:pt x="459" y="688"/>
                    <a:pt x="459" y="688"/>
                  </a:cubicBezTo>
                  <a:cubicBezTo>
                    <a:pt x="507" y="701"/>
                    <a:pt x="507" y="701"/>
                    <a:pt x="507" y="701"/>
                  </a:cubicBezTo>
                  <a:cubicBezTo>
                    <a:pt x="507" y="306"/>
                    <a:pt x="507" y="306"/>
                    <a:pt x="507" y="306"/>
                  </a:cubicBezTo>
                  <a:cubicBezTo>
                    <a:pt x="459" y="291"/>
                    <a:pt x="459" y="291"/>
                    <a:pt x="459" y="291"/>
                  </a:cubicBezTo>
                  <a:cubicBezTo>
                    <a:pt x="459" y="404"/>
                    <a:pt x="459" y="404"/>
                    <a:pt x="459" y="404"/>
                  </a:cubicBezTo>
                  <a:cubicBezTo>
                    <a:pt x="459" y="412"/>
                    <a:pt x="453" y="417"/>
                    <a:pt x="445" y="417"/>
                  </a:cubicBezTo>
                  <a:cubicBezTo>
                    <a:pt x="130" y="417"/>
                    <a:pt x="130" y="417"/>
                    <a:pt x="130" y="417"/>
                  </a:cubicBezTo>
                  <a:cubicBezTo>
                    <a:pt x="122" y="417"/>
                    <a:pt x="116" y="412"/>
                    <a:pt x="116" y="404"/>
                  </a:cubicBezTo>
                  <a:cubicBezTo>
                    <a:pt x="116" y="184"/>
                    <a:pt x="116" y="184"/>
                    <a:pt x="116" y="184"/>
                  </a:cubicBezTo>
                  <a:cubicBezTo>
                    <a:pt x="0" y="148"/>
                    <a:pt x="0" y="148"/>
                    <a:pt x="0" y="148"/>
                  </a:cubicBezTo>
                  <a:moveTo>
                    <a:pt x="782" y="0"/>
                  </a:moveTo>
                  <a:cubicBezTo>
                    <a:pt x="112" y="0"/>
                    <a:pt x="112" y="0"/>
                    <a:pt x="112" y="0"/>
                  </a:cubicBezTo>
                  <a:cubicBezTo>
                    <a:pt x="50" y="0"/>
                    <a:pt x="0" y="50"/>
                    <a:pt x="0" y="111"/>
                  </a:cubicBezTo>
                  <a:cubicBezTo>
                    <a:pt x="0" y="140"/>
                    <a:pt x="0" y="140"/>
                    <a:pt x="0" y="140"/>
                  </a:cubicBezTo>
                  <a:cubicBezTo>
                    <a:pt x="116" y="170"/>
                    <a:pt x="116" y="170"/>
                    <a:pt x="116" y="170"/>
                  </a:cubicBezTo>
                  <a:cubicBezTo>
                    <a:pt x="116" y="127"/>
                    <a:pt x="116" y="127"/>
                    <a:pt x="116" y="127"/>
                  </a:cubicBezTo>
                  <a:cubicBezTo>
                    <a:pt x="116" y="120"/>
                    <a:pt x="122" y="114"/>
                    <a:pt x="130" y="114"/>
                  </a:cubicBezTo>
                  <a:cubicBezTo>
                    <a:pt x="445" y="114"/>
                    <a:pt x="445" y="114"/>
                    <a:pt x="445" y="114"/>
                  </a:cubicBezTo>
                  <a:cubicBezTo>
                    <a:pt x="453" y="114"/>
                    <a:pt x="459" y="120"/>
                    <a:pt x="459" y="127"/>
                  </a:cubicBezTo>
                  <a:cubicBezTo>
                    <a:pt x="459" y="256"/>
                    <a:pt x="459" y="256"/>
                    <a:pt x="459" y="256"/>
                  </a:cubicBezTo>
                  <a:cubicBezTo>
                    <a:pt x="507" y="268"/>
                    <a:pt x="507" y="268"/>
                    <a:pt x="507" y="268"/>
                  </a:cubicBezTo>
                  <a:cubicBezTo>
                    <a:pt x="507" y="128"/>
                    <a:pt x="507" y="128"/>
                    <a:pt x="507" y="128"/>
                  </a:cubicBezTo>
                  <a:cubicBezTo>
                    <a:pt x="507" y="117"/>
                    <a:pt x="516" y="108"/>
                    <a:pt x="527" y="108"/>
                  </a:cubicBezTo>
                  <a:cubicBezTo>
                    <a:pt x="790" y="108"/>
                    <a:pt x="790" y="108"/>
                    <a:pt x="790" y="108"/>
                  </a:cubicBezTo>
                  <a:cubicBezTo>
                    <a:pt x="801" y="108"/>
                    <a:pt x="810" y="117"/>
                    <a:pt x="810" y="128"/>
                  </a:cubicBezTo>
                  <a:cubicBezTo>
                    <a:pt x="810" y="342"/>
                    <a:pt x="810" y="342"/>
                    <a:pt x="810" y="342"/>
                  </a:cubicBezTo>
                  <a:cubicBezTo>
                    <a:pt x="826" y="345"/>
                    <a:pt x="842" y="347"/>
                    <a:pt x="858" y="348"/>
                  </a:cubicBezTo>
                  <a:cubicBezTo>
                    <a:pt x="858" y="131"/>
                    <a:pt x="858" y="131"/>
                    <a:pt x="858" y="131"/>
                  </a:cubicBezTo>
                  <a:cubicBezTo>
                    <a:pt x="858" y="121"/>
                    <a:pt x="866" y="114"/>
                    <a:pt x="876" y="114"/>
                  </a:cubicBezTo>
                  <a:cubicBezTo>
                    <a:pt x="1011" y="114"/>
                    <a:pt x="1011" y="114"/>
                    <a:pt x="1011" y="114"/>
                  </a:cubicBezTo>
                  <a:cubicBezTo>
                    <a:pt x="998" y="98"/>
                    <a:pt x="980" y="82"/>
                    <a:pt x="956" y="66"/>
                  </a:cubicBezTo>
                  <a:cubicBezTo>
                    <a:pt x="934" y="52"/>
                    <a:pt x="870" y="28"/>
                    <a:pt x="845" y="20"/>
                  </a:cubicBezTo>
                  <a:cubicBezTo>
                    <a:pt x="782" y="0"/>
                    <a:pt x="782" y="0"/>
                    <a:pt x="782" y="0"/>
                  </a:cubicBezTo>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234">
              <a:extLst>
                <a:ext uri="{FF2B5EF4-FFF2-40B4-BE49-F238E27FC236}">
                  <a16:creationId xmlns:a16="http://schemas.microsoft.com/office/drawing/2014/main" id="{C0B75DA0-1870-4539-AB01-3610B59396C5}"/>
                </a:ext>
              </a:extLst>
            </p:cNvPr>
            <p:cNvSpPr>
              <a:spLocks/>
            </p:cNvSpPr>
            <p:nvPr/>
          </p:nvSpPr>
          <p:spPr bwMode="auto">
            <a:xfrm>
              <a:off x="5629276" y="4048125"/>
              <a:ext cx="130175" cy="41275"/>
            </a:xfrm>
            <a:custGeom>
              <a:avLst/>
              <a:gdLst>
                <a:gd name="T0" fmla="*/ 152 w 152"/>
                <a:gd name="T1" fmla="*/ 0 h 47"/>
                <a:gd name="T2" fmla="*/ 13 w 152"/>
                <a:gd name="T3" fmla="*/ 0 h 47"/>
                <a:gd name="T4" fmla="*/ 0 w 152"/>
                <a:gd name="T5" fmla="*/ 12 h 47"/>
                <a:gd name="T6" fmla="*/ 0 w 152"/>
                <a:gd name="T7" fmla="*/ 45 h 47"/>
                <a:gd name="T8" fmla="*/ 40 w 152"/>
                <a:gd name="T9" fmla="*/ 47 h 47"/>
                <a:gd name="T10" fmla="*/ 120 w 152"/>
                <a:gd name="T11" fmla="*/ 29 h 47"/>
                <a:gd name="T12" fmla="*/ 152 w 1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52" h="47">
                  <a:moveTo>
                    <a:pt x="152" y="0"/>
                  </a:moveTo>
                  <a:cubicBezTo>
                    <a:pt x="13" y="0"/>
                    <a:pt x="13" y="0"/>
                    <a:pt x="13" y="0"/>
                  </a:cubicBezTo>
                  <a:cubicBezTo>
                    <a:pt x="6" y="0"/>
                    <a:pt x="0" y="5"/>
                    <a:pt x="0" y="12"/>
                  </a:cubicBezTo>
                  <a:cubicBezTo>
                    <a:pt x="0" y="45"/>
                    <a:pt x="0" y="45"/>
                    <a:pt x="0" y="45"/>
                  </a:cubicBezTo>
                  <a:cubicBezTo>
                    <a:pt x="14" y="46"/>
                    <a:pt x="27" y="47"/>
                    <a:pt x="40" y="47"/>
                  </a:cubicBezTo>
                  <a:cubicBezTo>
                    <a:pt x="71" y="47"/>
                    <a:pt x="100" y="42"/>
                    <a:pt x="120" y="29"/>
                  </a:cubicBezTo>
                  <a:cubicBezTo>
                    <a:pt x="131" y="21"/>
                    <a:pt x="142" y="11"/>
                    <a:pt x="152"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235">
              <a:extLst>
                <a:ext uri="{FF2B5EF4-FFF2-40B4-BE49-F238E27FC236}">
                  <a16:creationId xmlns:a16="http://schemas.microsoft.com/office/drawing/2014/main" id="{C3558B3A-8BAB-4187-A3B5-55A38CB57A4B}"/>
                </a:ext>
              </a:extLst>
            </p:cNvPr>
            <p:cNvSpPr>
              <a:spLocks/>
            </p:cNvSpPr>
            <p:nvPr/>
          </p:nvSpPr>
          <p:spPr bwMode="auto">
            <a:xfrm>
              <a:off x="5329238" y="4210050"/>
              <a:ext cx="233363" cy="165100"/>
            </a:xfrm>
            <a:custGeom>
              <a:avLst/>
              <a:gdLst>
                <a:gd name="T0" fmla="*/ 268 w 273"/>
                <a:gd name="T1" fmla="*/ 0 h 192"/>
                <a:gd name="T2" fmla="*/ 12 w 273"/>
                <a:gd name="T3" fmla="*/ 0 h 192"/>
                <a:gd name="T4" fmla="*/ 0 w 273"/>
                <a:gd name="T5" fmla="*/ 13 h 192"/>
                <a:gd name="T6" fmla="*/ 0 w 273"/>
                <a:gd name="T7" fmla="*/ 178 h 192"/>
                <a:gd name="T8" fmla="*/ 14 w 273"/>
                <a:gd name="T9" fmla="*/ 183 h 192"/>
                <a:gd name="T10" fmla="*/ 80 w 273"/>
                <a:gd name="T11" fmla="*/ 192 h 192"/>
                <a:gd name="T12" fmla="*/ 134 w 273"/>
                <a:gd name="T13" fmla="*/ 186 h 192"/>
                <a:gd name="T14" fmla="*/ 267 w 273"/>
                <a:gd name="T15" fmla="*/ 51 h 192"/>
                <a:gd name="T16" fmla="*/ 268 w 27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 h="192">
                  <a:moveTo>
                    <a:pt x="268" y="0"/>
                  </a:moveTo>
                  <a:cubicBezTo>
                    <a:pt x="12" y="0"/>
                    <a:pt x="12" y="0"/>
                    <a:pt x="12" y="0"/>
                  </a:cubicBezTo>
                  <a:cubicBezTo>
                    <a:pt x="5" y="0"/>
                    <a:pt x="0" y="6"/>
                    <a:pt x="0" y="13"/>
                  </a:cubicBezTo>
                  <a:cubicBezTo>
                    <a:pt x="0" y="178"/>
                    <a:pt x="0" y="178"/>
                    <a:pt x="0" y="178"/>
                  </a:cubicBezTo>
                  <a:cubicBezTo>
                    <a:pt x="14" y="183"/>
                    <a:pt x="14" y="183"/>
                    <a:pt x="14" y="183"/>
                  </a:cubicBezTo>
                  <a:cubicBezTo>
                    <a:pt x="36" y="189"/>
                    <a:pt x="58" y="192"/>
                    <a:pt x="80" y="192"/>
                  </a:cubicBezTo>
                  <a:cubicBezTo>
                    <a:pt x="98" y="192"/>
                    <a:pt x="116" y="190"/>
                    <a:pt x="134" y="186"/>
                  </a:cubicBezTo>
                  <a:cubicBezTo>
                    <a:pt x="186" y="173"/>
                    <a:pt x="245" y="138"/>
                    <a:pt x="267" y="51"/>
                  </a:cubicBezTo>
                  <a:cubicBezTo>
                    <a:pt x="267" y="51"/>
                    <a:pt x="273" y="31"/>
                    <a:pt x="26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236">
              <a:extLst>
                <a:ext uri="{FF2B5EF4-FFF2-40B4-BE49-F238E27FC236}">
                  <a16:creationId xmlns:a16="http://schemas.microsoft.com/office/drawing/2014/main" id="{7CEE3D31-582E-4CD3-AC5D-E7CB2B239D54}"/>
                </a:ext>
              </a:extLst>
            </p:cNvPr>
            <p:cNvSpPr>
              <a:spLocks noEditPoints="1"/>
            </p:cNvSpPr>
            <p:nvPr/>
          </p:nvSpPr>
          <p:spPr bwMode="auto">
            <a:xfrm>
              <a:off x="4994276" y="3506788"/>
              <a:ext cx="293688" cy="260350"/>
            </a:xfrm>
            <a:custGeom>
              <a:avLst/>
              <a:gdLst>
                <a:gd name="T0" fmla="*/ 0 w 343"/>
                <a:gd name="T1" fmla="*/ 70 h 303"/>
                <a:gd name="T2" fmla="*/ 0 w 343"/>
                <a:gd name="T3" fmla="*/ 290 h 303"/>
                <a:gd name="T4" fmla="*/ 14 w 343"/>
                <a:gd name="T5" fmla="*/ 303 h 303"/>
                <a:gd name="T6" fmla="*/ 329 w 343"/>
                <a:gd name="T7" fmla="*/ 303 h 303"/>
                <a:gd name="T8" fmla="*/ 343 w 343"/>
                <a:gd name="T9" fmla="*/ 290 h 303"/>
                <a:gd name="T10" fmla="*/ 343 w 343"/>
                <a:gd name="T11" fmla="*/ 177 h 303"/>
                <a:gd name="T12" fmla="*/ 0 w 343"/>
                <a:gd name="T13" fmla="*/ 70 h 303"/>
                <a:gd name="T14" fmla="*/ 329 w 343"/>
                <a:gd name="T15" fmla="*/ 0 h 303"/>
                <a:gd name="T16" fmla="*/ 14 w 343"/>
                <a:gd name="T17" fmla="*/ 0 h 303"/>
                <a:gd name="T18" fmla="*/ 0 w 343"/>
                <a:gd name="T19" fmla="*/ 13 h 303"/>
                <a:gd name="T20" fmla="*/ 0 w 343"/>
                <a:gd name="T21" fmla="*/ 56 h 303"/>
                <a:gd name="T22" fmla="*/ 343 w 343"/>
                <a:gd name="T23" fmla="*/ 142 h 303"/>
                <a:gd name="T24" fmla="*/ 343 w 343"/>
                <a:gd name="T25" fmla="*/ 13 h 303"/>
                <a:gd name="T26" fmla="*/ 329 w 343"/>
                <a:gd name="T2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303">
                  <a:moveTo>
                    <a:pt x="0" y="70"/>
                  </a:moveTo>
                  <a:cubicBezTo>
                    <a:pt x="0" y="290"/>
                    <a:pt x="0" y="290"/>
                    <a:pt x="0" y="290"/>
                  </a:cubicBezTo>
                  <a:cubicBezTo>
                    <a:pt x="0" y="298"/>
                    <a:pt x="6" y="303"/>
                    <a:pt x="14" y="303"/>
                  </a:cubicBezTo>
                  <a:cubicBezTo>
                    <a:pt x="329" y="303"/>
                    <a:pt x="329" y="303"/>
                    <a:pt x="329" y="303"/>
                  </a:cubicBezTo>
                  <a:cubicBezTo>
                    <a:pt x="337" y="303"/>
                    <a:pt x="343" y="298"/>
                    <a:pt x="343" y="290"/>
                  </a:cubicBezTo>
                  <a:cubicBezTo>
                    <a:pt x="343" y="177"/>
                    <a:pt x="343" y="177"/>
                    <a:pt x="343" y="177"/>
                  </a:cubicBezTo>
                  <a:cubicBezTo>
                    <a:pt x="0" y="70"/>
                    <a:pt x="0" y="70"/>
                    <a:pt x="0" y="70"/>
                  </a:cubicBezTo>
                  <a:moveTo>
                    <a:pt x="329" y="0"/>
                  </a:moveTo>
                  <a:cubicBezTo>
                    <a:pt x="14" y="0"/>
                    <a:pt x="14" y="0"/>
                    <a:pt x="14" y="0"/>
                  </a:cubicBezTo>
                  <a:cubicBezTo>
                    <a:pt x="6" y="0"/>
                    <a:pt x="0" y="6"/>
                    <a:pt x="0" y="13"/>
                  </a:cubicBezTo>
                  <a:cubicBezTo>
                    <a:pt x="0" y="56"/>
                    <a:pt x="0" y="56"/>
                    <a:pt x="0" y="56"/>
                  </a:cubicBezTo>
                  <a:cubicBezTo>
                    <a:pt x="343" y="142"/>
                    <a:pt x="343" y="142"/>
                    <a:pt x="343" y="142"/>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237">
              <a:extLst>
                <a:ext uri="{FF2B5EF4-FFF2-40B4-BE49-F238E27FC236}">
                  <a16:creationId xmlns:a16="http://schemas.microsoft.com/office/drawing/2014/main" id="{1520B8D0-86D4-47AE-9637-1DA1504F2E85}"/>
                </a:ext>
              </a:extLst>
            </p:cNvPr>
            <p:cNvSpPr>
              <a:spLocks noEditPoints="1"/>
            </p:cNvSpPr>
            <p:nvPr/>
          </p:nvSpPr>
          <p:spPr bwMode="auto">
            <a:xfrm>
              <a:off x="4994276" y="3824288"/>
              <a:ext cx="293688" cy="260350"/>
            </a:xfrm>
            <a:custGeom>
              <a:avLst/>
              <a:gdLst>
                <a:gd name="T0" fmla="*/ 0 w 343"/>
                <a:gd name="T1" fmla="*/ 137 h 304"/>
                <a:gd name="T2" fmla="*/ 0 w 343"/>
                <a:gd name="T3" fmla="*/ 290 h 304"/>
                <a:gd name="T4" fmla="*/ 14 w 343"/>
                <a:gd name="T5" fmla="*/ 304 h 304"/>
                <a:gd name="T6" fmla="*/ 329 w 343"/>
                <a:gd name="T7" fmla="*/ 304 h 304"/>
                <a:gd name="T8" fmla="*/ 343 w 343"/>
                <a:gd name="T9" fmla="*/ 290 h 304"/>
                <a:gd name="T10" fmla="*/ 343 w 343"/>
                <a:gd name="T11" fmla="*/ 254 h 304"/>
                <a:gd name="T12" fmla="*/ 0 w 343"/>
                <a:gd name="T13" fmla="*/ 137 h 304"/>
                <a:gd name="T14" fmla="*/ 329 w 343"/>
                <a:gd name="T15" fmla="*/ 0 h 304"/>
                <a:gd name="T16" fmla="*/ 14 w 343"/>
                <a:gd name="T17" fmla="*/ 0 h 304"/>
                <a:gd name="T18" fmla="*/ 0 w 343"/>
                <a:gd name="T19" fmla="*/ 13 h 304"/>
                <a:gd name="T20" fmla="*/ 0 w 343"/>
                <a:gd name="T21" fmla="*/ 109 h 304"/>
                <a:gd name="T22" fmla="*/ 343 w 343"/>
                <a:gd name="T23" fmla="*/ 204 h 304"/>
                <a:gd name="T24" fmla="*/ 343 w 343"/>
                <a:gd name="T25" fmla="*/ 13 h 304"/>
                <a:gd name="T26" fmla="*/ 329 w 343"/>
                <a:gd name="T2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304">
                  <a:moveTo>
                    <a:pt x="0" y="137"/>
                  </a:moveTo>
                  <a:cubicBezTo>
                    <a:pt x="0" y="290"/>
                    <a:pt x="0" y="290"/>
                    <a:pt x="0" y="290"/>
                  </a:cubicBezTo>
                  <a:cubicBezTo>
                    <a:pt x="0" y="298"/>
                    <a:pt x="6" y="304"/>
                    <a:pt x="14" y="304"/>
                  </a:cubicBezTo>
                  <a:cubicBezTo>
                    <a:pt x="329" y="304"/>
                    <a:pt x="329" y="304"/>
                    <a:pt x="329" y="304"/>
                  </a:cubicBezTo>
                  <a:cubicBezTo>
                    <a:pt x="337" y="304"/>
                    <a:pt x="343" y="298"/>
                    <a:pt x="343" y="290"/>
                  </a:cubicBezTo>
                  <a:cubicBezTo>
                    <a:pt x="343" y="254"/>
                    <a:pt x="343" y="254"/>
                    <a:pt x="343" y="254"/>
                  </a:cubicBezTo>
                  <a:cubicBezTo>
                    <a:pt x="0" y="137"/>
                    <a:pt x="0" y="137"/>
                    <a:pt x="0" y="137"/>
                  </a:cubicBezTo>
                  <a:moveTo>
                    <a:pt x="329" y="0"/>
                  </a:moveTo>
                  <a:cubicBezTo>
                    <a:pt x="14" y="0"/>
                    <a:pt x="14" y="0"/>
                    <a:pt x="14" y="0"/>
                  </a:cubicBezTo>
                  <a:cubicBezTo>
                    <a:pt x="6" y="0"/>
                    <a:pt x="0" y="6"/>
                    <a:pt x="0" y="13"/>
                  </a:cubicBezTo>
                  <a:cubicBezTo>
                    <a:pt x="0" y="109"/>
                    <a:pt x="0" y="109"/>
                    <a:pt x="0" y="109"/>
                  </a:cubicBezTo>
                  <a:cubicBezTo>
                    <a:pt x="343" y="204"/>
                    <a:pt x="343" y="204"/>
                    <a:pt x="343" y="204"/>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238">
              <a:extLst>
                <a:ext uri="{FF2B5EF4-FFF2-40B4-BE49-F238E27FC236}">
                  <a16:creationId xmlns:a16="http://schemas.microsoft.com/office/drawing/2014/main" id="{01C25305-824D-4BC7-8F85-73A284F72688}"/>
                </a:ext>
              </a:extLst>
            </p:cNvPr>
            <p:cNvSpPr>
              <a:spLocks/>
            </p:cNvSpPr>
            <p:nvPr/>
          </p:nvSpPr>
          <p:spPr bwMode="auto">
            <a:xfrm>
              <a:off x="4994276" y="4132263"/>
              <a:ext cx="293688" cy="219075"/>
            </a:xfrm>
            <a:custGeom>
              <a:avLst/>
              <a:gdLst>
                <a:gd name="T0" fmla="*/ 329 w 343"/>
                <a:gd name="T1" fmla="*/ 0 h 256"/>
                <a:gd name="T2" fmla="*/ 14 w 343"/>
                <a:gd name="T3" fmla="*/ 0 h 256"/>
                <a:gd name="T4" fmla="*/ 0 w 343"/>
                <a:gd name="T5" fmla="*/ 13 h 256"/>
                <a:gd name="T6" fmla="*/ 0 w 343"/>
                <a:gd name="T7" fmla="*/ 155 h 256"/>
                <a:gd name="T8" fmla="*/ 343 w 343"/>
                <a:gd name="T9" fmla="*/ 256 h 256"/>
                <a:gd name="T10" fmla="*/ 343 w 343"/>
                <a:gd name="T11" fmla="*/ 13 h 256"/>
                <a:gd name="T12" fmla="*/ 329 w 343"/>
                <a:gd name="T13" fmla="*/ 0 h 256"/>
              </a:gdLst>
              <a:ahLst/>
              <a:cxnLst>
                <a:cxn ang="0">
                  <a:pos x="T0" y="T1"/>
                </a:cxn>
                <a:cxn ang="0">
                  <a:pos x="T2" y="T3"/>
                </a:cxn>
                <a:cxn ang="0">
                  <a:pos x="T4" y="T5"/>
                </a:cxn>
                <a:cxn ang="0">
                  <a:pos x="T6" y="T7"/>
                </a:cxn>
                <a:cxn ang="0">
                  <a:pos x="T8" y="T9"/>
                </a:cxn>
                <a:cxn ang="0">
                  <a:pos x="T10" y="T11"/>
                </a:cxn>
                <a:cxn ang="0">
                  <a:pos x="T12" y="T13"/>
                </a:cxn>
              </a:cxnLst>
              <a:rect l="0" t="0" r="r" b="b"/>
              <a:pathLst>
                <a:path w="343" h="256">
                  <a:moveTo>
                    <a:pt x="329" y="0"/>
                  </a:moveTo>
                  <a:cubicBezTo>
                    <a:pt x="14" y="0"/>
                    <a:pt x="14" y="0"/>
                    <a:pt x="14" y="0"/>
                  </a:cubicBezTo>
                  <a:cubicBezTo>
                    <a:pt x="6" y="0"/>
                    <a:pt x="0" y="6"/>
                    <a:pt x="0" y="13"/>
                  </a:cubicBezTo>
                  <a:cubicBezTo>
                    <a:pt x="0" y="155"/>
                    <a:pt x="0" y="155"/>
                    <a:pt x="0" y="155"/>
                  </a:cubicBezTo>
                  <a:cubicBezTo>
                    <a:pt x="343" y="256"/>
                    <a:pt x="343" y="256"/>
                    <a:pt x="343" y="256"/>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239">
              <a:extLst>
                <a:ext uri="{FF2B5EF4-FFF2-40B4-BE49-F238E27FC236}">
                  <a16:creationId xmlns:a16="http://schemas.microsoft.com/office/drawing/2014/main" id="{7B22EE1E-F06D-42A5-9CFB-4E10CEBEA926}"/>
                </a:ext>
              </a:extLst>
            </p:cNvPr>
            <p:cNvSpPr>
              <a:spLocks noEditPoints="1"/>
            </p:cNvSpPr>
            <p:nvPr/>
          </p:nvSpPr>
          <p:spPr bwMode="auto">
            <a:xfrm>
              <a:off x="5629276" y="3506788"/>
              <a:ext cx="177800" cy="495300"/>
            </a:xfrm>
            <a:custGeom>
              <a:avLst/>
              <a:gdLst>
                <a:gd name="T0" fmla="*/ 0 w 207"/>
                <a:gd name="T1" fmla="*/ 301 h 578"/>
                <a:gd name="T2" fmla="*/ 0 w 207"/>
                <a:gd name="T3" fmla="*/ 561 h 578"/>
                <a:gd name="T4" fmla="*/ 18 w 207"/>
                <a:gd name="T5" fmla="*/ 578 h 578"/>
                <a:gd name="T6" fmla="*/ 184 w 207"/>
                <a:gd name="T7" fmla="*/ 578 h 578"/>
                <a:gd name="T8" fmla="*/ 202 w 207"/>
                <a:gd name="T9" fmla="*/ 494 h 578"/>
                <a:gd name="T10" fmla="*/ 47 w 207"/>
                <a:gd name="T11" fmla="*/ 316 h 578"/>
                <a:gd name="T12" fmla="*/ 0 w 207"/>
                <a:gd name="T13" fmla="*/ 301 h 578"/>
                <a:gd name="T14" fmla="*/ 153 w 207"/>
                <a:gd name="T15" fmla="*/ 0 h 578"/>
                <a:gd name="T16" fmla="*/ 18 w 207"/>
                <a:gd name="T17" fmla="*/ 0 h 578"/>
                <a:gd name="T18" fmla="*/ 0 w 207"/>
                <a:gd name="T19" fmla="*/ 17 h 578"/>
                <a:gd name="T20" fmla="*/ 0 w 207"/>
                <a:gd name="T21" fmla="*/ 234 h 578"/>
                <a:gd name="T22" fmla="*/ 38 w 207"/>
                <a:gd name="T23" fmla="*/ 236 h 578"/>
                <a:gd name="T24" fmla="*/ 153 w 207"/>
                <a:gd name="T25" fmla="*/ 196 h 578"/>
                <a:gd name="T26" fmla="*/ 179 w 207"/>
                <a:gd name="T27" fmla="*/ 123 h 578"/>
                <a:gd name="T28" fmla="*/ 153 w 207"/>
                <a:gd name="T29"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578">
                  <a:moveTo>
                    <a:pt x="0" y="301"/>
                  </a:moveTo>
                  <a:cubicBezTo>
                    <a:pt x="0" y="561"/>
                    <a:pt x="0" y="561"/>
                    <a:pt x="0" y="561"/>
                  </a:cubicBezTo>
                  <a:cubicBezTo>
                    <a:pt x="0" y="570"/>
                    <a:pt x="8" y="578"/>
                    <a:pt x="18" y="578"/>
                  </a:cubicBezTo>
                  <a:cubicBezTo>
                    <a:pt x="184" y="578"/>
                    <a:pt x="184" y="578"/>
                    <a:pt x="184" y="578"/>
                  </a:cubicBezTo>
                  <a:cubicBezTo>
                    <a:pt x="195" y="552"/>
                    <a:pt x="202" y="523"/>
                    <a:pt x="202" y="494"/>
                  </a:cubicBezTo>
                  <a:cubicBezTo>
                    <a:pt x="202" y="494"/>
                    <a:pt x="193" y="373"/>
                    <a:pt x="47" y="316"/>
                  </a:cubicBezTo>
                  <a:cubicBezTo>
                    <a:pt x="0" y="301"/>
                    <a:pt x="0" y="301"/>
                    <a:pt x="0" y="301"/>
                  </a:cubicBezTo>
                  <a:moveTo>
                    <a:pt x="153" y="0"/>
                  </a:moveTo>
                  <a:cubicBezTo>
                    <a:pt x="18" y="0"/>
                    <a:pt x="18" y="0"/>
                    <a:pt x="18" y="0"/>
                  </a:cubicBezTo>
                  <a:cubicBezTo>
                    <a:pt x="8" y="0"/>
                    <a:pt x="0" y="7"/>
                    <a:pt x="0" y="17"/>
                  </a:cubicBezTo>
                  <a:cubicBezTo>
                    <a:pt x="0" y="234"/>
                    <a:pt x="0" y="234"/>
                    <a:pt x="0" y="234"/>
                  </a:cubicBezTo>
                  <a:cubicBezTo>
                    <a:pt x="13" y="235"/>
                    <a:pt x="26" y="236"/>
                    <a:pt x="38" y="236"/>
                  </a:cubicBezTo>
                  <a:cubicBezTo>
                    <a:pt x="86" y="236"/>
                    <a:pt x="131" y="226"/>
                    <a:pt x="153" y="196"/>
                  </a:cubicBezTo>
                  <a:cubicBezTo>
                    <a:pt x="166" y="177"/>
                    <a:pt x="174" y="150"/>
                    <a:pt x="179" y="123"/>
                  </a:cubicBezTo>
                  <a:cubicBezTo>
                    <a:pt x="179" y="123"/>
                    <a:pt x="207" y="64"/>
                    <a:pt x="153"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40">
              <a:extLst>
                <a:ext uri="{FF2B5EF4-FFF2-40B4-BE49-F238E27FC236}">
                  <a16:creationId xmlns:a16="http://schemas.microsoft.com/office/drawing/2014/main" id="{35DD4EE4-3997-4798-AAD2-C3919EA7F5BC}"/>
                </a:ext>
              </a:extLst>
            </p:cNvPr>
            <p:cNvSpPr>
              <a:spLocks noEditPoints="1"/>
            </p:cNvSpPr>
            <p:nvPr/>
          </p:nvSpPr>
          <p:spPr bwMode="auto">
            <a:xfrm>
              <a:off x="5329238" y="3502025"/>
              <a:ext cx="258763" cy="661988"/>
            </a:xfrm>
            <a:custGeom>
              <a:avLst/>
              <a:gdLst>
                <a:gd name="T0" fmla="*/ 0 w 303"/>
                <a:gd name="T1" fmla="*/ 647 h 772"/>
                <a:gd name="T2" fmla="*/ 0 w 303"/>
                <a:gd name="T3" fmla="*/ 752 h 772"/>
                <a:gd name="T4" fmla="*/ 20 w 303"/>
                <a:gd name="T5" fmla="*/ 772 h 772"/>
                <a:gd name="T6" fmla="*/ 248 w 303"/>
                <a:gd name="T7" fmla="*/ 772 h 772"/>
                <a:gd name="T8" fmla="*/ 248 w 303"/>
                <a:gd name="T9" fmla="*/ 771 h 772"/>
                <a:gd name="T10" fmla="*/ 115 w 303"/>
                <a:gd name="T11" fmla="*/ 686 h 772"/>
                <a:gd name="T12" fmla="*/ 0 w 303"/>
                <a:gd name="T13" fmla="*/ 647 h 772"/>
                <a:gd name="T14" fmla="*/ 0 w 303"/>
                <a:gd name="T15" fmla="*/ 198 h 772"/>
                <a:gd name="T16" fmla="*/ 0 w 303"/>
                <a:gd name="T17" fmla="*/ 593 h 772"/>
                <a:gd name="T18" fmla="*/ 249 w 303"/>
                <a:gd name="T19" fmla="*/ 662 h 772"/>
                <a:gd name="T20" fmla="*/ 303 w 303"/>
                <a:gd name="T21" fmla="*/ 675 h 772"/>
                <a:gd name="T22" fmla="*/ 303 w 303"/>
                <a:gd name="T23" fmla="*/ 292 h 772"/>
                <a:gd name="T24" fmla="*/ 0 w 303"/>
                <a:gd name="T25" fmla="*/ 198 h 772"/>
                <a:gd name="T26" fmla="*/ 283 w 303"/>
                <a:gd name="T27" fmla="*/ 0 h 772"/>
                <a:gd name="T28" fmla="*/ 20 w 303"/>
                <a:gd name="T29" fmla="*/ 0 h 772"/>
                <a:gd name="T30" fmla="*/ 0 w 303"/>
                <a:gd name="T31" fmla="*/ 20 h 772"/>
                <a:gd name="T32" fmla="*/ 0 w 303"/>
                <a:gd name="T33" fmla="*/ 160 h 772"/>
                <a:gd name="T34" fmla="*/ 219 w 303"/>
                <a:gd name="T35" fmla="*/ 215 h 772"/>
                <a:gd name="T36" fmla="*/ 303 w 303"/>
                <a:gd name="T37" fmla="*/ 234 h 772"/>
                <a:gd name="T38" fmla="*/ 303 w 303"/>
                <a:gd name="T39" fmla="*/ 20 h 772"/>
                <a:gd name="T40" fmla="*/ 283 w 303"/>
                <a:gd name="T4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772">
                  <a:moveTo>
                    <a:pt x="0" y="647"/>
                  </a:moveTo>
                  <a:cubicBezTo>
                    <a:pt x="0" y="752"/>
                    <a:pt x="0" y="752"/>
                    <a:pt x="0" y="752"/>
                  </a:cubicBezTo>
                  <a:cubicBezTo>
                    <a:pt x="0" y="763"/>
                    <a:pt x="9" y="772"/>
                    <a:pt x="20" y="772"/>
                  </a:cubicBezTo>
                  <a:cubicBezTo>
                    <a:pt x="248" y="772"/>
                    <a:pt x="248" y="772"/>
                    <a:pt x="248" y="772"/>
                  </a:cubicBezTo>
                  <a:cubicBezTo>
                    <a:pt x="248" y="772"/>
                    <a:pt x="248" y="772"/>
                    <a:pt x="248" y="771"/>
                  </a:cubicBezTo>
                  <a:cubicBezTo>
                    <a:pt x="220" y="720"/>
                    <a:pt x="171" y="703"/>
                    <a:pt x="115" y="686"/>
                  </a:cubicBezTo>
                  <a:cubicBezTo>
                    <a:pt x="0" y="647"/>
                    <a:pt x="0" y="647"/>
                    <a:pt x="0" y="647"/>
                  </a:cubicBezTo>
                  <a:moveTo>
                    <a:pt x="0" y="198"/>
                  </a:moveTo>
                  <a:cubicBezTo>
                    <a:pt x="0" y="593"/>
                    <a:pt x="0" y="593"/>
                    <a:pt x="0" y="593"/>
                  </a:cubicBezTo>
                  <a:cubicBezTo>
                    <a:pt x="249" y="662"/>
                    <a:pt x="249" y="662"/>
                    <a:pt x="249" y="662"/>
                  </a:cubicBezTo>
                  <a:cubicBezTo>
                    <a:pt x="264" y="666"/>
                    <a:pt x="283" y="671"/>
                    <a:pt x="303" y="675"/>
                  </a:cubicBezTo>
                  <a:cubicBezTo>
                    <a:pt x="303" y="292"/>
                    <a:pt x="303" y="292"/>
                    <a:pt x="303" y="292"/>
                  </a:cubicBezTo>
                  <a:cubicBezTo>
                    <a:pt x="0" y="198"/>
                    <a:pt x="0" y="198"/>
                    <a:pt x="0" y="198"/>
                  </a:cubicBezTo>
                  <a:moveTo>
                    <a:pt x="283" y="0"/>
                  </a:moveTo>
                  <a:cubicBezTo>
                    <a:pt x="20" y="0"/>
                    <a:pt x="20" y="0"/>
                    <a:pt x="20" y="0"/>
                  </a:cubicBezTo>
                  <a:cubicBezTo>
                    <a:pt x="9" y="0"/>
                    <a:pt x="0" y="9"/>
                    <a:pt x="0" y="20"/>
                  </a:cubicBezTo>
                  <a:cubicBezTo>
                    <a:pt x="0" y="160"/>
                    <a:pt x="0" y="160"/>
                    <a:pt x="0" y="160"/>
                  </a:cubicBezTo>
                  <a:cubicBezTo>
                    <a:pt x="219" y="215"/>
                    <a:pt x="219" y="215"/>
                    <a:pt x="219" y="215"/>
                  </a:cubicBezTo>
                  <a:cubicBezTo>
                    <a:pt x="240" y="221"/>
                    <a:pt x="270" y="228"/>
                    <a:pt x="303" y="234"/>
                  </a:cubicBezTo>
                  <a:cubicBezTo>
                    <a:pt x="303" y="20"/>
                    <a:pt x="303" y="20"/>
                    <a:pt x="303" y="20"/>
                  </a:cubicBezTo>
                  <a:cubicBezTo>
                    <a:pt x="303" y="9"/>
                    <a:pt x="294" y="0"/>
                    <a:pt x="283"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241">
              <a:extLst>
                <a:ext uri="{FF2B5EF4-FFF2-40B4-BE49-F238E27FC236}">
                  <a16:creationId xmlns:a16="http://schemas.microsoft.com/office/drawing/2014/main" id="{52E7FE56-D853-4EBD-A788-6DEEB5216DEC}"/>
                </a:ext>
              </a:extLst>
            </p:cNvPr>
            <p:cNvSpPr>
              <a:spLocks/>
            </p:cNvSpPr>
            <p:nvPr/>
          </p:nvSpPr>
          <p:spPr bwMode="auto">
            <a:xfrm>
              <a:off x="3563938" y="2719388"/>
              <a:ext cx="2284413" cy="1893888"/>
            </a:xfrm>
            <a:custGeom>
              <a:avLst/>
              <a:gdLst>
                <a:gd name="T0" fmla="*/ 0 w 2666"/>
                <a:gd name="T1" fmla="*/ 985 h 2208"/>
                <a:gd name="T2" fmla="*/ 74 w 2666"/>
                <a:gd name="T3" fmla="*/ 1005 h 2208"/>
                <a:gd name="T4" fmla="*/ 156 w 2666"/>
                <a:gd name="T5" fmla="*/ 1301 h 2208"/>
                <a:gd name="T6" fmla="*/ 994 w 2666"/>
                <a:gd name="T7" fmla="*/ 2152 h 2208"/>
                <a:gd name="T8" fmla="*/ 1205 w 2666"/>
                <a:gd name="T9" fmla="*/ 1953 h 2208"/>
                <a:gd name="T10" fmla="*/ 1162 w 2666"/>
                <a:gd name="T11" fmla="*/ 1841 h 2208"/>
                <a:gd name="T12" fmla="*/ 896 w 2666"/>
                <a:gd name="T13" fmla="*/ 1544 h 2208"/>
                <a:gd name="T14" fmla="*/ 2107 w 2666"/>
                <a:gd name="T15" fmla="*/ 1903 h 2208"/>
                <a:gd name="T16" fmla="*/ 2227 w 2666"/>
                <a:gd name="T17" fmla="*/ 1906 h 2208"/>
                <a:gd name="T18" fmla="*/ 2361 w 2666"/>
                <a:gd name="T19" fmla="*/ 1772 h 2208"/>
                <a:gd name="T20" fmla="*/ 2342 w 2666"/>
                <a:gd name="T21" fmla="*/ 1665 h 2208"/>
                <a:gd name="T22" fmla="*/ 2209 w 2666"/>
                <a:gd name="T23" fmla="*/ 1579 h 2208"/>
                <a:gd name="T24" fmla="*/ 1261 w 2666"/>
                <a:gd name="T25" fmla="*/ 1256 h 2208"/>
                <a:gd name="T26" fmla="*/ 2342 w 2666"/>
                <a:gd name="T27" fmla="*/ 1555 h 2208"/>
                <a:gd name="T28" fmla="*/ 2565 w 2666"/>
                <a:gd name="T29" fmla="*/ 1560 h 2208"/>
                <a:gd name="T30" fmla="*/ 2646 w 2666"/>
                <a:gd name="T31" fmla="*/ 1393 h 2208"/>
                <a:gd name="T32" fmla="*/ 2492 w 2666"/>
                <a:gd name="T33" fmla="*/ 1215 h 2208"/>
                <a:gd name="T34" fmla="*/ 1457 w 2666"/>
                <a:gd name="T35" fmla="*/ 893 h 2208"/>
                <a:gd name="T36" fmla="*/ 2313 w 2666"/>
                <a:gd name="T37" fmla="*/ 1108 h 2208"/>
                <a:gd name="T38" fmla="*/ 2597 w 2666"/>
                <a:gd name="T39" fmla="*/ 1095 h 2208"/>
                <a:gd name="T40" fmla="*/ 2624 w 2666"/>
                <a:gd name="T41" fmla="*/ 1022 h 2208"/>
                <a:gd name="T42" fmla="*/ 2542 w 2666"/>
                <a:gd name="T43" fmla="*/ 851 h 2208"/>
                <a:gd name="T44" fmla="*/ 2432 w 2666"/>
                <a:gd name="T45" fmla="*/ 806 h 2208"/>
                <a:gd name="T46" fmla="*/ 1502 w 2666"/>
                <a:gd name="T47" fmla="*/ 501 h 2208"/>
                <a:gd name="T48" fmla="*/ 2139 w 2666"/>
                <a:gd name="T49" fmla="*/ 666 h 2208"/>
                <a:gd name="T50" fmla="*/ 2327 w 2666"/>
                <a:gd name="T51" fmla="*/ 631 h 2208"/>
                <a:gd name="T52" fmla="*/ 2355 w 2666"/>
                <a:gd name="T53" fmla="*/ 565 h 2208"/>
                <a:gd name="T54" fmla="*/ 2217 w 2666"/>
                <a:gd name="T55" fmla="*/ 371 h 2208"/>
                <a:gd name="T56" fmla="*/ 1080 w 2666"/>
                <a:gd name="T57" fmla="*/ 73 h 2208"/>
                <a:gd name="T58" fmla="*/ 819 w 2666"/>
                <a:gd name="T59" fmla="*/ 19 h 2208"/>
                <a:gd name="T60" fmla="*/ 609 w 2666"/>
                <a:gd name="T61" fmla="*/ 7 h 2208"/>
                <a:gd name="T62" fmla="*/ 456 w 2666"/>
                <a:gd name="T63" fmla="*/ 44 h 2208"/>
                <a:gd name="T64" fmla="*/ 347 w 2666"/>
                <a:gd name="T65" fmla="*/ 110 h 2208"/>
                <a:gd name="T66" fmla="*/ 250 w 2666"/>
                <a:gd name="T67" fmla="*/ 79 h 2208"/>
                <a:gd name="T68" fmla="*/ 0 w 2666"/>
                <a:gd name="T69" fmla="*/ 985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66" h="2208">
                  <a:moveTo>
                    <a:pt x="0" y="985"/>
                  </a:moveTo>
                  <a:cubicBezTo>
                    <a:pt x="74" y="1005"/>
                    <a:pt x="74" y="1005"/>
                    <a:pt x="74" y="1005"/>
                  </a:cubicBezTo>
                  <a:cubicBezTo>
                    <a:pt x="74" y="1005"/>
                    <a:pt x="68" y="1214"/>
                    <a:pt x="156" y="1301"/>
                  </a:cubicBezTo>
                  <a:cubicBezTo>
                    <a:pt x="156" y="1301"/>
                    <a:pt x="866" y="2040"/>
                    <a:pt x="994" y="2152"/>
                  </a:cubicBezTo>
                  <a:cubicBezTo>
                    <a:pt x="994" y="2152"/>
                    <a:pt x="1238" y="2208"/>
                    <a:pt x="1205" y="1953"/>
                  </a:cubicBezTo>
                  <a:cubicBezTo>
                    <a:pt x="1205" y="1953"/>
                    <a:pt x="1216" y="1907"/>
                    <a:pt x="1162" y="1841"/>
                  </a:cubicBezTo>
                  <a:cubicBezTo>
                    <a:pt x="896" y="1544"/>
                    <a:pt x="896" y="1544"/>
                    <a:pt x="896" y="1544"/>
                  </a:cubicBezTo>
                  <a:cubicBezTo>
                    <a:pt x="2107" y="1903"/>
                    <a:pt x="2107" y="1903"/>
                    <a:pt x="2107" y="1903"/>
                  </a:cubicBezTo>
                  <a:cubicBezTo>
                    <a:pt x="2146" y="1914"/>
                    <a:pt x="2188" y="1916"/>
                    <a:pt x="2227" y="1906"/>
                  </a:cubicBezTo>
                  <a:cubicBezTo>
                    <a:pt x="2279" y="1893"/>
                    <a:pt x="2338" y="1858"/>
                    <a:pt x="2361" y="1772"/>
                  </a:cubicBezTo>
                  <a:cubicBezTo>
                    <a:pt x="2361" y="1772"/>
                    <a:pt x="2374" y="1724"/>
                    <a:pt x="2342" y="1665"/>
                  </a:cubicBezTo>
                  <a:cubicBezTo>
                    <a:pt x="2314" y="1613"/>
                    <a:pt x="2265" y="1596"/>
                    <a:pt x="2209" y="1579"/>
                  </a:cubicBezTo>
                  <a:cubicBezTo>
                    <a:pt x="1261" y="1256"/>
                    <a:pt x="1261" y="1256"/>
                    <a:pt x="1261" y="1256"/>
                  </a:cubicBezTo>
                  <a:cubicBezTo>
                    <a:pt x="2342" y="1555"/>
                    <a:pt x="2342" y="1555"/>
                    <a:pt x="2342" y="1555"/>
                  </a:cubicBezTo>
                  <a:cubicBezTo>
                    <a:pt x="2402" y="1573"/>
                    <a:pt x="2513" y="1595"/>
                    <a:pt x="2565" y="1560"/>
                  </a:cubicBezTo>
                  <a:cubicBezTo>
                    <a:pt x="2609" y="1530"/>
                    <a:pt x="2646" y="1463"/>
                    <a:pt x="2646" y="1393"/>
                  </a:cubicBezTo>
                  <a:cubicBezTo>
                    <a:pt x="2646" y="1393"/>
                    <a:pt x="2637" y="1272"/>
                    <a:pt x="2492" y="1215"/>
                  </a:cubicBezTo>
                  <a:cubicBezTo>
                    <a:pt x="1457" y="893"/>
                    <a:pt x="1457" y="893"/>
                    <a:pt x="1457" y="893"/>
                  </a:cubicBezTo>
                  <a:cubicBezTo>
                    <a:pt x="2313" y="1108"/>
                    <a:pt x="2313" y="1108"/>
                    <a:pt x="2313" y="1108"/>
                  </a:cubicBezTo>
                  <a:cubicBezTo>
                    <a:pt x="2381" y="1127"/>
                    <a:pt x="2547" y="1164"/>
                    <a:pt x="2597" y="1095"/>
                  </a:cubicBezTo>
                  <a:cubicBezTo>
                    <a:pt x="2611" y="1076"/>
                    <a:pt x="2618" y="1049"/>
                    <a:pt x="2624" y="1022"/>
                  </a:cubicBezTo>
                  <a:cubicBezTo>
                    <a:pt x="2624" y="1022"/>
                    <a:pt x="2666" y="931"/>
                    <a:pt x="2542" y="851"/>
                  </a:cubicBezTo>
                  <a:cubicBezTo>
                    <a:pt x="2521" y="837"/>
                    <a:pt x="2456" y="813"/>
                    <a:pt x="2432" y="806"/>
                  </a:cubicBezTo>
                  <a:cubicBezTo>
                    <a:pt x="1502" y="501"/>
                    <a:pt x="1502" y="501"/>
                    <a:pt x="1502" y="501"/>
                  </a:cubicBezTo>
                  <a:cubicBezTo>
                    <a:pt x="2139" y="666"/>
                    <a:pt x="2139" y="666"/>
                    <a:pt x="2139" y="666"/>
                  </a:cubicBezTo>
                  <a:cubicBezTo>
                    <a:pt x="2206" y="685"/>
                    <a:pt x="2285" y="685"/>
                    <a:pt x="2327" y="631"/>
                  </a:cubicBezTo>
                  <a:cubicBezTo>
                    <a:pt x="2341" y="612"/>
                    <a:pt x="2352" y="591"/>
                    <a:pt x="2355" y="565"/>
                  </a:cubicBezTo>
                  <a:cubicBezTo>
                    <a:pt x="2355" y="565"/>
                    <a:pt x="2389" y="427"/>
                    <a:pt x="2217" y="371"/>
                  </a:cubicBezTo>
                  <a:cubicBezTo>
                    <a:pt x="1080" y="73"/>
                    <a:pt x="1080" y="73"/>
                    <a:pt x="1080" y="73"/>
                  </a:cubicBezTo>
                  <a:cubicBezTo>
                    <a:pt x="819" y="19"/>
                    <a:pt x="819" y="19"/>
                    <a:pt x="819" y="19"/>
                  </a:cubicBezTo>
                  <a:cubicBezTo>
                    <a:pt x="750" y="5"/>
                    <a:pt x="679" y="0"/>
                    <a:pt x="609" y="7"/>
                  </a:cubicBezTo>
                  <a:cubicBezTo>
                    <a:pt x="560" y="12"/>
                    <a:pt x="506" y="23"/>
                    <a:pt x="456" y="44"/>
                  </a:cubicBezTo>
                  <a:cubicBezTo>
                    <a:pt x="456" y="44"/>
                    <a:pt x="356" y="83"/>
                    <a:pt x="347" y="110"/>
                  </a:cubicBezTo>
                  <a:cubicBezTo>
                    <a:pt x="250" y="79"/>
                    <a:pt x="250" y="79"/>
                    <a:pt x="250" y="79"/>
                  </a:cubicBezTo>
                  <a:lnTo>
                    <a:pt x="0" y="985"/>
                  </a:lnTo>
                  <a:close/>
                </a:path>
              </a:pathLst>
            </a:custGeom>
            <a:solidFill>
              <a:srgbClr val="EDBE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242">
              <a:extLst>
                <a:ext uri="{FF2B5EF4-FFF2-40B4-BE49-F238E27FC236}">
                  <a16:creationId xmlns:a16="http://schemas.microsoft.com/office/drawing/2014/main" id="{2473A892-804B-4B36-AA0F-CCF6B7B5AEE9}"/>
                </a:ext>
              </a:extLst>
            </p:cNvPr>
            <p:cNvSpPr>
              <a:spLocks/>
            </p:cNvSpPr>
            <p:nvPr/>
          </p:nvSpPr>
          <p:spPr bwMode="auto">
            <a:xfrm>
              <a:off x="3435351" y="2647950"/>
              <a:ext cx="411163" cy="1087438"/>
            </a:xfrm>
            <a:custGeom>
              <a:avLst/>
              <a:gdLst>
                <a:gd name="T0" fmla="*/ 186 w 259"/>
                <a:gd name="T1" fmla="*/ 0 h 685"/>
                <a:gd name="T2" fmla="*/ 259 w 259"/>
                <a:gd name="T3" fmla="*/ 20 h 685"/>
                <a:gd name="T4" fmla="*/ 73 w 259"/>
                <a:gd name="T5" fmla="*/ 685 h 685"/>
                <a:gd name="T6" fmla="*/ 0 w 259"/>
                <a:gd name="T7" fmla="*/ 664 h 685"/>
                <a:gd name="T8" fmla="*/ 186 w 259"/>
                <a:gd name="T9" fmla="*/ 0 h 685"/>
              </a:gdLst>
              <a:ahLst/>
              <a:cxnLst>
                <a:cxn ang="0">
                  <a:pos x="T0" y="T1"/>
                </a:cxn>
                <a:cxn ang="0">
                  <a:pos x="T2" y="T3"/>
                </a:cxn>
                <a:cxn ang="0">
                  <a:pos x="T4" y="T5"/>
                </a:cxn>
                <a:cxn ang="0">
                  <a:pos x="T6" y="T7"/>
                </a:cxn>
                <a:cxn ang="0">
                  <a:pos x="T8" y="T9"/>
                </a:cxn>
              </a:cxnLst>
              <a:rect l="0" t="0" r="r" b="b"/>
              <a:pathLst>
                <a:path w="259" h="685">
                  <a:moveTo>
                    <a:pt x="186" y="0"/>
                  </a:moveTo>
                  <a:lnTo>
                    <a:pt x="259" y="20"/>
                  </a:lnTo>
                  <a:lnTo>
                    <a:pt x="73" y="685"/>
                  </a:lnTo>
                  <a:lnTo>
                    <a:pt x="0" y="664"/>
                  </a:lnTo>
                  <a:lnTo>
                    <a:pt x="18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243">
              <a:extLst>
                <a:ext uri="{FF2B5EF4-FFF2-40B4-BE49-F238E27FC236}">
                  <a16:creationId xmlns:a16="http://schemas.microsoft.com/office/drawing/2014/main" id="{71EAACE1-CD3E-418A-8B1C-9AF05BC77A0B}"/>
                </a:ext>
              </a:extLst>
            </p:cNvPr>
            <p:cNvSpPr>
              <a:spLocks/>
            </p:cNvSpPr>
            <p:nvPr/>
          </p:nvSpPr>
          <p:spPr bwMode="auto">
            <a:xfrm>
              <a:off x="1588" y="1576388"/>
              <a:ext cx="3767138" cy="2138363"/>
            </a:xfrm>
            <a:custGeom>
              <a:avLst/>
              <a:gdLst>
                <a:gd name="T0" fmla="*/ 3995 w 4394"/>
                <a:gd name="T1" fmla="*/ 2494 h 2494"/>
                <a:gd name="T2" fmla="*/ 3709 w 4394"/>
                <a:gd name="T3" fmla="*/ 2421 h 2494"/>
                <a:gd name="T4" fmla="*/ 2730 w 4394"/>
                <a:gd name="T5" fmla="*/ 2172 h 2494"/>
                <a:gd name="T6" fmla="*/ 2730 w 4394"/>
                <a:gd name="T7" fmla="*/ 2170 h 2494"/>
                <a:gd name="T8" fmla="*/ 2580 w 4394"/>
                <a:gd name="T9" fmla="*/ 2136 h 2494"/>
                <a:gd name="T10" fmla="*/ 1 w 4394"/>
                <a:gd name="T11" fmla="*/ 1695 h 2494"/>
                <a:gd name="T12" fmla="*/ 0 w 4394"/>
                <a:gd name="T13" fmla="*/ 0 h 2494"/>
                <a:gd name="T14" fmla="*/ 934 w 4394"/>
                <a:gd name="T15" fmla="*/ 213 h 2494"/>
                <a:gd name="T16" fmla="*/ 3282 w 4394"/>
                <a:gd name="T17" fmla="*/ 918 h 2494"/>
                <a:gd name="T18" fmla="*/ 4394 w 4394"/>
                <a:gd name="T19" fmla="*/ 1200 h 2494"/>
                <a:gd name="T20" fmla="*/ 3995 w 4394"/>
                <a:gd name="T21" fmla="*/ 249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4" h="2494">
                  <a:moveTo>
                    <a:pt x="3995" y="2494"/>
                  </a:moveTo>
                  <a:cubicBezTo>
                    <a:pt x="3709" y="2421"/>
                    <a:pt x="3709" y="2421"/>
                    <a:pt x="3709" y="2421"/>
                  </a:cubicBezTo>
                  <a:cubicBezTo>
                    <a:pt x="2730" y="2172"/>
                    <a:pt x="2730" y="2172"/>
                    <a:pt x="2730" y="2172"/>
                  </a:cubicBezTo>
                  <a:cubicBezTo>
                    <a:pt x="2730" y="2170"/>
                    <a:pt x="2730" y="2170"/>
                    <a:pt x="2730" y="2170"/>
                  </a:cubicBezTo>
                  <a:cubicBezTo>
                    <a:pt x="2682" y="2159"/>
                    <a:pt x="2630" y="2148"/>
                    <a:pt x="2580" y="2136"/>
                  </a:cubicBezTo>
                  <a:cubicBezTo>
                    <a:pt x="1701" y="1940"/>
                    <a:pt x="613" y="1722"/>
                    <a:pt x="1" y="1695"/>
                  </a:cubicBezTo>
                  <a:cubicBezTo>
                    <a:pt x="0" y="0"/>
                    <a:pt x="0" y="0"/>
                    <a:pt x="0" y="0"/>
                  </a:cubicBezTo>
                  <a:cubicBezTo>
                    <a:pt x="187" y="36"/>
                    <a:pt x="536" y="109"/>
                    <a:pt x="934" y="213"/>
                  </a:cubicBezTo>
                  <a:cubicBezTo>
                    <a:pt x="1671" y="406"/>
                    <a:pt x="2586" y="719"/>
                    <a:pt x="3282" y="918"/>
                  </a:cubicBezTo>
                  <a:cubicBezTo>
                    <a:pt x="4394" y="1200"/>
                    <a:pt x="4394" y="1200"/>
                    <a:pt x="4394" y="1200"/>
                  </a:cubicBezTo>
                  <a:lnTo>
                    <a:pt x="3995" y="2494"/>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244">
              <a:extLst>
                <a:ext uri="{FF2B5EF4-FFF2-40B4-BE49-F238E27FC236}">
                  <a16:creationId xmlns:a16="http://schemas.microsoft.com/office/drawing/2014/main" id="{F830AC20-F9E5-4476-875C-153A38FB2EBF}"/>
                </a:ext>
              </a:extLst>
            </p:cNvPr>
            <p:cNvSpPr>
              <a:spLocks/>
            </p:cNvSpPr>
            <p:nvPr/>
          </p:nvSpPr>
          <p:spPr bwMode="auto">
            <a:xfrm>
              <a:off x="3295651" y="2668588"/>
              <a:ext cx="106363" cy="104775"/>
            </a:xfrm>
            <a:custGeom>
              <a:avLst/>
              <a:gdLst>
                <a:gd name="T0" fmla="*/ 103 w 123"/>
                <a:gd name="T1" fmla="*/ 96 h 122"/>
                <a:gd name="T2" fmla="*/ 96 w 123"/>
                <a:gd name="T3" fmla="*/ 19 h 122"/>
                <a:gd name="T4" fmla="*/ 20 w 123"/>
                <a:gd name="T5" fmla="*/ 26 h 122"/>
                <a:gd name="T6" fmla="*/ 26 w 123"/>
                <a:gd name="T7" fmla="*/ 103 h 122"/>
                <a:gd name="T8" fmla="*/ 103 w 123"/>
                <a:gd name="T9" fmla="*/ 96 h 122"/>
              </a:gdLst>
              <a:ahLst/>
              <a:cxnLst>
                <a:cxn ang="0">
                  <a:pos x="T0" y="T1"/>
                </a:cxn>
                <a:cxn ang="0">
                  <a:pos x="T2" y="T3"/>
                </a:cxn>
                <a:cxn ang="0">
                  <a:pos x="T4" y="T5"/>
                </a:cxn>
                <a:cxn ang="0">
                  <a:pos x="T6" y="T7"/>
                </a:cxn>
                <a:cxn ang="0">
                  <a:pos x="T8" y="T9"/>
                </a:cxn>
              </a:cxnLst>
              <a:rect l="0" t="0" r="r" b="b"/>
              <a:pathLst>
                <a:path w="123" h="122">
                  <a:moveTo>
                    <a:pt x="103" y="96"/>
                  </a:moveTo>
                  <a:cubicBezTo>
                    <a:pt x="123" y="73"/>
                    <a:pt x="119" y="39"/>
                    <a:pt x="96" y="19"/>
                  </a:cubicBezTo>
                  <a:cubicBezTo>
                    <a:pt x="73" y="0"/>
                    <a:pt x="39" y="3"/>
                    <a:pt x="20" y="26"/>
                  </a:cubicBezTo>
                  <a:cubicBezTo>
                    <a:pt x="0" y="49"/>
                    <a:pt x="3" y="83"/>
                    <a:pt x="26" y="103"/>
                  </a:cubicBezTo>
                  <a:cubicBezTo>
                    <a:pt x="49" y="122"/>
                    <a:pt x="84" y="119"/>
                    <a:pt x="103" y="9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245">
              <a:extLst>
                <a:ext uri="{FF2B5EF4-FFF2-40B4-BE49-F238E27FC236}">
                  <a16:creationId xmlns:a16="http://schemas.microsoft.com/office/drawing/2014/main" id="{4A23BC4D-BD9E-4A0D-9483-37B9DA002A11}"/>
                </a:ext>
              </a:extLst>
            </p:cNvPr>
            <p:cNvSpPr>
              <a:spLocks/>
            </p:cNvSpPr>
            <p:nvPr/>
          </p:nvSpPr>
          <p:spPr bwMode="auto">
            <a:xfrm>
              <a:off x="3151188" y="2625725"/>
              <a:ext cx="104775" cy="104775"/>
            </a:xfrm>
            <a:custGeom>
              <a:avLst/>
              <a:gdLst>
                <a:gd name="T0" fmla="*/ 102 w 122"/>
                <a:gd name="T1" fmla="*/ 96 h 122"/>
                <a:gd name="T2" fmla="*/ 96 w 122"/>
                <a:gd name="T3" fmla="*/ 19 h 122"/>
                <a:gd name="T4" fmla="*/ 19 w 122"/>
                <a:gd name="T5" fmla="*/ 26 h 122"/>
                <a:gd name="T6" fmla="*/ 26 w 122"/>
                <a:gd name="T7" fmla="*/ 103 h 122"/>
                <a:gd name="T8" fmla="*/ 102 w 122"/>
                <a:gd name="T9" fmla="*/ 96 h 122"/>
              </a:gdLst>
              <a:ahLst/>
              <a:cxnLst>
                <a:cxn ang="0">
                  <a:pos x="T0" y="T1"/>
                </a:cxn>
                <a:cxn ang="0">
                  <a:pos x="T2" y="T3"/>
                </a:cxn>
                <a:cxn ang="0">
                  <a:pos x="T4" y="T5"/>
                </a:cxn>
                <a:cxn ang="0">
                  <a:pos x="T6" y="T7"/>
                </a:cxn>
                <a:cxn ang="0">
                  <a:pos x="T8" y="T9"/>
                </a:cxn>
              </a:cxnLst>
              <a:rect l="0" t="0" r="r" b="b"/>
              <a:pathLst>
                <a:path w="122" h="122">
                  <a:moveTo>
                    <a:pt x="102" y="96"/>
                  </a:moveTo>
                  <a:cubicBezTo>
                    <a:pt x="122" y="73"/>
                    <a:pt x="119" y="39"/>
                    <a:pt x="96" y="19"/>
                  </a:cubicBezTo>
                  <a:cubicBezTo>
                    <a:pt x="73" y="0"/>
                    <a:pt x="38" y="3"/>
                    <a:pt x="19" y="26"/>
                  </a:cubicBezTo>
                  <a:cubicBezTo>
                    <a:pt x="0" y="49"/>
                    <a:pt x="3" y="83"/>
                    <a:pt x="26" y="103"/>
                  </a:cubicBezTo>
                  <a:cubicBezTo>
                    <a:pt x="49" y="122"/>
                    <a:pt x="83" y="119"/>
                    <a:pt x="102" y="9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246">
              <a:extLst>
                <a:ext uri="{FF2B5EF4-FFF2-40B4-BE49-F238E27FC236}">
                  <a16:creationId xmlns:a16="http://schemas.microsoft.com/office/drawing/2014/main" id="{A6545BAF-918A-44D5-BA37-2F2F40417E73}"/>
                </a:ext>
              </a:extLst>
            </p:cNvPr>
            <p:cNvSpPr>
              <a:spLocks/>
            </p:cNvSpPr>
            <p:nvPr/>
          </p:nvSpPr>
          <p:spPr bwMode="auto">
            <a:xfrm>
              <a:off x="3001963" y="2586038"/>
              <a:ext cx="104775" cy="104775"/>
            </a:xfrm>
            <a:custGeom>
              <a:avLst/>
              <a:gdLst>
                <a:gd name="T0" fmla="*/ 103 w 122"/>
                <a:gd name="T1" fmla="*/ 97 h 123"/>
                <a:gd name="T2" fmla="*/ 96 w 122"/>
                <a:gd name="T3" fmla="*/ 20 h 123"/>
                <a:gd name="T4" fmla="*/ 19 w 122"/>
                <a:gd name="T5" fmla="*/ 26 h 123"/>
                <a:gd name="T6" fmla="*/ 26 w 122"/>
                <a:gd name="T7" fmla="*/ 103 h 123"/>
                <a:gd name="T8" fmla="*/ 103 w 122"/>
                <a:gd name="T9" fmla="*/ 97 h 123"/>
              </a:gdLst>
              <a:ahLst/>
              <a:cxnLst>
                <a:cxn ang="0">
                  <a:pos x="T0" y="T1"/>
                </a:cxn>
                <a:cxn ang="0">
                  <a:pos x="T2" y="T3"/>
                </a:cxn>
                <a:cxn ang="0">
                  <a:pos x="T4" y="T5"/>
                </a:cxn>
                <a:cxn ang="0">
                  <a:pos x="T6" y="T7"/>
                </a:cxn>
                <a:cxn ang="0">
                  <a:pos x="T8" y="T9"/>
                </a:cxn>
              </a:cxnLst>
              <a:rect l="0" t="0" r="r" b="b"/>
              <a:pathLst>
                <a:path w="122" h="123">
                  <a:moveTo>
                    <a:pt x="103" y="97"/>
                  </a:moveTo>
                  <a:cubicBezTo>
                    <a:pt x="122" y="73"/>
                    <a:pt x="119" y="39"/>
                    <a:pt x="96" y="20"/>
                  </a:cubicBezTo>
                  <a:cubicBezTo>
                    <a:pt x="73" y="0"/>
                    <a:pt x="39" y="3"/>
                    <a:pt x="19" y="26"/>
                  </a:cubicBezTo>
                  <a:cubicBezTo>
                    <a:pt x="0" y="50"/>
                    <a:pt x="3" y="84"/>
                    <a:pt x="26" y="103"/>
                  </a:cubicBezTo>
                  <a:cubicBezTo>
                    <a:pt x="49" y="123"/>
                    <a:pt x="83" y="120"/>
                    <a:pt x="103" y="9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247">
              <a:extLst>
                <a:ext uri="{FF2B5EF4-FFF2-40B4-BE49-F238E27FC236}">
                  <a16:creationId xmlns:a16="http://schemas.microsoft.com/office/drawing/2014/main" id="{0CD03572-0132-4260-8343-CD5C76B4A43C}"/>
                </a:ext>
              </a:extLst>
            </p:cNvPr>
            <p:cNvSpPr>
              <a:spLocks/>
            </p:cNvSpPr>
            <p:nvPr/>
          </p:nvSpPr>
          <p:spPr bwMode="auto">
            <a:xfrm>
              <a:off x="5300663" y="4073525"/>
              <a:ext cx="247650" cy="250825"/>
            </a:xfrm>
            <a:custGeom>
              <a:avLst/>
              <a:gdLst>
                <a:gd name="T0" fmla="*/ 5 w 289"/>
                <a:gd name="T1" fmla="*/ 220 h 293"/>
                <a:gd name="T2" fmla="*/ 62 w 289"/>
                <a:gd name="T3" fmla="*/ 25 h 293"/>
                <a:gd name="T4" fmla="*/ 101 w 289"/>
                <a:gd name="T5" fmla="*/ 5 h 293"/>
                <a:gd name="T6" fmla="*/ 207 w 289"/>
                <a:gd name="T7" fmla="*/ 38 h 293"/>
                <a:gd name="T8" fmla="*/ 271 w 289"/>
                <a:gd name="T9" fmla="*/ 180 h 293"/>
                <a:gd name="T10" fmla="*/ 162 w 289"/>
                <a:gd name="T11" fmla="*/ 289 h 293"/>
                <a:gd name="T12" fmla="*/ 60 w 289"/>
                <a:gd name="T13" fmla="*/ 268 h 293"/>
                <a:gd name="T14" fmla="*/ 26 w 289"/>
                <a:gd name="T15" fmla="*/ 258 h 293"/>
                <a:gd name="T16" fmla="*/ 5 w 289"/>
                <a:gd name="T17" fmla="*/ 22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93">
                  <a:moveTo>
                    <a:pt x="5" y="220"/>
                  </a:moveTo>
                  <a:cubicBezTo>
                    <a:pt x="62" y="25"/>
                    <a:pt x="62" y="25"/>
                    <a:pt x="62" y="25"/>
                  </a:cubicBezTo>
                  <a:cubicBezTo>
                    <a:pt x="67" y="9"/>
                    <a:pt x="85" y="0"/>
                    <a:pt x="101" y="5"/>
                  </a:cubicBezTo>
                  <a:cubicBezTo>
                    <a:pt x="207" y="38"/>
                    <a:pt x="207" y="38"/>
                    <a:pt x="207" y="38"/>
                  </a:cubicBezTo>
                  <a:cubicBezTo>
                    <a:pt x="207" y="38"/>
                    <a:pt x="289" y="70"/>
                    <a:pt x="271" y="180"/>
                  </a:cubicBezTo>
                  <a:cubicBezTo>
                    <a:pt x="271" y="180"/>
                    <a:pt x="252" y="272"/>
                    <a:pt x="162" y="289"/>
                  </a:cubicBezTo>
                  <a:cubicBezTo>
                    <a:pt x="162" y="289"/>
                    <a:pt x="125" y="293"/>
                    <a:pt x="60" y="268"/>
                  </a:cubicBezTo>
                  <a:cubicBezTo>
                    <a:pt x="26" y="258"/>
                    <a:pt x="26" y="258"/>
                    <a:pt x="26" y="258"/>
                  </a:cubicBezTo>
                  <a:cubicBezTo>
                    <a:pt x="10" y="253"/>
                    <a:pt x="0" y="236"/>
                    <a:pt x="5" y="22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248">
              <a:extLst>
                <a:ext uri="{FF2B5EF4-FFF2-40B4-BE49-F238E27FC236}">
                  <a16:creationId xmlns:a16="http://schemas.microsoft.com/office/drawing/2014/main" id="{8117F7CA-3274-473C-92D7-BB519C174DF3}"/>
                </a:ext>
              </a:extLst>
            </p:cNvPr>
            <p:cNvSpPr>
              <a:spLocks/>
            </p:cNvSpPr>
            <p:nvPr/>
          </p:nvSpPr>
          <p:spPr bwMode="auto">
            <a:xfrm>
              <a:off x="5545138" y="3787775"/>
              <a:ext cx="238125" cy="241300"/>
            </a:xfrm>
            <a:custGeom>
              <a:avLst/>
              <a:gdLst>
                <a:gd name="T0" fmla="*/ 5 w 277"/>
                <a:gd name="T1" fmla="*/ 210 h 281"/>
                <a:gd name="T2" fmla="*/ 60 w 277"/>
                <a:gd name="T3" fmla="*/ 25 h 281"/>
                <a:gd name="T4" fmla="*/ 97 w 277"/>
                <a:gd name="T5" fmla="*/ 5 h 281"/>
                <a:gd name="T6" fmla="*/ 198 w 277"/>
                <a:gd name="T7" fmla="*/ 37 h 281"/>
                <a:gd name="T8" fmla="*/ 259 w 277"/>
                <a:gd name="T9" fmla="*/ 173 h 281"/>
                <a:gd name="T10" fmla="*/ 155 w 277"/>
                <a:gd name="T11" fmla="*/ 277 h 281"/>
                <a:gd name="T12" fmla="*/ 58 w 277"/>
                <a:gd name="T13" fmla="*/ 257 h 281"/>
                <a:gd name="T14" fmla="*/ 25 w 277"/>
                <a:gd name="T15" fmla="*/ 247 h 281"/>
                <a:gd name="T16" fmla="*/ 5 w 277"/>
                <a:gd name="T17" fmla="*/ 21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81">
                  <a:moveTo>
                    <a:pt x="5" y="210"/>
                  </a:moveTo>
                  <a:cubicBezTo>
                    <a:pt x="60" y="25"/>
                    <a:pt x="60" y="25"/>
                    <a:pt x="60" y="25"/>
                  </a:cubicBezTo>
                  <a:cubicBezTo>
                    <a:pt x="64" y="9"/>
                    <a:pt x="81" y="0"/>
                    <a:pt x="97" y="5"/>
                  </a:cubicBezTo>
                  <a:cubicBezTo>
                    <a:pt x="198" y="37"/>
                    <a:pt x="198" y="37"/>
                    <a:pt x="198" y="37"/>
                  </a:cubicBezTo>
                  <a:cubicBezTo>
                    <a:pt x="198" y="37"/>
                    <a:pt x="277" y="67"/>
                    <a:pt x="259" y="173"/>
                  </a:cubicBezTo>
                  <a:cubicBezTo>
                    <a:pt x="259" y="173"/>
                    <a:pt x="241" y="260"/>
                    <a:pt x="155" y="277"/>
                  </a:cubicBezTo>
                  <a:cubicBezTo>
                    <a:pt x="155" y="277"/>
                    <a:pt x="120" y="281"/>
                    <a:pt x="58" y="257"/>
                  </a:cubicBezTo>
                  <a:cubicBezTo>
                    <a:pt x="25" y="247"/>
                    <a:pt x="25" y="247"/>
                    <a:pt x="25" y="247"/>
                  </a:cubicBezTo>
                  <a:cubicBezTo>
                    <a:pt x="9" y="242"/>
                    <a:pt x="0" y="226"/>
                    <a:pt x="5" y="21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249">
              <a:extLst>
                <a:ext uri="{FF2B5EF4-FFF2-40B4-BE49-F238E27FC236}">
                  <a16:creationId xmlns:a16="http://schemas.microsoft.com/office/drawing/2014/main" id="{E51E26A8-4319-4A59-990A-49ACBF8F03EC}"/>
                </a:ext>
              </a:extLst>
            </p:cNvPr>
            <p:cNvSpPr>
              <a:spLocks/>
            </p:cNvSpPr>
            <p:nvPr/>
          </p:nvSpPr>
          <p:spPr bwMode="auto">
            <a:xfrm>
              <a:off x="5575301" y="3454400"/>
              <a:ext cx="198438" cy="204788"/>
            </a:xfrm>
            <a:custGeom>
              <a:avLst/>
              <a:gdLst>
                <a:gd name="T0" fmla="*/ 4 w 232"/>
                <a:gd name="T1" fmla="*/ 184 h 240"/>
                <a:gd name="T2" fmla="*/ 44 w 232"/>
                <a:gd name="T3" fmla="*/ 22 h 240"/>
                <a:gd name="T4" fmla="*/ 75 w 232"/>
                <a:gd name="T5" fmla="*/ 4 h 240"/>
                <a:gd name="T6" fmla="*/ 163 w 232"/>
                <a:gd name="T7" fmla="*/ 27 h 240"/>
                <a:gd name="T8" fmla="*/ 221 w 232"/>
                <a:gd name="T9" fmla="*/ 142 h 240"/>
                <a:gd name="T10" fmla="*/ 136 w 232"/>
                <a:gd name="T11" fmla="*/ 235 h 240"/>
                <a:gd name="T12" fmla="*/ 51 w 232"/>
                <a:gd name="T13" fmla="*/ 222 h 240"/>
                <a:gd name="T14" fmla="*/ 23 w 232"/>
                <a:gd name="T15" fmla="*/ 215 h 240"/>
                <a:gd name="T16" fmla="*/ 4 w 232"/>
                <a:gd name="T17" fmla="*/ 18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40">
                  <a:moveTo>
                    <a:pt x="4" y="184"/>
                  </a:moveTo>
                  <a:cubicBezTo>
                    <a:pt x="44" y="22"/>
                    <a:pt x="44" y="22"/>
                    <a:pt x="44" y="22"/>
                  </a:cubicBezTo>
                  <a:cubicBezTo>
                    <a:pt x="47" y="8"/>
                    <a:pt x="61" y="0"/>
                    <a:pt x="75" y="4"/>
                  </a:cubicBezTo>
                  <a:cubicBezTo>
                    <a:pt x="163" y="27"/>
                    <a:pt x="163" y="27"/>
                    <a:pt x="163" y="27"/>
                  </a:cubicBezTo>
                  <a:cubicBezTo>
                    <a:pt x="163" y="27"/>
                    <a:pt x="232" y="50"/>
                    <a:pt x="221" y="142"/>
                  </a:cubicBezTo>
                  <a:cubicBezTo>
                    <a:pt x="221" y="142"/>
                    <a:pt x="209" y="218"/>
                    <a:pt x="136" y="235"/>
                  </a:cubicBezTo>
                  <a:cubicBezTo>
                    <a:pt x="136" y="235"/>
                    <a:pt x="106" y="240"/>
                    <a:pt x="51" y="222"/>
                  </a:cubicBezTo>
                  <a:cubicBezTo>
                    <a:pt x="23" y="215"/>
                    <a:pt x="23" y="215"/>
                    <a:pt x="23" y="215"/>
                  </a:cubicBezTo>
                  <a:cubicBezTo>
                    <a:pt x="9" y="212"/>
                    <a:pt x="0" y="198"/>
                    <a:pt x="4" y="184"/>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250">
              <a:extLst>
                <a:ext uri="{FF2B5EF4-FFF2-40B4-BE49-F238E27FC236}">
                  <a16:creationId xmlns:a16="http://schemas.microsoft.com/office/drawing/2014/main" id="{D43BAA6D-2B86-4C29-96D0-3A8B0221AC59}"/>
                </a:ext>
              </a:extLst>
            </p:cNvPr>
            <p:cNvSpPr>
              <a:spLocks/>
            </p:cNvSpPr>
            <p:nvPr/>
          </p:nvSpPr>
          <p:spPr bwMode="auto">
            <a:xfrm>
              <a:off x="5349876" y="3062288"/>
              <a:ext cx="193675" cy="201613"/>
            </a:xfrm>
            <a:custGeom>
              <a:avLst/>
              <a:gdLst>
                <a:gd name="T0" fmla="*/ 3 w 226"/>
                <a:gd name="T1" fmla="*/ 180 h 235"/>
                <a:gd name="T2" fmla="*/ 42 w 226"/>
                <a:gd name="T3" fmla="*/ 22 h 235"/>
                <a:gd name="T4" fmla="*/ 73 w 226"/>
                <a:gd name="T5" fmla="*/ 4 h 235"/>
                <a:gd name="T6" fmla="*/ 159 w 226"/>
                <a:gd name="T7" fmla="*/ 27 h 235"/>
                <a:gd name="T8" fmla="*/ 216 w 226"/>
                <a:gd name="T9" fmla="*/ 139 h 235"/>
                <a:gd name="T10" fmla="*/ 132 w 226"/>
                <a:gd name="T11" fmla="*/ 230 h 235"/>
                <a:gd name="T12" fmla="*/ 49 w 226"/>
                <a:gd name="T13" fmla="*/ 217 h 235"/>
                <a:gd name="T14" fmla="*/ 21 w 226"/>
                <a:gd name="T15" fmla="*/ 210 h 235"/>
                <a:gd name="T16" fmla="*/ 3 w 226"/>
                <a:gd name="T17" fmla="*/ 18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35">
                  <a:moveTo>
                    <a:pt x="3" y="180"/>
                  </a:moveTo>
                  <a:cubicBezTo>
                    <a:pt x="42" y="22"/>
                    <a:pt x="42" y="22"/>
                    <a:pt x="42" y="22"/>
                  </a:cubicBezTo>
                  <a:cubicBezTo>
                    <a:pt x="46" y="8"/>
                    <a:pt x="59" y="0"/>
                    <a:pt x="73" y="4"/>
                  </a:cubicBezTo>
                  <a:cubicBezTo>
                    <a:pt x="159" y="27"/>
                    <a:pt x="159" y="27"/>
                    <a:pt x="159" y="27"/>
                  </a:cubicBezTo>
                  <a:cubicBezTo>
                    <a:pt x="159" y="27"/>
                    <a:pt x="226" y="50"/>
                    <a:pt x="216" y="139"/>
                  </a:cubicBezTo>
                  <a:cubicBezTo>
                    <a:pt x="216" y="139"/>
                    <a:pt x="204" y="213"/>
                    <a:pt x="132" y="230"/>
                  </a:cubicBezTo>
                  <a:cubicBezTo>
                    <a:pt x="132" y="230"/>
                    <a:pt x="103" y="235"/>
                    <a:pt x="49" y="217"/>
                  </a:cubicBezTo>
                  <a:cubicBezTo>
                    <a:pt x="21" y="210"/>
                    <a:pt x="21" y="210"/>
                    <a:pt x="21" y="210"/>
                  </a:cubicBezTo>
                  <a:cubicBezTo>
                    <a:pt x="8" y="207"/>
                    <a:pt x="0" y="194"/>
                    <a:pt x="3" y="18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251">
              <a:extLst>
                <a:ext uri="{FF2B5EF4-FFF2-40B4-BE49-F238E27FC236}">
                  <a16:creationId xmlns:a16="http://schemas.microsoft.com/office/drawing/2014/main" id="{841AB8CF-3B74-4D96-AAC1-7F6ACBBE44DC}"/>
                </a:ext>
              </a:extLst>
            </p:cNvPr>
            <p:cNvSpPr>
              <a:spLocks/>
            </p:cNvSpPr>
            <p:nvPr/>
          </p:nvSpPr>
          <p:spPr bwMode="auto">
            <a:xfrm>
              <a:off x="4346576" y="4367213"/>
              <a:ext cx="190500" cy="198438"/>
            </a:xfrm>
            <a:custGeom>
              <a:avLst/>
              <a:gdLst>
                <a:gd name="T0" fmla="*/ 8 w 223"/>
                <a:gd name="T1" fmla="*/ 90 h 231"/>
                <a:gd name="T2" fmla="*/ 99 w 223"/>
                <a:gd name="T3" fmla="*/ 7 h 231"/>
                <a:gd name="T4" fmla="*/ 129 w 223"/>
                <a:gd name="T5" fmla="*/ 13 h 231"/>
                <a:gd name="T6" fmla="*/ 183 w 223"/>
                <a:gd name="T7" fmla="*/ 80 h 231"/>
                <a:gd name="T8" fmla="*/ 180 w 223"/>
                <a:gd name="T9" fmla="*/ 189 h 231"/>
                <a:gd name="T10" fmla="*/ 82 w 223"/>
                <a:gd name="T11" fmla="*/ 200 h 231"/>
                <a:gd name="T12" fmla="*/ 27 w 223"/>
                <a:gd name="T13" fmla="*/ 142 h 231"/>
                <a:gd name="T14" fmla="*/ 9 w 223"/>
                <a:gd name="T15" fmla="*/ 121 h 231"/>
                <a:gd name="T16" fmla="*/ 8 w 223"/>
                <a:gd name="T17" fmla="*/ 9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231">
                  <a:moveTo>
                    <a:pt x="8" y="90"/>
                  </a:moveTo>
                  <a:cubicBezTo>
                    <a:pt x="99" y="7"/>
                    <a:pt x="99" y="7"/>
                    <a:pt x="99" y="7"/>
                  </a:cubicBezTo>
                  <a:cubicBezTo>
                    <a:pt x="107" y="0"/>
                    <a:pt x="121" y="3"/>
                    <a:pt x="129" y="13"/>
                  </a:cubicBezTo>
                  <a:cubicBezTo>
                    <a:pt x="183" y="80"/>
                    <a:pt x="183" y="80"/>
                    <a:pt x="183" y="80"/>
                  </a:cubicBezTo>
                  <a:cubicBezTo>
                    <a:pt x="183" y="80"/>
                    <a:pt x="223" y="135"/>
                    <a:pt x="180" y="189"/>
                  </a:cubicBezTo>
                  <a:cubicBezTo>
                    <a:pt x="180" y="189"/>
                    <a:pt x="142" y="231"/>
                    <a:pt x="82" y="200"/>
                  </a:cubicBezTo>
                  <a:cubicBezTo>
                    <a:pt x="82" y="200"/>
                    <a:pt x="59" y="185"/>
                    <a:pt x="27" y="142"/>
                  </a:cubicBezTo>
                  <a:cubicBezTo>
                    <a:pt x="9" y="121"/>
                    <a:pt x="9" y="121"/>
                    <a:pt x="9" y="121"/>
                  </a:cubicBezTo>
                  <a:cubicBezTo>
                    <a:pt x="1" y="110"/>
                    <a:pt x="0" y="96"/>
                    <a:pt x="8" y="9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252">
              <a:extLst>
                <a:ext uri="{FF2B5EF4-FFF2-40B4-BE49-F238E27FC236}">
                  <a16:creationId xmlns:a16="http://schemas.microsoft.com/office/drawing/2014/main" id="{21D91D28-E94F-49ED-853D-0665BDFFA32E}"/>
                </a:ext>
              </a:extLst>
            </p:cNvPr>
            <p:cNvSpPr>
              <a:spLocks/>
            </p:cNvSpPr>
            <p:nvPr/>
          </p:nvSpPr>
          <p:spPr bwMode="auto">
            <a:xfrm>
              <a:off x="3176" y="2552700"/>
              <a:ext cx="3621088" cy="1162050"/>
            </a:xfrm>
            <a:custGeom>
              <a:avLst/>
              <a:gdLst>
                <a:gd name="T0" fmla="*/ 3993 w 4224"/>
                <a:gd name="T1" fmla="*/ 1355 h 1355"/>
                <a:gd name="T2" fmla="*/ 3707 w 4224"/>
                <a:gd name="T3" fmla="*/ 1282 h 1355"/>
                <a:gd name="T4" fmla="*/ 2728 w 4224"/>
                <a:gd name="T5" fmla="*/ 1033 h 1355"/>
                <a:gd name="T6" fmla="*/ 2728 w 4224"/>
                <a:gd name="T7" fmla="*/ 1031 h 1355"/>
                <a:gd name="T8" fmla="*/ 2578 w 4224"/>
                <a:gd name="T9" fmla="*/ 997 h 1355"/>
                <a:gd name="T10" fmla="*/ 0 w 4224"/>
                <a:gd name="T11" fmla="*/ 556 h 1355"/>
                <a:gd name="T12" fmla="*/ 0 w 4224"/>
                <a:gd name="T13" fmla="*/ 0 h 1355"/>
                <a:gd name="T14" fmla="*/ 2939 w 4224"/>
                <a:gd name="T15" fmla="*/ 726 h 1355"/>
                <a:gd name="T16" fmla="*/ 3595 w 4224"/>
                <a:gd name="T17" fmla="*/ 864 h 1355"/>
                <a:gd name="T18" fmla="*/ 4224 w 4224"/>
                <a:gd name="T19" fmla="*/ 607 h 1355"/>
                <a:gd name="T20" fmla="*/ 3993 w 4224"/>
                <a:gd name="T21" fmla="*/ 1355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4" h="1355">
                  <a:moveTo>
                    <a:pt x="3993" y="1355"/>
                  </a:moveTo>
                  <a:cubicBezTo>
                    <a:pt x="3934" y="1334"/>
                    <a:pt x="3836" y="1309"/>
                    <a:pt x="3707" y="1282"/>
                  </a:cubicBezTo>
                  <a:cubicBezTo>
                    <a:pt x="2728" y="1033"/>
                    <a:pt x="2728" y="1033"/>
                    <a:pt x="2728" y="1033"/>
                  </a:cubicBezTo>
                  <a:cubicBezTo>
                    <a:pt x="2728" y="1031"/>
                    <a:pt x="2728" y="1031"/>
                    <a:pt x="2728" y="1031"/>
                  </a:cubicBezTo>
                  <a:cubicBezTo>
                    <a:pt x="2680" y="1020"/>
                    <a:pt x="2629" y="1009"/>
                    <a:pt x="2578" y="997"/>
                  </a:cubicBezTo>
                  <a:cubicBezTo>
                    <a:pt x="1700" y="801"/>
                    <a:pt x="612" y="583"/>
                    <a:pt x="0" y="556"/>
                  </a:cubicBezTo>
                  <a:cubicBezTo>
                    <a:pt x="0" y="0"/>
                    <a:pt x="0" y="0"/>
                    <a:pt x="0" y="0"/>
                  </a:cubicBezTo>
                  <a:cubicBezTo>
                    <a:pt x="2939" y="726"/>
                    <a:pt x="2939" y="726"/>
                    <a:pt x="2939" y="726"/>
                  </a:cubicBezTo>
                  <a:cubicBezTo>
                    <a:pt x="2939" y="726"/>
                    <a:pt x="3226" y="808"/>
                    <a:pt x="3595" y="864"/>
                  </a:cubicBezTo>
                  <a:cubicBezTo>
                    <a:pt x="3962" y="920"/>
                    <a:pt x="4224" y="607"/>
                    <a:pt x="4224" y="607"/>
                  </a:cubicBezTo>
                  <a:lnTo>
                    <a:pt x="3993" y="1355"/>
                  </a:ln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253">
              <a:extLst>
                <a:ext uri="{FF2B5EF4-FFF2-40B4-BE49-F238E27FC236}">
                  <a16:creationId xmlns:a16="http://schemas.microsoft.com/office/drawing/2014/main" id="{E3288F92-550A-4A8F-B5EF-EC4BD00199DA}"/>
                </a:ext>
              </a:extLst>
            </p:cNvPr>
            <p:cNvSpPr>
              <a:spLocks/>
            </p:cNvSpPr>
            <p:nvPr/>
          </p:nvSpPr>
          <p:spPr bwMode="auto">
            <a:xfrm>
              <a:off x="3176" y="7659688"/>
              <a:ext cx="3065463" cy="938213"/>
            </a:xfrm>
            <a:custGeom>
              <a:avLst/>
              <a:gdLst>
                <a:gd name="T0" fmla="*/ 3575 w 3575"/>
                <a:gd name="T1" fmla="*/ 582 h 1094"/>
                <a:gd name="T2" fmla="*/ 3177 w 3575"/>
                <a:gd name="T3" fmla="*/ 437 h 1094"/>
                <a:gd name="T4" fmla="*/ 2666 w 3575"/>
                <a:gd name="T5" fmla="*/ 471 h 1094"/>
                <a:gd name="T6" fmla="*/ 0 w 3575"/>
                <a:gd name="T7" fmla="*/ 1094 h 1094"/>
                <a:gd name="T8" fmla="*/ 0 w 3575"/>
                <a:gd name="T9" fmla="*/ 648 h 1094"/>
                <a:gd name="T10" fmla="*/ 2578 w 3575"/>
                <a:gd name="T11" fmla="*/ 207 h 1094"/>
                <a:gd name="T12" fmla="*/ 3393 w 3575"/>
                <a:gd name="T13" fmla="*/ 0 h 1094"/>
                <a:gd name="T14" fmla="*/ 3575 w 3575"/>
                <a:gd name="T15" fmla="*/ 582 h 10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75" h="1094">
                  <a:moveTo>
                    <a:pt x="3575" y="582"/>
                  </a:moveTo>
                  <a:cubicBezTo>
                    <a:pt x="3575" y="582"/>
                    <a:pt x="3411" y="465"/>
                    <a:pt x="3177" y="437"/>
                  </a:cubicBezTo>
                  <a:cubicBezTo>
                    <a:pt x="2943" y="408"/>
                    <a:pt x="2666" y="471"/>
                    <a:pt x="2666" y="471"/>
                  </a:cubicBezTo>
                  <a:cubicBezTo>
                    <a:pt x="0" y="1094"/>
                    <a:pt x="0" y="1094"/>
                    <a:pt x="0" y="1094"/>
                  </a:cubicBezTo>
                  <a:cubicBezTo>
                    <a:pt x="0" y="648"/>
                    <a:pt x="0" y="648"/>
                    <a:pt x="0" y="648"/>
                  </a:cubicBezTo>
                  <a:cubicBezTo>
                    <a:pt x="612" y="621"/>
                    <a:pt x="2578" y="207"/>
                    <a:pt x="2578" y="207"/>
                  </a:cubicBezTo>
                  <a:cubicBezTo>
                    <a:pt x="3393" y="0"/>
                    <a:pt x="3393" y="0"/>
                    <a:pt x="3393" y="0"/>
                  </a:cubicBezTo>
                  <a:lnTo>
                    <a:pt x="3575" y="582"/>
                  </a:ln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254">
              <a:extLst>
                <a:ext uri="{FF2B5EF4-FFF2-40B4-BE49-F238E27FC236}">
                  <a16:creationId xmlns:a16="http://schemas.microsoft.com/office/drawing/2014/main" id="{F60503DA-2998-4519-BA76-44B2DFD37FF3}"/>
                </a:ext>
              </a:extLst>
            </p:cNvPr>
            <p:cNvSpPr>
              <a:spLocks/>
            </p:cNvSpPr>
            <p:nvPr/>
          </p:nvSpPr>
          <p:spPr bwMode="auto">
            <a:xfrm>
              <a:off x="13290551" y="2527300"/>
              <a:ext cx="1171575" cy="1090613"/>
            </a:xfrm>
            <a:custGeom>
              <a:avLst/>
              <a:gdLst>
                <a:gd name="T0" fmla="*/ 0 w 1366"/>
                <a:gd name="T1" fmla="*/ 310 h 1272"/>
                <a:gd name="T2" fmla="*/ 211 w 1366"/>
                <a:gd name="T3" fmla="*/ 103 h 1272"/>
                <a:gd name="T4" fmla="*/ 530 w 1366"/>
                <a:gd name="T5" fmla="*/ 54 h 1272"/>
                <a:gd name="T6" fmla="*/ 1300 w 1366"/>
                <a:gd name="T7" fmla="*/ 761 h 1272"/>
                <a:gd name="T8" fmla="*/ 1203 w 1366"/>
                <a:gd name="T9" fmla="*/ 1132 h 1272"/>
                <a:gd name="T10" fmla="*/ 995 w 1366"/>
                <a:gd name="T11" fmla="*/ 1272 h 1272"/>
                <a:gd name="T12" fmla="*/ 0 w 1366"/>
                <a:gd name="T13" fmla="*/ 310 h 1272"/>
              </a:gdLst>
              <a:ahLst/>
              <a:cxnLst>
                <a:cxn ang="0">
                  <a:pos x="T0" y="T1"/>
                </a:cxn>
                <a:cxn ang="0">
                  <a:pos x="T2" y="T3"/>
                </a:cxn>
                <a:cxn ang="0">
                  <a:pos x="T4" y="T5"/>
                </a:cxn>
                <a:cxn ang="0">
                  <a:pos x="T6" y="T7"/>
                </a:cxn>
                <a:cxn ang="0">
                  <a:pos x="T8" y="T9"/>
                </a:cxn>
                <a:cxn ang="0">
                  <a:pos x="T10" y="T11"/>
                </a:cxn>
                <a:cxn ang="0">
                  <a:pos x="T12" y="T13"/>
                </a:cxn>
              </a:cxnLst>
              <a:rect l="0" t="0" r="r" b="b"/>
              <a:pathLst>
                <a:path w="1366" h="1272">
                  <a:moveTo>
                    <a:pt x="0" y="310"/>
                  </a:moveTo>
                  <a:cubicBezTo>
                    <a:pt x="211" y="103"/>
                    <a:pt x="211" y="103"/>
                    <a:pt x="211" y="103"/>
                  </a:cubicBezTo>
                  <a:cubicBezTo>
                    <a:pt x="296" y="20"/>
                    <a:pt x="424" y="0"/>
                    <a:pt x="530" y="54"/>
                  </a:cubicBezTo>
                  <a:cubicBezTo>
                    <a:pt x="751" y="165"/>
                    <a:pt x="1115" y="393"/>
                    <a:pt x="1300" y="761"/>
                  </a:cubicBezTo>
                  <a:cubicBezTo>
                    <a:pt x="1366" y="892"/>
                    <a:pt x="1324" y="1051"/>
                    <a:pt x="1203" y="1132"/>
                  </a:cubicBezTo>
                  <a:cubicBezTo>
                    <a:pt x="995" y="1272"/>
                    <a:pt x="995" y="1272"/>
                    <a:pt x="995" y="1272"/>
                  </a:cubicBezTo>
                  <a:cubicBezTo>
                    <a:pt x="995" y="1272"/>
                    <a:pt x="842" y="677"/>
                    <a:pt x="0" y="310"/>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255">
              <a:extLst>
                <a:ext uri="{FF2B5EF4-FFF2-40B4-BE49-F238E27FC236}">
                  <a16:creationId xmlns:a16="http://schemas.microsoft.com/office/drawing/2014/main" id="{1EA4BC51-F8C0-4B34-844C-C19BB95BA400}"/>
                </a:ext>
              </a:extLst>
            </p:cNvPr>
            <p:cNvSpPr>
              <a:spLocks/>
            </p:cNvSpPr>
            <p:nvPr/>
          </p:nvSpPr>
          <p:spPr bwMode="auto">
            <a:xfrm>
              <a:off x="15698788" y="5080000"/>
              <a:ext cx="3014663" cy="1971675"/>
            </a:xfrm>
            <a:custGeom>
              <a:avLst/>
              <a:gdLst>
                <a:gd name="T0" fmla="*/ 3511 w 3517"/>
                <a:gd name="T1" fmla="*/ 1307 h 2299"/>
                <a:gd name="T2" fmla="*/ 3428 w 3517"/>
                <a:gd name="T3" fmla="*/ 1601 h 2299"/>
                <a:gd name="T4" fmla="*/ 3424 w 3517"/>
                <a:gd name="T5" fmla="*/ 1609 h 2299"/>
                <a:gd name="T6" fmla="*/ 2493 w 3517"/>
                <a:gd name="T7" fmla="*/ 2077 h 2299"/>
                <a:gd name="T8" fmla="*/ 2354 w 3517"/>
                <a:gd name="T9" fmla="*/ 2089 h 2299"/>
                <a:gd name="T10" fmla="*/ 2318 w 3517"/>
                <a:gd name="T11" fmla="*/ 2092 h 2299"/>
                <a:gd name="T12" fmla="*/ 0 w 3517"/>
                <a:gd name="T13" fmla="*/ 2299 h 2299"/>
                <a:gd name="T14" fmla="*/ 30 w 3517"/>
                <a:gd name="T15" fmla="*/ 978 h 2299"/>
                <a:gd name="T16" fmla="*/ 682 w 3517"/>
                <a:gd name="T17" fmla="*/ 826 h 2299"/>
                <a:gd name="T18" fmla="*/ 1271 w 3517"/>
                <a:gd name="T19" fmla="*/ 600 h 2299"/>
                <a:gd name="T20" fmla="*/ 3197 w 3517"/>
                <a:gd name="T21" fmla="*/ 613 h 2299"/>
                <a:gd name="T22" fmla="*/ 3240 w 3517"/>
                <a:gd name="T23" fmla="*/ 657 h 2299"/>
                <a:gd name="T24" fmla="*/ 3471 w 3517"/>
                <a:gd name="T25" fmla="*/ 1022 h 2299"/>
                <a:gd name="T26" fmla="*/ 3511 w 3517"/>
                <a:gd name="T27" fmla="*/ 1307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7" h="2299">
                  <a:moveTo>
                    <a:pt x="3511" y="1307"/>
                  </a:moveTo>
                  <a:cubicBezTo>
                    <a:pt x="3504" y="1413"/>
                    <a:pt x="3473" y="1512"/>
                    <a:pt x="3428" y="1601"/>
                  </a:cubicBezTo>
                  <a:cubicBezTo>
                    <a:pt x="3427" y="1604"/>
                    <a:pt x="3426" y="1606"/>
                    <a:pt x="3424" y="1609"/>
                  </a:cubicBezTo>
                  <a:cubicBezTo>
                    <a:pt x="3272" y="1909"/>
                    <a:pt x="2829" y="2055"/>
                    <a:pt x="2493" y="2077"/>
                  </a:cubicBezTo>
                  <a:cubicBezTo>
                    <a:pt x="2354" y="2089"/>
                    <a:pt x="2354" y="2089"/>
                    <a:pt x="2354" y="2089"/>
                  </a:cubicBezTo>
                  <a:cubicBezTo>
                    <a:pt x="2318" y="2092"/>
                    <a:pt x="2318" y="2092"/>
                    <a:pt x="2318" y="2092"/>
                  </a:cubicBezTo>
                  <a:cubicBezTo>
                    <a:pt x="0" y="2299"/>
                    <a:pt x="0" y="2299"/>
                    <a:pt x="0" y="2299"/>
                  </a:cubicBezTo>
                  <a:cubicBezTo>
                    <a:pt x="586" y="1594"/>
                    <a:pt x="30" y="978"/>
                    <a:pt x="30" y="978"/>
                  </a:cubicBezTo>
                  <a:cubicBezTo>
                    <a:pt x="682" y="826"/>
                    <a:pt x="682" y="826"/>
                    <a:pt x="682" y="826"/>
                  </a:cubicBezTo>
                  <a:cubicBezTo>
                    <a:pt x="887" y="778"/>
                    <a:pt x="1085" y="701"/>
                    <a:pt x="1271" y="600"/>
                  </a:cubicBezTo>
                  <a:cubicBezTo>
                    <a:pt x="1691" y="369"/>
                    <a:pt x="2585" y="0"/>
                    <a:pt x="3197" y="613"/>
                  </a:cubicBezTo>
                  <a:cubicBezTo>
                    <a:pt x="3212" y="628"/>
                    <a:pt x="3226" y="643"/>
                    <a:pt x="3240" y="657"/>
                  </a:cubicBezTo>
                  <a:cubicBezTo>
                    <a:pt x="3357" y="783"/>
                    <a:pt x="3430" y="906"/>
                    <a:pt x="3471" y="1022"/>
                  </a:cubicBezTo>
                  <a:cubicBezTo>
                    <a:pt x="3506" y="1122"/>
                    <a:pt x="3517" y="1217"/>
                    <a:pt x="3511" y="130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56">
              <a:extLst>
                <a:ext uri="{FF2B5EF4-FFF2-40B4-BE49-F238E27FC236}">
                  <a16:creationId xmlns:a16="http://schemas.microsoft.com/office/drawing/2014/main" id="{2BC8EFD4-C9F7-46B5-A028-A58D41AD5999}"/>
                </a:ext>
              </a:extLst>
            </p:cNvPr>
            <p:cNvSpPr>
              <a:spLocks/>
            </p:cNvSpPr>
            <p:nvPr/>
          </p:nvSpPr>
          <p:spPr bwMode="auto">
            <a:xfrm>
              <a:off x="15449551" y="5859463"/>
              <a:ext cx="625475" cy="1250950"/>
            </a:xfrm>
            <a:custGeom>
              <a:avLst/>
              <a:gdLst>
                <a:gd name="T0" fmla="*/ 0 w 730"/>
                <a:gd name="T1" fmla="*/ 1460 h 1460"/>
                <a:gd name="T2" fmla="*/ 296 w 730"/>
                <a:gd name="T3" fmla="*/ 1456 h 1460"/>
                <a:gd name="T4" fmla="*/ 556 w 730"/>
                <a:gd name="T5" fmla="*/ 1266 h 1460"/>
                <a:gd name="T6" fmla="*/ 600 w 730"/>
                <a:gd name="T7" fmla="*/ 221 h 1460"/>
                <a:gd name="T8" fmla="*/ 269 w 730"/>
                <a:gd name="T9" fmla="*/ 28 h 1460"/>
                <a:gd name="T10" fmla="*/ 20 w 730"/>
                <a:gd name="T11" fmla="*/ 68 h 1460"/>
                <a:gd name="T12" fmla="*/ 0 w 730"/>
                <a:gd name="T13" fmla="*/ 1460 h 1460"/>
              </a:gdLst>
              <a:ahLst/>
              <a:cxnLst>
                <a:cxn ang="0">
                  <a:pos x="T0" y="T1"/>
                </a:cxn>
                <a:cxn ang="0">
                  <a:pos x="T2" y="T3"/>
                </a:cxn>
                <a:cxn ang="0">
                  <a:pos x="T4" y="T5"/>
                </a:cxn>
                <a:cxn ang="0">
                  <a:pos x="T6" y="T7"/>
                </a:cxn>
                <a:cxn ang="0">
                  <a:pos x="T8" y="T9"/>
                </a:cxn>
                <a:cxn ang="0">
                  <a:pos x="T10" y="T11"/>
                </a:cxn>
                <a:cxn ang="0">
                  <a:pos x="T12" y="T13"/>
                </a:cxn>
              </a:cxnLst>
              <a:rect l="0" t="0" r="r" b="b"/>
              <a:pathLst>
                <a:path w="730" h="1460">
                  <a:moveTo>
                    <a:pt x="0" y="1460"/>
                  </a:moveTo>
                  <a:cubicBezTo>
                    <a:pt x="296" y="1456"/>
                    <a:pt x="296" y="1456"/>
                    <a:pt x="296" y="1456"/>
                  </a:cubicBezTo>
                  <a:cubicBezTo>
                    <a:pt x="414" y="1455"/>
                    <a:pt x="519" y="1379"/>
                    <a:pt x="556" y="1266"/>
                  </a:cubicBezTo>
                  <a:cubicBezTo>
                    <a:pt x="634" y="1031"/>
                    <a:pt x="730" y="612"/>
                    <a:pt x="600" y="221"/>
                  </a:cubicBezTo>
                  <a:cubicBezTo>
                    <a:pt x="555" y="83"/>
                    <a:pt x="413" y="0"/>
                    <a:pt x="269" y="28"/>
                  </a:cubicBezTo>
                  <a:cubicBezTo>
                    <a:pt x="20" y="68"/>
                    <a:pt x="20" y="68"/>
                    <a:pt x="20" y="68"/>
                  </a:cubicBezTo>
                  <a:cubicBezTo>
                    <a:pt x="20" y="68"/>
                    <a:pt x="324" y="596"/>
                    <a:pt x="0" y="1460"/>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257">
              <a:extLst>
                <a:ext uri="{FF2B5EF4-FFF2-40B4-BE49-F238E27FC236}">
                  <a16:creationId xmlns:a16="http://schemas.microsoft.com/office/drawing/2014/main" id="{DBEB776F-FD98-438B-8912-217C1AF2E817}"/>
                </a:ext>
              </a:extLst>
            </p:cNvPr>
            <p:cNvSpPr>
              <a:spLocks/>
            </p:cNvSpPr>
            <p:nvPr/>
          </p:nvSpPr>
          <p:spPr bwMode="auto">
            <a:xfrm>
              <a:off x="14965363" y="1779588"/>
              <a:ext cx="647700" cy="704850"/>
            </a:xfrm>
            <a:custGeom>
              <a:avLst/>
              <a:gdLst>
                <a:gd name="T0" fmla="*/ 656 w 755"/>
                <a:gd name="T1" fmla="*/ 792 h 822"/>
                <a:gd name="T2" fmla="*/ 360 w 755"/>
                <a:gd name="T3" fmla="*/ 427 h 822"/>
                <a:gd name="T4" fmla="*/ 25 w 755"/>
                <a:gd name="T5" fmla="*/ 97 h 822"/>
                <a:gd name="T6" fmla="*/ 16 w 755"/>
                <a:gd name="T7" fmla="*/ 28 h 822"/>
                <a:gd name="T8" fmla="*/ 31 w 755"/>
                <a:gd name="T9" fmla="*/ 15 h 822"/>
                <a:gd name="T10" fmla="*/ 98 w 755"/>
                <a:gd name="T11" fmla="*/ 30 h 822"/>
                <a:gd name="T12" fmla="*/ 433 w 755"/>
                <a:gd name="T13" fmla="*/ 361 h 822"/>
                <a:gd name="T14" fmla="*/ 730 w 755"/>
                <a:gd name="T15" fmla="*/ 725 h 822"/>
                <a:gd name="T16" fmla="*/ 739 w 755"/>
                <a:gd name="T17" fmla="*/ 794 h 822"/>
                <a:gd name="T18" fmla="*/ 724 w 755"/>
                <a:gd name="T19" fmla="*/ 808 h 822"/>
                <a:gd name="T20" fmla="*/ 656 w 755"/>
                <a:gd name="T21" fmla="*/ 79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5" h="822">
                  <a:moveTo>
                    <a:pt x="656" y="792"/>
                  </a:moveTo>
                  <a:cubicBezTo>
                    <a:pt x="656" y="792"/>
                    <a:pt x="521" y="605"/>
                    <a:pt x="360" y="427"/>
                  </a:cubicBezTo>
                  <a:cubicBezTo>
                    <a:pt x="247" y="303"/>
                    <a:pt x="25" y="97"/>
                    <a:pt x="25" y="97"/>
                  </a:cubicBezTo>
                  <a:cubicBezTo>
                    <a:pt x="4" y="74"/>
                    <a:pt x="0" y="43"/>
                    <a:pt x="16" y="28"/>
                  </a:cubicBezTo>
                  <a:cubicBezTo>
                    <a:pt x="31" y="15"/>
                    <a:pt x="31" y="15"/>
                    <a:pt x="31" y="15"/>
                  </a:cubicBezTo>
                  <a:cubicBezTo>
                    <a:pt x="47" y="0"/>
                    <a:pt x="75" y="10"/>
                    <a:pt x="98" y="30"/>
                  </a:cubicBezTo>
                  <a:cubicBezTo>
                    <a:pt x="98" y="30"/>
                    <a:pt x="246" y="154"/>
                    <a:pt x="433" y="361"/>
                  </a:cubicBezTo>
                  <a:cubicBezTo>
                    <a:pt x="634" y="581"/>
                    <a:pt x="730" y="725"/>
                    <a:pt x="730" y="725"/>
                  </a:cubicBezTo>
                  <a:cubicBezTo>
                    <a:pt x="751" y="758"/>
                    <a:pt x="755" y="780"/>
                    <a:pt x="739" y="794"/>
                  </a:cubicBezTo>
                  <a:cubicBezTo>
                    <a:pt x="724" y="808"/>
                    <a:pt x="724" y="808"/>
                    <a:pt x="724" y="808"/>
                  </a:cubicBezTo>
                  <a:cubicBezTo>
                    <a:pt x="708" y="822"/>
                    <a:pt x="677" y="816"/>
                    <a:pt x="656" y="792"/>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258">
              <a:extLst>
                <a:ext uri="{FF2B5EF4-FFF2-40B4-BE49-F238E27FC236}">
                  <a16:creationId xmlns:a16="http://schemas.microsoft.com/office/drawing/2014/main" id="{490E2682-FAC7-44F2-ABD5-B65B8DC11CCD}"/>
                </a:ext>
              </a:extLst>
            </p:cNvPr>
            <p:cNvSpPr>
              <a:spLocks/>
            </p:cNvSpPr>
            <p:nvPr/>
          </p:nvSpPr>
          <p:spPr bwMode="auto">
            <a:xfrm>
              <a:off x="15127288" y="1636713"/>
              <a:ext cx="647700" cy="704850"/>
            </a:xfrm>
            <a:custGeom>
              <a:avLst/>
              <a:gdLst>
                <a:gd name="T0" fmla="*/ 656 w 755"/>
                <a:gd name="T1" fmla="*/ 792 h 822"/>
                <a:gd name="T2" fmla="*/ 360 w 755"/>
                <a:gd name="T3" fmla="*/ 427 h 822"/>
                <a:gd name="T4" fmla="*/ 25 w 755"/>
                <a:gd name="T5" fmla="*/ 97 h 822"/>
                <a:gd name="T6" fmla="*/ 16 w 755"/>
                <a:gd name="T7" fmla="*/ 28 h 822"/>
                <a:gd name="T8" fmla="*/ 31 w 755"/>
                <a:gd name="T9" fmla="*/ 15 h 822"/>
                <a:gd name="T10" fmla="*/ 98 w 755"/>
                <a:gd name="T11" fmla="*/ 30 h 822"/>
                <a:gd name="T12" fmla="*/ 433 w 755"/>
                <a:gd name="T13" fmla="*/ 361 h 822"/>
                <a:gd name="T14" fmla="*/ 730 w 755"/>
                <a:gd name="T15" fmla="*/ 725 h 822"/>
                <a:gd name="T16" fmla="*/ 739 w 755"/>
                <a:gd name="T17" fmla="*/ 794 h 822"/>
                <a:gd name="T18" fmla="*/ 724 w 755"/>
                <a:gd name="T19" fmla="*/ 808 h 822"/>
                <a:gd name="T20" fmla="*/ 656 w 755"/>
                <a:gd name="T21" fmla="*/ 79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5" h="822">
                  <a:moveTo>
                    <a:pt x="656" y="792"/>
                  </a:moveTo>
                  <a:cubicBezTo>
                    <a:pt x="656" y="792"/>
                    <a:pt x="521" y="605"/>
                    <a:pt x="360" y="427"/>
                  </a:cubicBezTo>
                  <a:cubicBezTo>
                    <a:pt x="247" y="303"/>
                    <a:pt x="25" y="97"/>
                    <a:pt x="25" y="97"/>
                  </a:cubicBezTo>
                  <a:cubicBezTo>
                    <a:pt x="4" y="74"/>
                    <a:pt x="0" y="43"/>
                    <a:pt x="16" y="28"/>
                  </a:cubicBezTo>
                  <a:cubicBezTo>
                    <a:pt x="31" y="15"/>
                    <a:pt x="31" y="15"/>
                    <a:pt x="31" y="15"/>
                  </a:cubicBezTo>
                  <a:cubicBezTo>
                    <a:pt x="47" y="0"/>
                    <a:pt x="75" y="10"/>
                    <a:pt x="98" y="30"/>
                  </a:cubicBezTo>
                  <a:cubicBezTo>
                    <a:pt x="98" y="30"/>
                    <a:pt x="246" y="154"/>
                    <a:pt x="433" y="361"/>
                  </a:cubicBezTo>
                  <a:cubicBezTo>
                    <a:pt x="634" y="582"/>
                    <a:pt x="730" y="725"/>
                    <a:pt x="730" y="725"/>
                  </a:cubicBezTo>
                  <a:cubicBezTo>
                    <a:pt x="751" y="758"/>
                    <a:pt x="755" y="780"/>
                    <a:pt x="739" y="794"/>
                  </a:cubicBezTo>
                  <a:cubicBezTo>
                    <a:pt x="724" y="808"/>
                    <a:pt x="724" y="808"/>
                    <a:pt x="724" y="808"/>
                  </a:cubicBezTo>
                  <a:cubicBezTo>
                    <a:pt x="708" y="822"/>
                    <a:pt x="677" y="816"/>
                    <a:pt x="656" y="792"/>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259">
              <a:extLst>
                <a:ext uri="{FF2B5EF4-FFF2-40B4-BE49-F238E27FC236}">
                  <a16:creationId xmlns:a16="http://schemas.microsoft.com/office/drawing/2014/main" id="{FF031D75-D27F-4DB4-9539-95E7F8A06FB2}"/>
                </a:ext>
              </a:extLst>
            </p:cNvPr>
            <p:cNvSpPr>
              <a:spLocks/>
            </p:cNvSpPr>
            <p:nvPr/>
          </p:nvSpPr>
          <p:spPr bwMode="auto">
            <a:xfrm>
              <a:off x="15293976" y="1501775"/>
              <a:ext cx="649288" cy="704850"/>
            </a:xfrm>
            <a:custGeom>
              <a:avLst/>
              <a:gdLst>
                <a:gd name="T0" fmla="*/ 657 w 756"/>
                <a:gd name="T1" fmla="*/ 793 h 823"/>
                <a:gd name="T2" fmla="*/ 360 w 756"/>
                <a:gd name="T3" fmla="*/ 427 h 823"/>
                <a:gd name="T4" fmla="*/ 25 w 756"/>
                <a:gd name="T5" fmla="*/ 97 h 823"/>
                <a:gd name="T6" fmla="*/ 16 w 756"/>
                <a:gd name="T7" fmla="*/ 28 h 823"/>
                <a:gd name="T8" fmla="*/ 31 w 756"/>
                <a:gd name="T9" fmla="*/ 15 h 823"/>
                <a:gd name="T10" fmla="*/ 99 w 756"/>
                <a:gd name="T11" fmla="*/ 30 h 823"/>
                <a:gd name="T12" fmla="*/ 434 w 756"/>
                <a:gd name="T13" fmla="*/ 361 h 823"/>
                <a:gd name="T14" fmla="*/ 731 w 756"/>
                <a:gd name="T15" fmla="*/ 726 h 823"/>
                <a:gd name="T16" fmla="*/ 740 w 756"/>
                <a:gd name="T17" fmla="*/ 794 h 823"/>
                <a:gd name="T18" fmla="*/ 725 w 756"/>
                <a:gd name="T19" fmla="*/ 808 h 823"/>
                <a:gd name="T20" fmla="*/ 657 w 756"/>
                <a:gd name="T21" fmla="*/ 793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6" h="823">
                  <a:moveTo>
                    <a:pt x="657" y="793"/>
                  </a:moveTo>
                  <a:cubicBezTo>
                    <a:pt x="657" y="793"/>
                    <a:pt x="522" y="605"/>
                    <a:pt x="360" y="427"/>
                  </a:cubicBezTo>
                  <a:cubicBezTo>
                    <a:pt x="248" y="304"/>
                    <a:pt x="25" y="97"/>
                    <a:pt x="25" y="97"/>
                  </a:cubicBezTo>
                  <a:cubicBezTo>
                    <a:pt x="4" y="74"/>
                    <a:pt x="0" y="43"/>
                    <a:pt x="16" y="28"/>
                  </a:cubicBezTo>
                  <a:cubicBezTo>
                    <a:pt x="31" y="15"/>
                    <a:pt x="31" y="15"/>
                    <a:pt x="31" y="15"/>
                  </a:cubicBezTo>
                  <a:cubicBezTo>
                    <a:pt x="47" y="0"/>
                    <a:pt x="75" y="10"/>
                    <a:pt x="99" y="30"/>
                  </a:cubicBezTo>
                  <a:cubicBezTo>
                    <a:pt x="99" y="30"/>
                    <a:pt x="246" y="154"/>
                    <a:pt x="434" y="361"/>
                  </a:cubicBezTo>
                  <a:cubicBezTo>
                    <a:pt x="634" y="582"/>
                    <a:pt x="731" y="726"/>
                    <a:pt x="731" y="726"/>
                  </a:cubicBezTo>
                  <a:cubicBezTo>
                    <a:pt x="752" y="758"/>
                    <a:pt x="756" y="780"/>
                    <a:pt x="740" y="794"/>
                  </a:cubicBezTo>
                  <a:cubicBezTo>
                    <a:pt x="725" y="808"/>
                    <a:pt x="725" y="808"/>
                    <a:pt x="725" y="808"/>
                  </a:cubicBezTo>
                  <a:cubicBezTo>
                    <a:pt x="709" y="823"/>
                    <a:pt x="678" y="816"/>
                    <a:pt x="657" y="793"/>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260">
              <a:extLst>
                <a:ext uri="{FF2B5EF4-FFF2-40B4-BE49-F238E27FC236}">
                  <a16:creationId xmlns:a16="http://schemas.microsoft.com/office/drawing/2014/main" id="{B7FC9CD5-96C3-4D91-B8D5-F8AE8D31391A}"/>
                </a:ext>
              </a:extLst>
            </p:cNvPr>
            <p:cNvSpPr>
              <a:spLocks/>
            </p:cNvSpPr>
            <p:nvPr/>
          </p:nvSpPr>
          <p:spPr bwMode="auto">
            <a:xfrm>
              <a:off x="17332326" y="5749925"/>
              <a:ext cx="188913" cy="903288"/>
            </a:xfrm>
            <a:custGeom>
              <a:avLst/>
              <a:gdLst>
                <a:gd name="T0" fmla="*/ 114 w 219"/>
                <a:gd name="T1" fmla="*/ 999 h 1053"/>
                <a:gd name="T2" fmla="*/ 85 w 219"/>
                <a:gd name="T3" fmla="*/ 529 h 1053"/>
                <a:gd name="T4" fmla="*/ 4 w 219"/>
                <a:gd name="T5" fmla="*/ 66 h 1053"/>
                <a:gd name="T6" fmla="*/ 36 w 219"/>
                <a:gd name="T7" fmla="*/ 5 h 1053"/>
                <a:gd name="T8" fmla="*/ 56 w 219"/>
                <a:gd name="T9" fmla="*/ 2 h 1053"/>
                <a:gd name="T10" fmla="*/ 103 w 219"/>
                <a:gd name="T11" fmla="*/ 54 h 1053"/>
                <a:gd name="T12" fmla="*/ 183 w 219"/>
                <a:gd name="T13" fmla="*/ 517 h 1053"/>
                <a:gd name="T14" fmla="*/ 213 w 219"/>
                <a:gd name="T15" fmla="*/ 987 h 1053"/>
                <a:gd name="T16" fmla="*/ 181 w 219"/>
                <a:gd name="T17" fmla="*/ 1048 h 1053"/>
                <a:gd name="T18" fmla="*/ 161 w 219"/>
                <a:gd name="T19" fmla="*/ 1050 h 1053"/>
                <a:gd name="T20" fmla="*/ 114 w 219"/>
                <a:gd name="T21" fmla="*/ 999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3">
                  <a:moveTo>
                    <a:pt x="114" y="999"/>
                  </a:moveTo>
                  <a:cubicBezTo>
                    <a:pt x="114" y="999"/>
                    <a:pt x="113" y="767"/>
                    <a:pt x="85" y="529"/>
                  </a:cubicBezTo>
                  <a:cubicBezTo>
                    <a:pt x="65" y="363"/>
                    <a:pt x="4" y="66"/>
                    <a:pt x="4" y="66"/>
                  </a:cubicBezTo>
                  <a:cubicBezTo>
                    <a:pt x="0" y="35"/>
                    <a:pt x="15" y="7"/>
                    <a:pt x="36" y="5"/>
                  </a:cubicBezTo>
                  <a:cubicBezTo>
                    <a:pt x="56" y="2"/>
                    <a:pt x="56" y="2"/>
                    <a:pt x="56" y="2"/>
                  </a:cubicBezTo>
                  <a:cubicBezTo>
                    <a:pt x="78" y="0"/>
                    <a:pt x="95" y="24"/>
                    <a:pt x="103" y="54"/>
                  </a:cubicBezTo>
                  <a:cubicBezTo>
                    <a:pt x="103" y="54"/>
                    <a:pt x="150" y="241"/>
                    <a:pt x="183" y="517"/>
                  </a:cubicBezTo>
                  <a:cubicBezTo>
                    <a:pt x="219" y="814"/>
                    <a:pt x="213" y="987"/>
                    <a:pt x="213" y="987"/>
                  </a:cubicBezTo>
                  <a:cubicBezTo>
                    <a:pt x="212" y="1026"/>
                    <a:pt x="202" y="1046"/>
                    <a:pt x="181" y="1048"/>
                  </a:cubicBezTo>
                  <a:cubicBezTo>
                    <a:pt x="161" y="1050"/>
                    <a:pt x="161" y="1050"/>
                    <a:pt x="161" y="1050"/>
                  </a:cubicBezTo>
                  <a:cubicBezTo>
                    <a:pt x="139" y="1053"/>
                    <a:pt x="118" y="1030"/>
                    <a:pt x="114"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261">
              <a:extLst>
                <a:ext uri="{FF2B5EF4-FFF2-40B4-BE49-F238E27FC236}">
                  <a16:creationId xmlns:a16="http://schemas.microsoft.com/office/drawing/2014/main" id="{57FF6297-56AF-45B7-80B1-00C89005B3C6}"/>
                </a:ext>
              </a:extLst>
            </p:cNvPr>
            <p:cNvSpPr>
              <a:spLocks/>
            </p:cNvSpPr>
            <p:nvPr/>
          </p:nvSpPr>
          <p:spPr bwMode="auto">
            <a:xfrm>
              <a:off x="17546638" y="5727700"/>
              <a:ext cx="188913" cy="904875"/>
            </a:xfrm>
            <a:custGeom>
              <a:avLst/>
              <a:gdLst>
                <a:gd name="T0" fmla="*/ 115 w 219"/>
                <a:gd name="T1" fmla="*/ 999 h 1054"/>
                <a:gd name="T2" fmla="*/ 85 w 219"/>
                <a:gd name="T3" fmla="*/ 530 h 1054"/>
                <a:gd name="T4" fmla="*/ 4 w 219"/>
                <a:gd name="T5" fmla="*/ 66 h 1054"/>
                <a:gd name="T6" fmla="*/ 37 w 219"/>
                <a:gd name="T7" fmla="*/ 5 h 1054"/>
                <a:gd name="T8" fmla="*/ 56 w 219"/>
                <a:gd name="T9" fmla="*/ 3 h 1054"/>
                <a:gd name="T10" fmla="*/ 103 w 219"/>
                <a:gd name="T11" fmla="*/ 55 h 1054"/>
                <a:gd name="T12" fmla="*/ 183 w 219"/>
                <a:gd name="T13" fmla="*/ 518 h 1054"/>
                <a:gd name="T14" fmla="*/ 214 w 219"/>
                <a:gd name="T15" fmla="*/ 987 h 1054"/>
                <a:gd name="T16" fmla="*/ 181 w 219"/>
                <a:gd name="T17" fmla="*/ 1049 h 1054"/>
                <a:gd name="T18" fmla="*/ 161 w 219"/>
                <a:gd name="T19" fmla="*/ 1051 h 1054"/>
                <a:gd name="T20" fmla="*/ 115 w 219"/>
                <a:gd name="T21" fmla="*/ 99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4">
                  <a:moveTo>
                    <a:pt x="115" y="999"/>
                  </a:moveTo>
                  <a:cubicBezTo>
                    <a:pt x="115" y="999"/>
                    <a:pt x="113" y="768"/>
                    <a:pt x="85" y="530"/>
                  </a:cubicBezTo>
                  <a:cubicBezTo>
                    <a:pt x="65" y="364"/>
                    <a:pt x="4" y="66"/>
                    <a:pt x="4" y="66"/>
                  </a:cubicBezTo>
                  <a:cubicBezTo>
                    <a:pt x="0" y="35"/>
                    <a:pt x="15" y="8"/>
                    <a:pt x="37" y="5"/>
                  </a:cubicBezTo>
                  <a:cubicBezTo>
                    <a:pt x="56" y="3"/>
                    <a:pt x="56" y="3"/>
                    <a:pt x="56" y="3"/>
                  </a:cubicBezTo>
                  <a:cubicBezTo>
                    <a:pt x="78" y="0"/>
                    <a:pt x="95" y="24"/>
                    <a:pt x="103" y="55"/>
                  </a:cubicBezTo>
                  <a:cubicBezTo>
                    <a:pt x="103" y="55"/>
                    <a:pt x="151" y="241"/>
                    <a:pt x="183" y="518"/>
                  </a:cubicBezTo>
                  <a:cubicBezTo>
                    <a:pt x="219" y="814"/>
                    <a:pt x="214" y="987"/>
                    <a:pt x="214" y="987"/>
                  </a:cubicBezTo>
                  <a:cubicBezTo>
                    <a:pt x="212" y="1026"/>
                    <a:pt x="203" y="1046"/>
                    <a:pt x="181" y="1049"/>
                  </a:cubicBezTo>
                  <a:cubicBezTo>
                    <a:pt x="161" y="1051"/>
                    <a:pt x="161" y="1051"/>
                    <a:pt x="161" y="1051"/>
                  </a:cubicBezTo>
                  <a:cubicBezTo>
                    <a:pt x="139" y="1054"/>
                    <a:pt x="118" y="1030"/>
                    <a:pt x="115"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262">
              <a:extLst>
                <a:ext uri="{FF2B5EF4-FFF2-40B4-BE49-F238E27FC236}">
                  <a16:creationId xmlns:a16="http://schemas.microsoft.com/office/drawing/2014/main" id="{231CDAC6-2E70-4884-A234-B3AF5E63426B}"/>
                </a:ext>
              </a:extLst>
            </p:cNvPr>
            <p:cNvSpPr>
              <a:spLocks/>
            </p:cNvSpPr>
            <p:nvPr/>
          </p:nvSpPr>
          <p:spPr bwMode="auto">
            <a:xfrm>
              <a:off x="17762538" y="5715000"/>
              <a:ext cx="187325" cy="904875"/>
            </a:xfrm>
            <a:custGeom>
              <a:avLst/>
              <a:gdLst>
                <a:gd name="T0" fmla="*/ 115 w 219"/>
                <a:gd name="T1" fmla="*/ 999 h 1054"/>
                <a:gd name="T2" fmla="*/ 85 w 219"/>
                <a:gd name="T3" fmla="*/ 530 h 1054"/>
                <a:gd name="T4" fmla="*/ 4 w 219"/>
                <a:gd name="T5" fmla="*/ 66 h 1054"/>
                <a:gd name="T6" fmla="*/ 37 w 219"/>
                <a:gd name="T7" fmla="*/ 5 h 1054"/>
                <a:gd name="T8" fmla="*/ 56 w 219"/>
                <a:gd name="T9" fmla="*/ 3 h 1054"/>
                <a:gd name="T10" fmla="*/ 103 w 219"/>
                <a:gd name="T11" fmla="*/ 55 h 1054"/>
                <a:gd name="T12" fmla="*/ 183 w 219"/>
                <a:gd name="T13" fmla="*/ 518 h 1054"/>
                <a:gd name="T14" fmla="*/ 214 w 219"/>
                <a:gd name="T15" fmla="*/ 987 h 1054"/>
                <a:gd name="T16" fmla="*/ 181 w 219"/>
                <a:gd name="T17" fmla="*/ 1049 h 1054"/>
                <a:gd name="T18" fmla="*/ 161 w 219"/>
                <a:gd name="T19" fmla="*/ 1051 h 1054"/>
                <a:gd name="T20" fmla="*/ 115 w 219"/>
                <a:gd name="T21" fmla="*/ 99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4">
                  <a:moveTo>
                    <a:pt x="115" y="999"/>
                  </a:moveTo>
                  <a:cubicBezTo>
                    <a:pt x="115" y="999"/>
                    <a:pt x="113" y="768"/>
                    <a:pt x="85" y="530"/>
                  </a:cubicBezTo>
                  <a:cubicBezTo>
                    <a:pt x="65" y="364"/>
                    <a:pt x="4" y="66"/>
                    <a:pt x="4" y="66"/>
                  </a:cubicBezTo>
                  <a:cubicBezTo>
                    <a:pt x="0" y="35"/>
                    <a:pt x="15" y="8"/>
                    <a:pt x="37" y="5"/>
                  </a:cubicBezTo>
                  <a:cubicBezTo>
                    <a:pt x="56" y="3"/>
                    <a:pt x="56" y="3"/>
                    <a:pt x="56" y="3"/>
                  </a:cubicBezTo>
                  <a:cubicBezTo>
                    <a:pt x="78" y="0"/>
                    <a:pt x="95" y="24"/>
                    <a:pt x="103" y="55"/>
                  </a:cubicBezTo>
                  <a:cubicBezTo>
                    <a:pt x="103" y="55"/>
                    <a:pt x="150" y="241"/>
                    <a:pt x="183" y="518"/>
                  </a:cubicBezTo>
                  <a:cubicBezTo>
                    <a:pt x="219" y="814"/>
                    <a:pt x="214" y="987"/>
                    <a:pt x="214" y="987"/>
                  </a:cubicBezTo>
                  <a:cubicBezTo>
                    <a:pt x="212" y="1026"/>
                    <a:pt x="202" y="1046"/>
                    <a:pt x="181" y="1049"/>
                  </a:cubicBezTo>
                  <a:cubicBezTo>
                    <a:pt x="161" y="1051"/>
                    <a:pt x="161" y="1051"/>
                    <a:pt x="161" y="1051"/>
                  </a:cubicBezTo>
                  <a:cubicBezTo>
                    <a:pt x="139" y="1054"/>
                    <a:pt x="118" y="1030"/>
                    <a:pt x="115"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263">
              <a:extLst>
                <a:ext uri="{FF2B5EF4-FFF2-40B4-BE49-F238E27FC236}">
                  <a16:creationId xmlns:a16="http://schemas.microsoft.com/office/drawing/2014/main" id="{11C752F3-92AE-4546-B47C-D27AB6661044}"/>
                </a:ext>
              </a:extLst>
            </p:cNvPr>
            <p:cNvSpPr>
              <a:spLocks/>
            </p:cNvSpPr>
            <p:nvPr/>
          </p:nvSpPr>
          <p:spPr bwMode="auto">
            <a:xfrm>
              <a:off x="14857413" y="911225"/>
              <a:ext cx="1487488" cy="619125"/>
            </a:xfrm>
            <a:custGeom>
              <a:avLst/>
              <a:gdLst>
                <a:gd name="T0" fmla="*/ 1734 w 1734"/>
                <a:gd name="T1" fmla="*/ 398 h 721"/>
                <a:gd name="T2" fmla="*/ 1734 w 1734"/>
                <a:gd name="T3" fmla="*/ 398 h 721"/>
                <a:gd name="T4" fmla="*/ 0 w 1734"/>
                <a:gd name="T5" fmla="*/ 721 h 721"/>
                <a:gd name="T6" fmla="*/ 346 w 1734"/>
                <a:gd name="T7" fmla="*/ 432 h 721"/>
                <a:gd name="T8" fmla="*/ 1336 w 1734"/>
                <a:gd name="T9" fmla="*/ 104 h 721"/>
                <a:gd name="T10" fmla="*/ 1734 w 1734"/>
                <a:gd name="T11" fmla="*/ 398 h 721"/>
              </a:gdLst>
              <a:ahLst/>
              <a:cxnLst>
                <a:cxn ang="0">
                  <a:pos x="T0" y="T1"/>
                </a:cxn>
                <a:cxn ang="0">
                  <a:pos x="T2" y="T3"/>
                </a:cxn>
                <a:cxn ang="0">
                  <a:pos x="T4" y="T5"/>
                </a:cxn>
                <a:cxn ang="0">
                  <a:pos x="T6" y="T7"/>
                </a:cxn>
                <a:cxn ang="0">
                  <a:pos x="T8" y="T9"/>
                </a:cxn>
                <a:cxn ang="0">
                  <a:pos x="T10" y="T11"/>
                </a:cxn>
              </a:cxnLst>
              <a:rect l="0" t="0" r="r" b="b"/>
              <a:pathLst>
                <a:path w="1734" h="721">
                  <a:moveTo>
                    <a:pt x="1734" y="398"/>
                  </a:moveTo>
                  <a:cubicBezTo>
                    <a:pt x="1734" y="398"/>
                    <a:pt x="1734" y="398"/>
                    <a:pt x="1734" y="398"/>
                  </a:cubicBezTo>
                  <a:cubicBezTo>
                    <a:pt x="1186" y="138"/>
                    <a:pt x="0" y="721"/>
                    <a:pt x="0" y="721"/>
                  </a:cubicBezTo>
                  <a:cubicBezTo>
                    <a:pt x="346" y="432"/>
                    <a:pt x="346" y="432"/>
                    <a:pt x="346" y="432"/>
                  </a:cubicBezTo>
                  <a:cubicBezTo>
                    <a:pt x="600" y="210"/>
                    <a:pt x="1016" y="0"/>
                    <a:pt x="1336" y="104"/>
                  </a:cubicBezTo>
                  <a:cubicBezTo>
                    <a:pt x="1486" y="153"/>
                    <a:pt x="1630" y="242"/>
                    <a:pt x="1734" y="398"/>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264">
              <a:extLst>
                <a:ext uri="{FF2B5EF4-FFF2-40B4-BE49-F238E27FC236}">
                  <a16:creationId xmlns:a16="http://schemas.microsoft.com/office/drawing/2014/main" id="{2D466CE4-3EF4-4E84-BAE7-E636123CDC36}"/>
                </a:ext>
              </a:extLst>
            </p:cNvPr>
            <p:cNvSpPr>
              <a:spLocks/>
            </p:cNvSpPr>
            <p:nvPr/>
          </p:nvSpPr>
          <p:spPr bwMode="auto">
            <a:xfrm>
              <a:off x="17684751" y="6870700"/>
              <a:ext cx="31750" cy="3175"/>
            </a:xfrm>
            <a:custGeom>
              <a:avLst/>
              <a:gdLst>
                <a:gd name="T0" fmla="*/ 0 w 36"/>
                <a:gd name="T1" fmla="*/ 3 h 3"/>
                <a:gd name="T2" fmla="*/ 36 w 36"/>
                <a:gd name="T3" fmla="*/ 0 h 3"/>
                <a:gd name="T4" fmla="*/ 0 w 36"/>
                <a:gd name="T5" fmla="*/ 3 h 3"/>
              </a:gdLst>
              <a:ahLst/>
              <a:cxnLst>
                <a:cxn ang="0">
                  <a:pos x="T0" y="T1"/>
                </a:cxn>
                <a:cxn ang="0">
                  <a:pos x="T2" y="T3"/>
                </a:cxn>
                <a:cxn ang="0">
                  <a:pos x="T4" y="T5"/>
                </a:cxn>
              </a:cxnLst>
              <a:rect l="0" t="0" r="r" b="b"/>
              <a:pathLst>
                <a:path w="36" h="3">
                  <a:moveTo>
                    <a:pt x="0" y="3"/>
                  </a:moveTo>
                  <a:cubicBezTo>
                    <a:pt x="36" y="0"/>
                    <a:pt x="36" y="0"/>
                    <a:pt x="36" y="0"/>
                  </a:cubicBezTo>
                  <a:cubicBezTo>
                    <a:pt x="24" y="2"/>
                    <a:pt x="12" y="3"/>
                    <a:pt x="0" y="3"/>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265">
              <a:extLst>
                <a:ext uri="{FF2B5EF4-FFF2-40B4-BE49-F238E27FC236}">
                  <a16:creationId xmlns:a16="http://schemas.microsoft.com/office/drawing/2014/main" id="{75DF2CAE-AFDC-4CF4-A0F2-BE7E2D06D87A}"/>
                </a:ext>
              </a:extLst>
            </p:cNvPr>
            <p:cNvSpPr>
              <a:spLocks/>
            </p:cNvSpPr>
            <p:nvPr/>
          </p:nvSpPr>
          <p:spPr bwMode="auto">
            <a:xfrm>
              <a:off x="17716501" y="5643563"/>
              <a:ext cx="996950" cy="1227138"/>
            </a:xfrm>
            <a:custGeom>
              <a:avLst/>
              <a:gdLst>
                <a:gd name="T0" fmla="*/ 1157 w 1163"/>
                <a:gd name="T1" fmla="*/ 650 h 1432"/>
                <a:gd name="T2" fmla="*/ 1074 w 1163"/>
                <a:gd name="T3" fmla="*/ 944 h 1432"/>
                <a:gd name="T4" fmla="*/ 1070 w 1163"/>
                <a:gd name="T5" fmla="*/ 952 h 1432"/>
                <a:gd name="T6" fmla="*/ 139 w 1163"/>
                <a:gd name="T7" fmla="*/ 1420 h 1432"/>
                <a:gd name="T8" fmla="*/ 0 w 1163"/>
                <a:gd name="T9" fmla="*/ 1432 h 1432"/>
                <a:gd name="T10" fmla="*/ 886 w 1163"/>
                <a:gd name="T11" fmla="*/ 0 h 1432"/>
                <a:gd name="T12" fmla="*/ 1117 w 1163"/>
                <a:gd name="T13" fmla="*/ 365 h 1432"/>
                <a:gd name="T14" fmla="*/ 1157 w 1163"/>
                <a:gd name="T15" fmla="*/ 650 h 14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3" h="1432">
                  <a:moveTo>
                    <a:pt x="1157" y="650"/>
                  </a:moveTo>
                  <a:cubicBezTo>
                    <a:pt x="1147" y="785"/>
                    <a:pt x="1103" y="883"/>
                    <a:pt x="1074" y="944"/>
                  </a:cubicBezTo>
                  <a:cubicBezTo>
                    <a:pt x="1073" y="947"/>
                    <a:pt x="1072" y="949"/>
                    <a:pt x="1070" y="952"/>
                  </a:cubicBezTo>
                  <a:cubicBezTo>
                    <a:pt x="918" y="1252"/>
                    <a:pt x="475" y="1398"/>
                    <a:pt x="139" y="1420"/>
                  </a:cubicBezTo>
                  <a:cubicBezTo>
                    <a:pt x="0" y="1432"/>
                    <a:pt x="0" y="1432"/>
                    <a:pt x="0" y="1432"/>
                  </a:cubicBezTo>
                  <a:cubicBezTo>
                    <a:pt x="760" y="1345"/>
                    <a:pt x="874" y="28"/>
                    <a:pt x="886" y="0"/>
                  </a:cubicBezTo>
                  <a:cubicBezTo>
                    <a:pt x="1003" y="126"/>
                    <a:pt x="1076" y="249"/>
                    <a:pt x="1117" y="365"/>
                  </a:cubicBezTo>
                  <a:cubicBezTo>
                    <a:pt x="1152" y="465"/>
                    <a:pt x="1163" y="560"/>
                    <a:pt x="1157" y="650"/>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92" name="Textbox 1">
            <a:extLst>
              <a:ext uri="{FF2B5EF4-FFF2-40B4-BE49-F238E27FC236}">
                <a16:creationId xmlns:a16="http://schemas.microsoft.com/office/drawing/2014/main" id="{A47CB87F-54CE-48A0-9892-9E87A2CC40EF}"/>
              </a:ext>
            </a:extLst>
          </p:cNvPr>
          <p:cNvSpPr/>
          <p:nvPr/>
        </p:nvSpPr>
        <p:spPr>
          <a:xfrm>
            <a:off x="14614663" y="8895755"/>
            <a:ext cx="9324435" cy="2090738"/>
          </a:xfrm>
          <a:prstGeom prst="rect">
            <a:avLst/>
          </a:prstGeom>
        </p:spPr>
        <p:txBody>
          <a:bodyPr wrap="square" lIns="241719" tIns="120859" rIns="241719" bIns="120859">
            <a:spAutoFit/>
          </a:bodyPr>
          <a:lstStyle/>
          <a:p>
            <a:r>
              <a:rPr lang="en-US" sz="6000" dirty="0">
                <a:solidFill>
                  <a:schemeClr val="bg1"/>
                </a:solidFill>
                <a:latin typeface="Oswald" panose="020B0604020202020204" charset="0"/>
                <a:ea typeface="Roboto Light" panose="02000000000000000000" pitchFamily="2" charset="0"/>
                <a:cs typeface="Roboto Light" panose="02000000000000000000" pitchFamily="2" charset="0"/>
              </a:rPr>
              <a:t>Demo: Monitoring a Rapidly Scaling Function</a:t>
            </a:r>
          </a:p>
        </p:txBody>
      </p:sp>
    </p:spTree>
    <p:extLst>
      <p:ext uri="{BB962C8B-B14F-4D97-AF65-F5344CB8AC3E}">
        <p14:creationId xmlns:p14="http://schemas.microsoft.com/office/powerpoint/2010/main" val="1421051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92"/>
                                        </p:tgtEl>
                                        <p:attrNameLst>
                                          <p:attrName>style.visibility</p:attrName>
                                        </p:attrNameLst>
                                      </p:cBhvr>
                                      <p:to>
                                        <p:strVal val="visible"/>
                                      </p:to>
                                    </p:set>
                                    <p:anim calcmode="lin" valueType="num">
                                      <p:cBhvr additive="base">
                                        <p:cTn id="7" dur="1000" fill="hold"/>
                                        <p:tgtEl>
                                          <p:spTgt spid="592"/>
                                        </p:tgtEl>
                                        <p:attrNameLst>
                                          <p:attrName>ppt_x</p:attrName>
                                        </p:attrNameLst>
                                      </p:cBhvr>
                                      <p:tavLst>
                                        <p:tav tm="0">
                                          <p:val>
                                            <p:strVal val="1+#ppt_w/2"/>
                                          </p:val>
                                        </p:tav>
                                        <p:tav tm="100000">
                                          <p:val>
                                            <p:strVal val="#ppt_x"/>
                                          </p:val>
                                        </p:tav>
                                      </p:tavLst>
                                    </p:anim>
                                    <p:anim calcmode="lin" valueType="num">
                                      <p:cBhvr additive="base">
                                        <p:cTn id="8" dur="1000" fill="hold"/>
                                        <p:tgtEl>
                                          <p:spTgt spid="5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F54F3E-7309-4502-AE90-687653DB3CFE}"/>
              </a:ext>
            </a:extLst>
          </p:cNvPr>
          <p:cNvSpPr>
            <a:spLocks noGrp="1"/>
          </p:cNvSpPr>
          <p:nvPr>
            <p:ph type="body" sz="quarter" idx="13"/>
          </p:nvPr>
        </p:nvSpPr>
        <p:spPr/>
        <p:txBody>
          <a:bodyPr/>
          <a:lstStyle/>
          <a:p>
            <a:r>
              <a:rPr lang="en-US" dirty="0"/>
              <a:t>Testing Your Functions</a:t>
            </a:r>
          </a:p>
        </p:txBody>
      </p:sp>
      <p:sp>
        <p:nvSpPr>
          <p:cNvPr id="3" name="Slide Number Placeholder 2">
            <a:extLst>
              <a:ext uri="{FF2B5EF4-FFF2-40B4-BE49-F238E27FC236}">
                <a16:creationId xmlns:a16="http://schemas.microsoft.com/office/drawing/2014/main" id="{03FEC174-C3B8-4988-8CC7-EAD2BFA26A3E}"/>
              </a:ext>
            </a:extLst>
          </p:cNvPr>
          <p:cNvSpPr>
            <a:spLocks noGrp="1"/>
          </p:cNvSpPr>
          <p:nvPr>
            <p:ph type="sldNum" sz="quarter" idx="12"/>
          </p:nvPr>
        </p:nvSpPr>
        <p:spPr/>
        <p:txBody>
          <a:bodyPr/>
          <a:lstStyle/>
          <a:p>
            <a:pPr defTabSz="1811963"/>
            <a:fld id="{597BFFA6-61B1-4984-983B-9D1AEC0ED12D}" type="slidenum">
              <a:rPr lang="es-SV" smtClean="0"/>
              <a:pPr defTabSz="1811963"/>
              <a:t>44</a:t>
            </a:fld>
            <a:endParaRPr lang="es-SV" dirty="0"/>
          </a:p>
        </p:txBody>
      </p:sp>
      <p:sp>
        <p:nvSpPr>
          <p:cNvPr id="4" name="TextBox 3">
            <a:extLst>
              <a:ext uri="{FF2B5EF4-FFF2-40B4-BE49-F238E27FC236}">
                <a16:creationId xmlns:a16="http://schemas.microsoft.com/office/drawing/2014/main" id="{EA814803-4D8C-4CBC-9F2E-39ACBE561DBB}"/>
              </a:ext>
            </a:extLst>
          </p:cNvPr>
          <p:cNvSpPr txBox="1"/>
          <p:nvPr/>
        </p:nvSpPr>
        <p:spPr>
          <a:xfrm>
            <a:off x="720059" y="2312190"/>
            <a:ext cx="23084026" cy="3785652"/>
          </a:xfrm>
          <a:prstGeom prst="rect">
            <a:avLst/>
          </a:prstGeom>
          <a:noFill/>
        </p:spPr>
        <p:txBody>
          <a:bodyPr wrap="square" rtlCol="0">
            <a:spAutoFit/>
          </a:bodyPr>
          <a:lstStyle/>
          <a:p>
            <a:pPr marL="685800" indent="-685800">
              <a:buFont typeface="Arial" panose="020B0604020202020204" pitchFamily="34" charset="0"/>
              <a:buChar char="•"/>
            </a:pPr>
            <a:r>
              <a:rPr lang="en-US" dirty="0">
                <a:solidFill>
                  <a:schemeClr val="bg1"/>
                </a:solidFill>
              </a:rPr>
              <a:t>Recommended Way</a:t>
            </a:r>
          </a:p>
          <a:p>
            <a:pPr marL="1894527" lvl="1" indent="-685800">
              <a:buFont typeface="Arial" panose="020B0604020202020204" pitchFamily="34" charset="0"/>
              <a:buChar char="•"/>
            </a:pPr>
            <a:r>
              <a:rPr lang="en-US" dirty="0">
                <a:solidFill>
                  <a:schemeClr val="bg1"/>
                </a:solidFill>
              </a:rPr>
              <a:t>Abstract logic away from the Function and test that abstraction</a:t>
            </a:r>
          </a:p>
          <a:p>
            <a:pPr marL="685800" indent="-685800">
              <a:buFont typeface="Arial" panose="020B0604020202020204" pitchFamily="34" charset="0"/>
              <a:buChar char="•"/>
            </a:pPr>
            <a:r>
              <a:rPr lang="en-US" dirty="0">
                <a:solidFill>
                  <a:schemeClr val="bg1"/>
                </a:solidFill>
              </a:rPr>
              <a:t>But I really need (want) to test the actual Function</a:t>
            </a:r>
          </a:p>
          <a:p>
            <a:pPr marL="1894527" lvl="1" indent="-685800">
              <a:buFont typeface="Arial" panose="020B0604020202020204" pitchFamily="34" charset="0"/>
              <a:buChar char="•"/>
            </a:pPr>
            <a:r>
              <a:rPr lang="en-US" dirty="0">
                <a:solidFill>
                  <a:schemeClr val="bg1"/>
                </a:solidFill>
              </a:rPr>
              <a:t>Within test project, you will need to create a class that implements the </a:t>
            </a:r>
            <a:r>
              <a:rPr lang="en-US" dirty="0" err="1">
                <a:solidFill>
                  <a:schemeClr val="bg1"/>
                </a:solidFill>
              </a:rPr>
              <a:t>ILogger</a:t>
            </a:r>
            <a:r>
              <a:rPr lang="en-US" dirty="0">
                <a:solidFill>
                  <a:schemeClr val="bg1"/>
                </a:solidFill>
              </a:rPr>
              <a:t> which will be passed into the Functions</a:t>
            </a:r>
          </a:p>
        </p:txBody>
      </p:sp>
    </p:spTree>
    <p:extLst>
      <p:ext uri="{BB962C8B-B14F-4D97-AF65-F5344CB8AC3E}">
        <p14:creationId xmlns:p14="http://schemas.microsoft.com/office/powerpoint/2010/main" val="428532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85000">
              <a:schemeClr val="accent1">
                <a:lumMod val="75000"/>
              </a:schemeClr>
            </a:gs>
            <a:gs pos="0">
              <a:schemeClr val="accent1"/>
            </a:gs>
          </a:gsLst>
          <a:path path="circle">
            <a:fillToRect l="50000" t="50000" r="50000" b="50000"/>
          </a:path>
        </a:gradFill>
        <a:effectLst/>
      </p:bgPr>
    </p:bg>
    <p:spTree>
      <p:nvGrpSpPr>
        <p:cNvPr id="1" name=""/>
        <p:cNvGrpSpPr/>
        <p:nvPr/>
      </p:nvGrpSpPr>
      <p:grpSpPr>
        <a:xfrm>
          <a:off x="0" y="0"/>
          <a:ext cx="0" cy="0"/>
          <a:chOff x="0" y="0"/>
          <a:chExt cx="0" cy="0"/>
        </a:xfrm>
      </p:grpSpPr>
      <p:grpSp>
        <p:nvGrpSpPr>
          <p:cNvPr id="591" name="Grupo 590">
            <a:extLst>
              <a:ext uri="{FF2B5EF4-FFF2-40B4-BE49-F238E27FC236}">
                <a16:creationId xmlns:a16="http://schemas.microsoft.com/office/drawing/2014/main" id="{4246C2AC-5DE0-440C-9C12-C9C616C027CE}"/>
              </a:ext>
            </a:extLst>
          </p:cNvPr>
          <p:cNvGrpSpPr/>
          <p:nvPr/>
        </p:nvGrpSpPr>
        <p:grpSpPr>
          <a:xfrm>
            <a:off x="1588" y="812800"/>
            <a:ext cx="18711863" cy="12091988"/>
            <a:chOff x="1588" y="420688"/>
            <a:chExt cx="18711863" cy="12091988"/>
          </a:xfrm>
        </p:grpSpPr>
        <p:sp>
          <p:nvSpPr>
            <p:cNvPr id="393" name="Freeform 7">
              <a:extLst>
                <a:ext uri="{FF2B5EF4-FFF2-40B4-BE49-F238E27FC236}">
                  <a16:creationId xmlns:a16="http://schemas.microsoft.com/office/drawing/2014/main" id="{8BC158E8-1605-4AE0-A38C-36B252355B92}"/>
                </a:ext>
              </a:extLst>
            </p:cNvPr>
            <p:cNvSpPr>
              <a:spLocks/>
            </p:cNvSpPr>
            <p:nvPr/>
          </p:nvSpPr>
          <p:spPr bwMode="auto">
            <a:xfrm>
              <a:off x="3806825" y="9798051"/>
              <a:ext cx="555625" cy="257175"/>
            </a:xfrm>
            <a:custGeom>
              <a:avLst/>
              <a:gdLst>
                <a:gd name="T0" fmla="*/ 339 w 350"/>
                <a:gd name="T1" fmla="*/ 162 h 162"/>
                <a:gd name="T2" fmla="*/ 350 w 350"/>
                <a:gd name="T3" fmla="*/ 134 h 162"/>
                <a:gd name="T4" fmla="*/ 12 w 350"/>
                <a:gd name="T5" fmla="*/ 0 h 162"/>
                <a:gd name="T6" fmla="*/ 0 w 350"/>
                <a:gd name="T7" fmla="*/ 28 h 162"/>
                <a:gd name="T8" fmla="*/ 339 w 350"/>
                <a:gd name="T9" fmla="*/ 162 h 162"/>
              </a:gdLst>
              <a:ahLst/>
              <a:cxnLst>
                <a:cxn ang="0">
                  <a:pos x="T0" y="T1"/>
                </a:cxn>
                <a:cxn ang="0">
                  <a:pos x="T2" y="T3"/>
                </a:cxn>
                <a:cxn ang="0">
                  <a:pos x="T4" y="T5"/>
                </a:cxn>
                <a:cxn ang="0">
                  <a:pos x="T6" y="T7"/>
                </a:cxn>
                <a:cxn ang="0">
                  <a:pos x="T8" y="T9"/>
                </a:cxn>
              </a:cxnLst>
              <a:rect l="0" t="0" r="r" b="b"/>
              <a:pathLst>
                <a:path w="350" h="162">
                  <a:moveTo>
                    <a:pt x="339" y="162"/>
                  </a:moveTo>
                  <a:lnTo>
                    <a:pt x="350" y="134"/>
                  </a:lnTo>
                  <a:lnTo>
                    <a:pt x="12" y="0"/>
                  </a:lnTo>
                  <a:lnTo>
                    <a:pt x="0" y="28"/>
                  </a:lnTo>
                  <a:lnTo>
                    <a:pt x="339" y="16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8">
              <a:extLst>
                <a:ext uri="{FF2B5EF4-FFF2-40B4-BE49-F238E27FC236}">
                  <a16:creationId xmlns:a16="http://schemas.microsoft.com/office/drawing/2014/main" id="{8B40D980-DB74-42AB-9E89-A6DB5A2DC4A7}"/>
                </a:ext>
              </a:extLst>
            </p:cNvPr>
            <p:cNvSpPr>
              <a:spLocks/>
            </p:cNvSpPr>
            <p:nvPr/>
          </p:nvSpPr>
          <p:spPr bwMode="auto">
            <a:xfrm>
              <a:off x="3806825" y="9796463"/>
              <a:ext cx="46038" cy="55563"/>
            </a:xfrm>
            <a:custGeom>
              <a:avLst/>
              <a:gdLst>
                <a:gd name="T0" fmla="*/ 11 w 29"/>
                <a:gd name="T1" fmla="*/ 0 h 35"/>
                <a:gd name="T2" fmla="*/ 0 w 29"/>
                <a:gd name="T3" fmla="*/ 28 h 35"/>
                <a:gd name="T4" fmla="*/ 18 w 29"/>
                <a:gd name="T5" fmla="*/ 35 h 35"/>
                <a:gd name="T6" fmla="*/ 29 w 29"/>
                <a:gd name="T7" fmla="*/ 7 h 35"/>
                <a:gd name="T8" fmla="*/ 11 w 29"/>
                <a:gd name="T9" fmla="*/ 0 h 35"/>
              </a:gdLst>
              <a:ahLst/>
              <a:cxnLst>
                <a:cxn ang="0">
                  <a:pos x="T0" y="T1"/>
                </a:cxn>
                <a:cxn ang="0">
                  <a:pos x="T2" y="T3"/>
                </a:cxn>
                <a:cxn ang="0">
                  <a:pos x="T4" y="T5"/>
                </a:cxn>
                <a:cxn ang="0">
                  <a:pos x="T6" y="T7"/>
                </a:cxn>
                <a:cxn ang="0">
                  <a:pos x="T8" y="T9"/>
                </a:cxn>
              </a:cxnLst>
              <a:rect l="0" t="0" r="r" b="b"/>
              <a:pathLst>
                <a:path w="29" h="35">
                  <a:moveTo>
                    <a:pt x="11" y="0"/>
                  </a:moveTo>
                  <a:lnTo>
                    <a:pt x="0" y="28"/>
                  </a:lnTo>
                  <a:lnTo>
                    <a:pt x="18" y="35"/>
                  </a:lnTo>
                  <a:lnTo>
                    <a:pt x="29" y="7"/>
                  </a:lnTo>
                  <a:lnTo>
                    <a:pt x="11"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9">
              <a:extLst>
                <a:ext uri="{FF2B5EF4-FFF2-40B4-BE49-F238E27FC236}">
                  <a16:creationId xmlns:a16="http://schemas.microsoft.com/office/drawing/2014/main" id="{561362F2-8A25-4733-9F83-9FE8718AB170}"/>
                </a:ext>
              </a:extLst>
            </p:cNvPr>
            <p:cNvSpPr>
              <a:spLocks/>
            </p:cNvSpPr>
            <p:nvPr/>
          </p:nvSpPr>
          <p:spPr bwMode="auto">
            <a:xfrm>
              <a:off x="3640138" y="9691688"/>
              <a:ext cx="214313" cy="201613"/>
            </a:xfrm>
            <a:custGeom>
              <a:avLst/>
              <a:gdLst>
                <a:gd name="T0" fmla="*/ 191 w 251"/>
                <a:gd name="T1" fmla="*/ 228 h 234"/>
                <a:gd name="T2" fmla="*/ 249 w 251"/>
                <a:gd name="T3" fmla="*/ 81 h 234"/>
                <a:gd name="T4" fmla="*/ 245 w 251"/>
                <a:gd name="T5" fmla="*/ 71 h 234"/>
                <a:gd name="T6" fmla="*/ 70 w 251"/>
                <a:gd name="T7" fmla="*/ 1 h 234"/>
                <a:gd name="T8" fmla="*/ 60 w 251"/>
                <a:gd name="T9" fmla="*/ 5 h 234"/>
                <a:gd name="T10" fmla="*/ 1 w 251"/>
                <a:gd name="T11" fmla="*/ 153 h 234"/>
                <a:gd name="T12" fmla="*/ 6 w 251"/>
                <a:gd name="T13" fmla="*/ 163 h 234"/>
                <a:gd name="T14" fmla="*/ 181 w 251"/>
                <a:gd name="T15" fmla="*/ 232 h 234"/>
                <a:gd name="T16" fmla="*/ 191 w 251"/>
                <a:gd name="T17"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34">
                  <a:moveTo>
                    <a:pt x="191" y="228"/>
                  </a:moveTo>
                  <a:cubicBezTo>
                    <a:pt x="249" y="81"/>
                    <a:pt x="249" y="81"/>
                    <a:pt x="249" y="81"/>
                  </a:cubicBezTo>
                  <a:cubicBezTo>
                    <a:pt x="251" y="77"/>
                    <a:pt x="249" y="72"/>
                    <a:pt x="245" y="71"/>
                  </a:cubicBezTo>
                  <a:cubicBezTo>
                    <a:pt x="70" y="1"/>
                    <a:pt x="70" y="1"/>
                    <a:pt x="70" y="1"/>
                  </a:cubicBezTo>
                  <a:cubicBezTo>
                    <a:pt x="66" y="0"/>
                    <a:pt x="62" y="2"/>
                    <a:pt x="60" y="5"/>
                  </a:cubicBezTo>
                  <a:cubicBezTo>
                    <a:pt x="1" y="153"/>
                    <a:pt x="1" y="153"/>
                    <a:pt x="1" y="153"/>
                  </a:cubicBezTo>
                  <a:cubicBezTo>
                    <a:pt x="0" y="157"/>
                    <a:pt x="2" y="161"/>
                    <a:pt x="6" y="163"/>
                  </a:cubicBezTo>
                  <a:cubicBezTo>
                    <a:pt x="181" y="232"/>
                    <a:pt x="181" y="232"/>
                    <a:pt x="181" y="232"/>
                  </a:cubicBezTo>
                  <a:cubicBezTo>
                    <a:pt x="185" y="234"/>
                    <a:pt x="189" y="232"/>
                    <a:pt x="191" y="2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10">
              <a:extLst>
                <a:ext uri="{FF2B5EF4-FFF2-40B4-BE49-F238E27FC236}">
                  <a16:creationId xmlns:a16="http://schemas.microsoft.com/office/drawing/2014/main" id="{4CAF5963-71FD-43C0-AEA1-D315169356D4}"/>
                </a:ext>
              </a:extLst>
            </p:cNvPr>
            <p:cNvSpPr>
              <a:spLocks/>
            </p:cNvSpPr>
            <p:nvPr/>
          </p:nvSpPr>
          <p:spPr bwMode="auto">
            <a:xfrm>
              <a:off x="3271838" y="9507538"/>
              <a:ext cx="452438" cy="374650"/>
            </a:xfrm>
            <a:custGeom>
              <a:avLst/>
              <a:gdLst>
                <a:gd name="T0" fmla="*/ 439 w 527"/>
                <a:gd name="T1" fmla="*/ 404 h 437"/>
                <a:gd name="T2" fmla="*/ 519 w 527"/>
                <a:gd name="T3" fmla="*/ 203 h 437"/>
                <a:gd name="T4" fmla="*/ 495 w 527"/>
                <a:gd name="T5" fmla="*/ 149 h 437"/>
                <a:gd name="T6" fmla="*/ 143 w 527"/>
                <a:gd name="T7" fmla="*/ 9 h 437"/>
                <a:gd name="T8" fmla="*/ 88 w 527"/>
                <a:gd name="T9" fmla="*/ 32 h 437"/>
                <a:gd name="T10" fmla="*/ 8 w 527"/>
                <a:gd name="T11" fmla="*/ 233 h 437"/>
                <a:gd name="T12" fmla="*/ 32 w 527"/>
                <a:gd name="T13" fmla="*/ 288 h 437"/>
                <a:gd name="T14" fmla="*/ 384 w 527"/>
                <a:gd name="T15" fmla="*/ 428 h 437"/>
                <a:gd name="T16" fmla="*/ 439 w 527"/>
                <a:gd name="T17" fmla="*/ 404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437">
                  <a:moveTo>
                    <a:pt x="439" y="404"/>
                  </a:moveTo>
                  <a:cubicBezTo>
                    <a:pt x="519" y="203"/>
                    <a:pt x="519" y="203"/>
                    <a:pt x="519" y="203"/>
                  </a:cubicBezTo>
                  <a:cubicBezTo>
                    <a:pt x="527" y="182"/>
                    <a:pt x="517" y="157"/>
                    <a:pt x="495" y="149"/>
                  </a:cubicBezTo>
                  <a:cubicBezTo>
                    <a:pt x="143" y="9"/>
                    <a:pt x="143" y="9"/>
                    <a:pt x="143" y="9"/>
                  </a:cubicBezTo>
                  <a:cubicBezTo>
                    <a:pt x="121" y="0"/>
                    <a:pt x="97" y="11"/>
                    <a:pt x="88" y="32"/>
                  </a:cubicBezTo>
                  <a:cubicBezTo>
                    <a:pt x="8" y="233"/>
                    <a:pt x="8" y="233"/>
                    <a:pt x="8" y="233"/>
                  </a:cubicBezTo>
                  <a:cubicBezTo>
                    <a:pt x="0" y="255"/>
                    <a:pt x="10" y="279"/>
                    <a:pt x="32" y="288"/>
                  </a:cubicBezTo>
                  <a:cubicBezTo>
                    <a:pt x="384" y="428"/>
                    <a:pt x="384" y="428"/>
                    <a:pt x="384" y="428"/>
                  </a:cubicBezTo>
                  <a:cubicBezTo>
                    <a:pt x="406" y="437"/>
                    <a:pt x="430" y="426"/>
                    <a:pt x="439" y="404"/>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11">
              <a:extLst>
                <a:ext uri="{FF2B5EF4-FFF2-40B4-BE49-F238E27FC236}">
                  <a16:creationId xmlns:a16="http://schemas.microsoft.com/office/drawing/2014/main" id="{094515E2-A8F5-45CC-8FFF-DAC15BC2DB02}"/>
                </a:ext>
              </a:extLst>
            </p:cNvPr>
            <p:cNvSpPr>
              <a:spLocks noEditPoints="1"/>
            </p:cNvSpPr>
            <p:nvPr/>
          </p:nvSpPr>
          <p:spPr bwMode="auto">
            <a:xfrm>
              <a:off x="3268663" y="9502776"/>
              <a:ext cx="461963" cy="381000"/>
            </a:xfrm>
            <a:custGeom>
              <a:avLst/>
              <a:gdLst>
                <a:gd name="T0" fmla="*/ 404 w 540"/>
                <a:gd name="T1" fmla="*/ 443 h 443"/>
                <a:gd name="T2" fmla="*/ 385 w 540"/>
                <a:gd name="T3" fmla="*/ 439 h 443"/>
                <a:gd name="T4" fmla="*/ 33 w 540"/>
                <a:gd name="T5" fmla="*/ 299 h 443"/>
                <a:gd name="T6" fmla="*/ 5 w 540"/>
                <a:gd name="T7" fmla="*/ 273 h 443"/>
                <a:gd name="T8" fmla="*/ 5 w 540"/>
                <a:gd name="T9" fmla="*/ 234 h 443"/>
                <a:gd name="T10" fmla="*/ 85 w 540"/>
                <a:gd name="T11" fmla="*/ 33 h 443"/>
                <a:gd name="T12" fmla="*/ 111 w 540"/>
                <a:gd name="T13" fmla="*/ 6 h 443"/>
                <a:gd name="T14" fmla="*/ 150 w 540"/>
                <a:gd name="T15" fmla="*/ 5 h 443"/>
                <a:gd name="T16" fmla="*/ 502 w 540"/>
                <a:gd name="T17" fmla="*/ 145 h 443"/>
                <a:gd name="T18" fmla="*/ 530 w 540"/>
                <a:gd name="T19" fmla="*/ 210 h 443"/>
                <a:gd name="T20" fmla="*/ 450 w 540"/>
                <a:gd name="T21" fmla="*/ 411 h 443"/>
                <a:gd name="T22" fmla="*/ 404 w 540"/>
                <a:gd name="T23" fmla="*/ 443 h 443"/>
                <a:gd name="T24" fmla="*/ 131 w 540"/>
                <a:gd name="T25" fmla="*/ 18 h 443"/>
                <a:gd name="T26" fmla="*/ 118 w 540"/>
                <a:gd name="T27" fmla="*/ 20 h 443"/>
                <a:gd name="T28" fmla="*/ 100 w 540"/>
                <a:gd name="T29" fmla="*/ 39 h 443"/>
                <a:gd name="T30" fmla="*/ 20 w 540"/>
                <a:gd name="T31" fmla="*/ 240 h 443"/>
                <a:gd name="T32" fmla="*/ 20 w 540"/>
                <a:gd name="T33" fmla="*/ 266 h 443"/>
                <a:gd name="T34" fmla="*/ 39 w 540"/>
                <a:gd name="T35" fmla="*/ 284 h 443"/>
                <a:gd name="T36" fmla="*/ 391 w 540"/>
                <a:gd name="T37" fmla="*/ 425 h 443"/>
                <a:gd name="T38" fmla="*/ 435 w 540"/>
                <a:gd name="T39" fmla="*/ 406 h 443"/>
                <a:gd name="T40" fmla="*/ 515 w 540"/>
                <a:gd name="T41" fmla="*/ 204 h 443"/>
                <a:gd name="T42" fmla="*/ 496 w 540"/>
                <a:gd name="T43" fmla="*/ 160 h 443"/>
                <a:gd name="T44" fmla="*/ 144 w 540"/>
                <a:gd name="T45" fmla="*/ 20 h 443"/>
                <a:gd name="T46" fmla="*/ 131 w 540"/>
                <a:gd name="T47" fmla="*/ 18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0" h="443">
                  <a:moveTo>
                    <a:pt x="404" y="443"/>
                  </a:moveTo>
                  <a:cubicBezTo>
                    <a:pt x="397" y="443"/>
                    <a:pt x="391" y="442"/>
                    <a:pt x="385" y="439"/>
                  </a:cubicBezTo>
                  <a:cubicBezTo>
                    <a:pt x="33" y="299"/>
                    <a:pt x="33" y="299"/>
                    <a:pt x="33" y="299"/>
                  </a:cubicBezTo>
                  <a:cubicBezTo>
                    <a:pt x="20" y="294"/>
                    <a:pt x="11" y="285"/>
                    <a:pt x="5" y="273"/>
                  </a:cubicBezTo>
                  <a:cubicBezTo>
                    <a:pt x="0" y="260"/>
                    <a:pt x="0" y="247"/>
                    <a:pt x="5" y="234"/>
                  </a:cubicBezTo>
                  <a:cubicBezTo>
                    <a:pt x="85" y="33"/>
                    <a:pt x="85" y="33"/>
                    <a:pt x="85" y="33"/>
                  </a:cubicBezTo>
                  <a:cubicBezTo>
                    <a:pt x="90" y="21"/>
                    <a:pt x="99" y="11"/>
                    <a:pt x="111" y="6"/>
                  </a:cubicBezTo>
                  <a:cubicBezTo>
                    <a:pt x="124" y="0"/>
                    <a:pt x="137" y="0"/>
                    <a:pt x="150" y="5"/>
                  </a:cubicBezTo>
                  <a:cubicBezTo>
                    <a:pt x="502" y="145"/>
                    <a:pt x="502" y="145"/>
                    <a:pt x="502" y="145"/>
                  </a:cubicBezTo>
                  <a:cubicBezTo>
                    <a:pt x="528" y="155"/>
                    <a:pt x="540" y="185"/>
                    <a:pt x="530" y="210"/>
                  </a:cubicBezTo>
                  <a:cubicBezTo>
                    <a:pt x="450" y="411"/>
                    <a:pt x="450" y="411"/>
                    <a:pt x="450" y="411"/>
                  </a:cubicBezTo>
                  <a:cubicBezTo>
                    <a:pt x="442" y="431"/>
                    <a:pt x="424" y="443"/>
                    <a:pt x="404" y="443"/>
                  </a:cubicBezTo>
                  <a:moveTo>
                    <a:pt x="131" y="18"/>
                  </a:moveTo>
                  <a:cubicBezTo>
                    <a:pt x="127" y="18"/>
                    <a:pt x="122" y="18"/>
                    <a:pt x="118" y="20"/>
                  </a:cubicBezTo>
                  <a:cubicBezTo>
                    <a:pt x="109" y="24"/>
                    <a:pt x="103" y="31"/>
                    <a:pt x="100" y="39"/>
                  </a:cubicBezTo>
                  <a:cubicBezTo>
                    <a:pt x="20" y="240"/>
                    <a:pt x="20" y="240"/>
                    <a:pt x="20" y="240"/>
                  </a:cubicBezTo>
                  <a:cubicBezTo>
                    <a:pt x="16" y="249"/>
                    <a:pt x="16" y="258"/>
                    <a:pt x="20" y="266"/>
                  </a:cubicBezTo>
                  <a:cubicBezTo>
                    <a:pt x="24" y="275"/>
                    <a:pt x="30" y="281"/>
                    <a:pt x="39" y="284"/>
                  </a:cubicBezTo>
                  <a:cubicBezTo>
                    <a:pt x="391" y="425"/>
                    <a:pt x="391" y="425"/>
                    <a:pt x="391" y="425"/>
                  </a:cubicBezTo>
                  <a:cubicBezTo>
                    <a:pt x="409" y="431"/>
                    <a:pt x="428" y="423"/>
                    <a:pt x="435" y="406"/>
                  </a:cubicBezTo>
                  <a:cubicBezTo>
                    <a:pt x="515" y="204"/>
                    <a:pt x="515" y="204"/>
                    <a:pt x="515" y="204"/>
                  </a:cubicBezTo>
                  <a:cubicBezTo>
                    <a:pt x="522" y="187"/>
                    <a:pt x="514" y="167"/>
                    <a:pt x="496" y="160"/>
                  </a:cubicBezTo>
                  <a:cubicBezTo>
                    <a:pt x="144" y="20"/>
                    <a:pt x="144" y="20"/>
                    <a:pt x="144" y="20"/>
                  </a:cubicBezTo>
                  <a:cubicBezTo>
                    <a:pt x="140" y="18"/>
                    <a:pt x="136" y="18"/>
                    <a:pt x="131" y="18"/>
                  </a:cubicBezTo>
                </a:path>
              </a:pathLst>
            </a:custGeom>
            <a:solidFill>
              <a:srgbClr val="E0E0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12">
              <a:extLst>
                <a:ext uri="{FF2B5EF4-FFF2-40B4-BE49-F238E27FC236}">
                  <a16:creationId xmlns:a16="http://schemas.microsoft.com/office/drawing/2014/main" id="{F820CD6D-751D-458D-AA3A-060FD18A292B}"/>
                </a:ext>
              </a:extLst>
            </p:cNvPr>
            <p:cNvSpPr>
              <a:spLocks/>
            </p:cNvSpPr>
            <p:nvPr/>
          </p:nvSpPr>
          <p:spPr bwMode="auto">
            <a:xfrm>
              <a:off x="563563" y="7937501"/>
              <a:ext cx="3060700" cy="2397125"/>
            </a:xfrm>
            <a:custGeom>
              <a:avLst/>
              <a:gdLst>
                <a:gd name="T0" fmla="*/ 567 w 3571"/>
                <a:gd name="T1" fmla="*/ 145 h 2796"/>
                <a:gd name="T2" fmla="*/ 39 w 3571"/>
                <a:gd name="T3" fmla="*/ 1472 h 2796"/>
                <a:gd name="T4" fmla="*/ 145 w 3571"/>
                <a:gd name="T5" fmla="*/ 1719 h 2796"/>
                <a:gd name="T6" fmla="*/ 2758 w 3571"/>
                <a:gd name="T7" fmla="*/ 2758 h 2796"/>
                <a:gd name="T8" fmla="*/ 3004 w 3571"/>
                <a:gd name="T9" fmla="*/ 2652 h 2796"/>
                <a:gd name="T10" fmla="*/ 3532 w 3571"/>
                <a:gd name="T11" fmla="*/ 1324 h 2796"/>
                <a:gd name="T12" fmla="*/ 3426 w 3571"/>
                <a:gd name="T13" fmla="*/ 1078 h 2796"/>
                <a:gd name="T14" fmla="*/ 813 w 3571"/>
                <a:gd name="T15" fmla="*/ 39 h 2796"/>
                <a:gd name="T16" fmla="*/ 567 w 3571"/>
                <a:gd name="T17" fmla="*/ 145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1" h="2796">
                  <a:moveTo>
                    <a:pt x="567" y="145"/>
                  </a:moveTo>
                  <a:cubicBezTo>
                    <a:pt x="39" y="1472"/>
                    <a:pt x="39" y="1472"/>
                    <a:pt x="39" y="1472"/>
                  </a:cubicBezTo>
                  <a:cubicBezTo>
                    <a:pt x="0" y="1570"/>
                    <a:pt x="48" y="1680"/>
                    <a:pt x="145" y="1719"/>
                  </a:cubicBezTo>
                  <a:cubicBezTo>
                    <a:pt x="2758" y="2758"/>
                    <a:pt x="2758" y="2758"/>
                    <a:pt x="2758" y="2758"/>
                  </a:cubicBezTo>
                  <a:cubicBezTo>
                    <a:pt x="2855" y="2796"/>
                    <a:pt x="2965" y="2749"/>
                    <a:pt x="3004" y="2652"/>
                  </a:cubicBezTo>
                  <a:cubicBezTo>
                    <a:pt x="3532" y="1324"/>
                    <a:pt x="3532" y="1324"/>
                    <a:pt x="3532" y="1324"/>
                  </a:cubicBezTo>
                  <a:cubicBezTo>
                    <a:pt x="3571" y="1227"/>
                    <a:pt x="3523" y="1116"/>
                    <a:pt x="3426" y="1078"/>
                  </a:cubicBezTo>
                  <a:cubicBezTo>
                    <a:pt x="813" y="39"/>
                    <a:pt x="813" y="39"/>
                    <a:pt x="813" y="39"/>
                  </a:cubicBezTo>
                  <a:cubicBezTo>
                    <a:pt x="716" y="0"/>
                    <a:pt x="606" y="48"/>
                    <a:pt x="567" y="145"/>
                  </a:cubicBezTo>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13">
              <a:extLst>
                <a:ext uri="{FF2B5EF4-FFF2-40B4-BE49-F238E27FC236}">
                  <a16:creationId xmlns:a16="http://schemas.microsoft.com/office/drawing/2014/main" id="{1D65317B-E638-4A02-9B3A-1DFD6F23242F}"/>
                </a:ext>
              </a:extLst>
            </p:cNvPr>
            <p:cNvSpPr>
              <a:spLocks/>
            </p:cNvSpPr>
            <p:nvPr/>
          </p:nvSpPr>
          <p:spPr bwMode="auto">
            <a:xfrm>
              <a:off x="839788" y="8064501"/>
              <a:ext cx="2519363" cy="2146300"/>
            </a:xfrm>
            <a:custGeom>
              <a:avLst/>
              <a:gdLst>
                <a:gd name="T0" fmla="*/ 340 w 1587"/>
                <a:gd name="T1" fmla="*/ 0 h 1352"/>
                <a:gd name="T2" fmla="*/ 0 w 1587"/>
                <a:gd name="T3" fmla="*/ 856 h 1352"/>
                <a:gd name="T4" fmla="*/ 1246 w 1587"/>
                <a:gd name="T5" fmla="*/ 1352 h 1352"/>
                <a:gd name="T6" fmla="*/ 1587 w 1587"/>
                <a:gd name="T7" fmla="*/ 495 h 1352"/>
                <a:gd name="T8" fmla="*/ 340 w 1587"/>
                <a:gd name="T9" fmla="*/ 0 h 1352"/>
              </a:gdLst>
              <a:ahLst/>
              <a:cxnLst>
                <a:cxn ang="0">
                  <a:pos x="T0" y="T1"/>
                </a:cxn>
                <a:cxn ang="0">
                  <a:pos x="T2" y="T3"/>
                </a:cxn>
                <a:cxn ang="0">
                  <a:pos x="T4" y="T5"/>
                </a:cxn>
                <a:cxn ang="0">
                  <a:pos x="T6" y="T7"/>
                </a:cxn>
                <a:cxn ang="0">
                  <a:pos x="T8" y="T9"/>
                </a:cxn>
              </a:cxnLst>
              <a:rect l="0" t="0" r="r" b="b"/>
              <a:pathLst>
                <a:path w="1587" h="1352">
                  <a:moveTo>
                    <a:pt x="340" y="0"/>
                  </a:moveTo>
                  <a:lnTo>
                    <a:pt x="0" y="856"/>
                  </a:lnTo>
                  <a:lnTo>
                    <a:pt x="1246" y="1352"/>
                  </a:lnTo>
                  <a:lnTo>
                    <a:pt x="1587" y="495"/>
                  </a:lnTo>
                  <a:lnTo>
                    <a:pt x="34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14">
              <a:extLst>
                <a:ext uri="{FF2B5EF4-FFF2-40B4-BE49-F238E27FC236}">
                  <a16:creationId xmlns:a16="http://schemas.microsoft.com/office/drawing/2014/main" id="{DB70B2A6-007A-4DA0-8CEB-94F89FC26F58}"/>
                </a:ext>
              </a:extLst>
            </p:cNvPr>
            <p:cNvSpPr>
              <a:spLocks/>
            </p:cNvSpPr>
            <p:nvPr/>
          </p:nvSpPr>
          <p:spPr bwMode="auto">
            <a:xfrm>
              <a:off x="839788" y="8064501"/>
              <a:ext cx="2519363" cy="2146300"/>
            </a:xfrm>
            <a:custGeom>
              <a:avLst/>
              <a:gdLst>
                <a:gd name="T0" fmla="*/ 340 w 1587"/>
                <a:gd name="T1" fmla="*/ 0 h 1352"/>
                <a:gd name="T2" fmla="*/ 0 w 1587"/>
                <a:gd name="T3" fmla="*/ 856 h 1352"/>
                <a:gd name="T4" fmla="*/ 1246 w 1587"/>
                <a:gd name="T5" fmla="*/ 1352 h 1352"/>
                <a:gd name="T6" fmla="*/ 1587 w 1587"/>
                <a:gd name="T7" fmla="*/ 495 h 1352"/>
                <a:gd name="T8" fmla="*/ 340 w 1587"/>
                <a:gd name="T9" fmla="*/ 0 h 1352"/>
              </a:gdLst>
              <a:ahLst/>
              <a:cxnLst>
                <a:cxn ang="0">
                  <a:pos x="T0" y="T1"/>
                </a:cxn>
                <a:cxn ang="0">
                  <a:pos x="T2" y="T3"/>
                </a:cxn>
                <a:cxn ang="0">
                  <a:pos x="T4" y="T5"/>
                </a:cxn>
                <a:cxn ang="0">
                  <a:pos x="T6" y="T7"/>
                </a:cxn>
                <a:cxn ang="0">
                  <a:pos x="T8" y="T9"/>
                </a:cxn>
              </a:cxnLst>
              <a:rect l="0" t="0" r="r" b="b"/>
              <a:pathLst>
                <a:path w="1587" h="1352">
                  <a:moveTo>
                    <a:pt x="340" y="0"/>
                  </a:moveTo>
                  <a:lnTo>
                    <a:pt x="0" y="856"/>
                  </a:lnTo>
                  <a:lnTo>
                    <a:pt x="1246" y="1352"/>
                  </a:lnTo>
                  <a:lnTo>
                    <a:pt x="1587" y="495"/>
                  </a:lnTo>
                  <a:lnTo>
                    <a:pt x="34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 name="Freeform 15">
              <a:extLst>
                <a:ext uri="{FF2B5EF4-FFF2-40B4-BE49-F238E27FC236}">
                  <a16:creationId xmlns:a16="http://schemas.microsoft.com/office/drawing/2014/main" id="{4EBD161F-C9CB-4492-A867-F9462C3790D1}"/>
                </a:ext>
              </a:extLst>
            </p:cNvPr>
            <p:cNvSpPr>
              <a:spLocks/>
            </p:cNvSpPr>
            <p:nvPr/>
          </p:nvSpPr>
          <p:spPr bwMode="auto">
            <a:xfrm>
              <a:off x="3122613" y="9367838"/>
              <a:ext cx="201613" cy="430213"/>
            </a:xfrm>
            <a:custGeom>
              <a:avLst/>
              <a:gdLst>
                <a:gd name="T0" fmla="*/ 181 w 236"/>
                <a:gd name="T1" fmla="*/ 20 h 502"/>
                <a:gd name="T2" fmla="*/ 5 w 236"/>
                <a:gd name="T3" fmla="*/ 462 h 502"/>
                <a:gd name="T4" fmla="*/ 20 w 236"/>
                <a:gd name="T5" fmla="*/ 497 h 502"/>
                <a:gd name="T6" fmla="*/ 55 w 236"/>
                <a:gd name="T7" fmla="*/ 482 h 502"/>
                <a:gd name="T8" fmla="*/ 231 w 236"/>
                <a:gd name="T9" fmla="*/ 40 h 502"/>
                <a:gd name="T10" fmla="*/ 216 w 236"/>
                <a:gd name="T11" fmla="*/ 5 h 502"/>
                <a:gd name="T12" fmla="*/ 181 w 236"/>
                <a:gd name="T13" fmla="*/ 20 h 502"/>
              </a:gdLst>
              <a:ahLst/>
              <a:cxnLst>
                <a:cxn ang="0">
                  <a:pos x="T0" y="T1"/>
                </a:cxn>
                <a:cxn ang="0">
                  <a:pos x="T2" y="T3"/>
                </a:cxn>
                <a:cxn ang="0">
                  <a:pos x="T4" y="T5"/>
                </a:cxn>
                <a:cxn ang="0">
                  <a:pos x="T6" y="T7"/>
                </a:cxn>
                <a:cxn ang="0">
                  <a:pos x="T8" y="T9"/>
                </a:cxn>
                <a:cxn ang="0">
                  <a:pos x="T10" y="T11"/>
                </a:cxn>
                <a:cxn ang="0">
                  <a:pos x="T12" y="T13"/>
                </a:cxn>
              </a:cxnLst>
              <a:rect l="0" t="0" r="r" b="b"/>
              <a:pathLst>
                <a:path w="236" h="502">
                  <a:moveTo>
                    <a:pt x="181" y="20"/>
                  </a:moveTo>
                  <a:cubicBezTo>
                    <a:pt x="5" y="462"/>
                    <a:pt x="5" y="462"/>
                    <a:pt x="5" y="462"/>
                  </a:cubicBezTo>
                  <a:cubicBezTo>
                    <a:pt x="0" y="476"/>
                    <a:pt x="6" y="491"/>
                    <a:pt x="20" y="497"/>
                  </a:cubicBezTo>
                  <a:cubicBezTo>
                    <a:pt x="34" y="502"/>
                    <a:pt x="49" y="495"/>
                    <a:pt x="55" y="482"/>
                  </a:cubicBezTo>
                  <a:cubicBezTo>
                    <a:pt x="231" y="40"/>
                    <a:pt x="231" y="40"/>
                    <a:pt x="231" y="40"/>
                  </a:cubicBezTo>
                  <a:cubicBezTo>
                    <a:pt x="236" y="26"/>
                    <a:pt x="229" y="11"/>
                    <a:pt x="216" y="5"/>
                  </a:cubicBezTo>
                  <a:cubicBezTo>
                    <a:pt x="202" y="0"/>
                    <a:pt x="186" y="7"/>
                    <a:pt x="181" y="20"/>
                  </a:cubicBezTo>
                </a:path>
              </a:pathLst>
            </a:custGeom>
            <a:solidFill>
              <a:srgbClr val="9E9E9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16">
              <a:extLst>
                <a:ext uri="{FF2B5EF4-FFF2-40B4-BE49-F238E27FC236}">
                  <a16:creationId xmlns:a16="http://schemas.microsoft.com/office/drawing/2014/main" id="{D70BCF92-87AC-474D-BD6B-E4D26041E4DE}"/>
                </a:ext>
              </a:extLst>
            </p:cNvPr>
            <p:cNvSpPr>
              <a:spLocks noEditPoints="1"/>
            </p:cNvSpPr>
            <p:nvPr/>
          </p:nvSpPr>
          <p:spPr bwMode="auto">
            <a:xfrm>
              <a:off x="1149350" y="7958138"/>
              <a:ext cx="2452688" cy="1038225"/>
            </a:xfrm>
            <a:custGeom>
              <a:avLst/>
              <a:gdLst>
                <a:gd name="T0" fmla="*/ 1701 w 2861"/>
                <a:gd name="T1" fmla="*/ 639 h 1210"/>
                <a:gd name="T2" fmla="*/ 2743 w 2861"/>
                <a:gd name="T3" fmla="*/ 1053 h 1210"/>
                <a:gd name="T4" fmla="*/ 2861 w 2861"/>
                <a:gd name="T5" fmla="*/ 1210 h 1210"/>
                <a:gd name="T6" fmla="*/ 2743 w 2861"/>
                <a:gd name="T7" fmla="*/ 1052 h 1210"/>
                <a:gd name="T8" fmla="*/ 1703 w 2861"/>
                <a:gd name="T9" fmla="*/ 639 h 1210"/>
                <a:gd name="T10" fmla="*/ 1701 w 2861"/>
                <a:gd name="T11" fmla="*/ 639 h 1210"/>
                <a:gd name="T12" fmla="*/ 61 w 2861"/>
                <a:gd name="T13" fmla="*/ 0 h 1210"/>
                <a:gd name="T14" fmla="*/ 0 w 2861"/>
                <a:gd name="T15" fmla="*/ 10 h 1210"/>
                <a:gd name="T16" fmla="*/ 60 w 2861"/>
                <a:gd name="T17" fmla="*/ 0 h 1210"/>
                <a:gd name="T18" fmla="*/ 130 w 2861"/>
                <a:gd name="T19" fmla="*/ 14 h 1210"/>
                <a:gd name="T20" fmla="*/ 1696 w 2861"/>
                <a:gd name="T21" fmla="*/ 637 h 1210"/>
                <a:gd name="T22" fmla="*/ 1696 w 2861"/>
                <a:gd name="T23" fmla="*/ 636 h 1210"/>
                <a:gd name="T24" fmla="*/ 131 w 2861"/>
                <a:gd name="T25" fmla="*/ 13 h 1210"/>
                <a:gd name="T26" fmla="*/ 61 w 2861"/>
                <a:gd name="T27" fmla="*/ 0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1" h="1210">
                  <a:moveTo>
                    <a:pt x="1701" y="639"/>
                  </a:moveTo>
                  <a:cubicBezTo>
                    <a:pt x="2743" y="1053"/>
                    <a:pt x="2743" y="1053"/>
                    <a:pt x="2743" y="1053"/>
                  </a:cubicBezTo>
                  <a:cubicBezTo>
                    <a:pt x="2811" y="1080"/>
                    <a:pt x="2854" y="1142"/>
                    <a:pt x="2861" y="1210"/>
                  </a:cubicBezTo>
                  <a:cubicBezTo>
                    <a:pt x="2854" y="1141"/>
                    <a:pt x="2811" y="1079"/>
                    <a:pt x="2743" y="1052"/>
                  </a:cubicBezTo>
                  <a:cubicBezTo>
                    <a:pt x="1703" y="639"/>
                    <a:pt x="1703" y="639"/>
                    <a:pt x="1703" y="639"/>
                  </a:cubicBezTo>
                  <a:cubicBezTo>
                    <a:pt x="1701" y="639"/>
                    <a:pt x="1701" y="639"/>
                    <a:pt x="1701" y="639"/>
                  </a:cubicBezTo>
                  <a:moveTo>
                    <a:pt x="61" y="0"/>
                  </a:moveTo>
                  <a:cubicBezTo>
                    <a:pt x="40" y="0"/>
                    <a:pt x="20" y="3"/>
                    <a:pt x="0" y="10"/>
                  </a:cubicBezTo>
                  <a:cubicBezTo>
                    <a:pt x="19" y="4"/>
                    <a:pt x="40" y="0"/>
                    <a:pt x="60" y="0"/>
                  </a:cubicBezTo>
                  <a:cubicBezTo>
                    <a:pt x="83" y="0"/>
                    <a:pt x="107" y="5"/>
                    <a:pt x="130" y="14"/>
                  </a:cubicBezTo>
                  <a:cubicBezTo>
                    <a:pt x="1696" y="637"/>
                    <a:pt x="1696" y="637"/>
                    <a:pt x="1696" y="637"/>
                  </a:cubicBezTo>
                  <a:cubicBezTo>
                    <a:pt x="1696" y="636"/>
                    <a:pt x="1696" y="636"/>
                    <a:pt x="1696" y="636"/>
                  </a:cubicBezTo>
                  <a:cubicBezTo>
                    <a:pt x="131" y="13"/>
                    <a:pt x="131" y="13"/>
                    <a:pt x="131" y="13"/>
                  </a:cubicBezTo>
                  <a:cubicBezTo>
                    <a:pt x="108" y="4"/>
                    <a:pt x="84" y="0"/>
                    <a:pt x="61" y="0"/>
                  </a:cubicBezTo>
                </a:path>
              </a:pathLst>
            </a:custGeom>
            <a:solidFill>
              <a:srgbClr val="E2731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17">
              <a:extLst>
                <a:ext uri="{FF2B5EF4-FFF2-40B4-BE49-F238E27FC236}">
                  <a16:creationId xmlns:a16="http://schemas.microsoft.com/office/drawing/2014/main" id="{D2BBC319-2D9A-4B12-9C2C-CB0A9F6FD7A7}"/>
                </a:ext>
              </a:extLst>
            </p:cNvPr>
            <p:cNvSpPr>
              <a:spLocks/>
            </p:cNvSpPr>
            <p:nvPr/>
          </p:nvSpPr>
          <p:spPr bwMode="auto">
            <a:xfrm>
              <a:off x="3324225" y="9740901"/>
              <a:ext cx="1588" cy="3175"/>
            </a:xfrm>
            <a:custGeom>
              <a:avLst/>
              <a:gdLst>
                <a:gd name="T0" fmla="*/ 1 w 1"/>
                <a:gd name="T1" fmla="*/ 0 h 2"/>
                <a:gd name="T2" fmla="*/ 0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0" y="2"/>
                  </a:lnTo>
                  <a:lnTo>
                    <a:pt x="1" y="0"/>
                  </a:lnTo>
                  <a:close/>
                </a:path>
              </a:pathLst>
            </a:custGeom>
            <a:solidFill>
              <a:srgbClr val="EBEBE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18">
              <a:extLst>
                <a:ext uri="{FF2B5EF4-FFF2-40B4-BE49-F238E27FC236}">
                  <a16:creationId xmlns:a16="http://schemas.microsoft.com/office/drawing/2014/main" id="{BA46933C-8293-4A9D-ABEE-502B5591BC56}"/>
                </a:ext>
              </a:extLst>
            </p:cNvPr>
            <p:cNvSpPr>
              <a:spLocks/>
            </p:cNvSpPr>
            <p:nvPr/>
          </p:nvSpPr>
          <p:spPr bwMode="auto">
            <a:xfrm>
              <a:off x="3324225" y="9740901"/>
              <a:ext cx="1588" cy="3175"/>
            </a:xfrm>
            <a:custGeom>
              <a:avLst/>
              <a:gdLst>
                <a:gd name="T0" fmla="*/ 1 w 1"/>
                <a:gd name="T1" fmla="*/ 0 h 2"/>
                <a:gd name="T2" fmla="*/ 0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0" y="2"/>
                  </a:lnTo>
                  <a:lnTo>
                    <a:pt x="1"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 name="Freeform 19">
              <a:extLst>
                <a:ext uri="{FF2B5EF4-FFF2-40B4-BE49-F238E27FC236}">
                  <a16:creationId xmlns:a16="http://schemas.microsoft.com/office/drawing/2014/main" id="{762E47F2-F291-43F6-99AB-C613BD09688D}"/>
                </a:ext>
              </a:extLst>
            </p:cNvPr>
            <p:cNvSpPr>
              <a:spLocks/>
            </p:cNvSpPr>
            <p:nvPr/>
          </p:nvSpPr>
          <p:spPr bwMode="auto">
            <a:xfrm>
              <a:off x="989013" y="7958138"/>
              <a:ext cx="2616200" cy="1785938"/>
            </a:xfrm>
            <a:custGeom>
              <a:avLst/>
              <a:gdLst>
                <a:gd name="T0" fmla="*/ 248 w 3052"/>
                <a:gd name="T1" fmla="*/ 0 h 2082"/>
                <a:gd name="T2" fmla="*/ 188 w 3052"/>
                <a:gd name="T3" fmla="*/ 10 h 2082"/>
                <a:gd name="T4" fmla="*/ 72 w 3052"/>
                <a:gd name="T5" fmla="*/ 120 h 2082"/>
                <a:gd name="T6" fmla="*/ 0 w 3052"/>
                <a:gd name="T7" fmla="*/ 301 h 2082"/>
                <a:gd name="T8" fmla="*/ 306 w 3052"/>
                <a:gd name="T9" fmla="*/ 501 h 2082"/>
                <a:gd name="T10" fmla="*/ 456 w 3052"/>
                <a:gd name="T11" fmla="*/ 124 h 2082"/>
                <a:gd name="T12" fmla="*/ 2765 w 3052"/>
                <a:gd name="T13" fmla="*/ 1041 h 2082"/>
                <a:gd name="T14" fmla="*/ 2428 w 3052"/>
                <a:gd name="T15" fmla="*/ 1888 h 2082"/>
                <a:gd name="T16" fmla="*/ 2549 w 3052"/>
                <a:gd name="T17" fmla="*/ 1967 h 2082"/>
                <a:gd name="T18" fmla="*/ 2670 w 3052"/>
                <a:gd name="T19" fmla="*/ 1664 h 2082"/>
                <a:gd name="T20" fmla="*/ 2695 w 3052"/>
                <a:gd name="T21" fmla="*/ 1647 h 2082"/>
                <a:gd name="T22" fmla="*/ 2705 w 3052"/>
                <a:gd name="T23" fmla="*/ 1649 h 2082"/>
                <a:gd name="T24" fmla="*/ 2720 w 3052"/>
                <a:gd name="T25" fmla="*/ 1684 h 2082"/>
                <a:gd name="T26" fmla="*/ 2595 w 3052"/>
                <a:gd name="T27" fmla="*/ 1997 h 2082"/>
                <a:gd name="T28" fmla="*/ 2725 w 3052"/>
                <a:gd name="T29" fmla="*/ 2082 h 2082"/>
                <a:gd name="T30" fmla="*/ 2727 w 3052"/>
                <a:gd name="T31" fmla="*/ 2078 h 2082"/>
                <a:gd name="T32" fmla="*/ 3037 w 3052"/>
                <a:gd name="T33" fmla="*/ 1299 h 2082"/>
                <a:gd name="T34" fmla="*/ 3049 w 3052"/>
                <a:gd name="T35" fmla="*/ 1210 h 2082"/>
                <a:gd name="T36" fmla="*/ 2931 w 3052"/>
                <a:gd name="T37" fmla="*/ 1053 h 2082"/>
                <a:gd name="T38" fmla="*/ 1889 w 3052"/>
                <a:gd name="T39" fmla="*/ 639 h 2082"/>
                <a:gd name="T40" fmla="*/ 1884 w 3052"/>
                <a:gd name="T41" fmla="*/ 638 h 2082"/>
                <a:gd name="T42" fmla="*/ 1884 w 3052"/>
                <a:gd name="T43" fmla="*/ 637 h 2082"/>
                <a:gd name="T44" fmla="*/ 318 w 3052"/>
                <a:gd name="T45" fmla="*/ 14 h 2082"/>
                <a:gd name="T46" fmla="*/ 248 w 3052"/>
                <a:gd name="T47" fmla="*/ 0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52" h="2082">
                  <a:moveTo>
                    <a:pt x="248" y="0"/>
                  </a:moveTo>
                  <a:cubicBezTo>
                    <a:pt x="228" y="0"/>
                    <a:pt x="207" y="4"/>
                    <a:pt x="188" y="10"/>
                  </a:cubicBezTo>
                  <a:cubicBezTo>
                    <a:pt x="137" y="27"/>
                    <a:pt x="94" y="66"/>
                    <a:pt x="72" y="120"/>
                  </a:cubicBezTo>
                  <a:cubicBezTo>
                    <a:pt x="0" y="301"/>
                    <a:pt x="0" y="301"/>
                    <a:pt x="0" y="301"/>
                  </a:cubicBezTo>
                  <a:cubicBezTo>
                    <a:pt x="306" y="501"/>
                    <a:pt x="306" y="501"/>
                    <a:pt x="306" y="501"/>
                  </a:cubicBezTo>
                  <a:cubicBezTo>
                    <a:pt x="456" y="124"/>
                    <a:pt x="456" y="124"/>
                    <a:pt x="456" y="124"/>
                  </a:cubicBezTo>
                  <a:cubicBezTo>
                    <a:pt x="2765" y="1041"/>
                    <a:pt x="2765" y="1041"/>
                    <a:pt x="2765" y="1041"/>
                  </a:cubicBezTo>
                  <a:cubicBezTo>
                    <a:pt x="2428" y="1888"/>
                    <a:pt x="2428" y="1888"/>
                    <a:pt x="2428" y="1888"/>
                  </a:cubicBezTo>
                  <a:cubicBezTo>
                    <a:pt x="2549" y="1967"/>
                    <a:pt x="2549" y="1967"/>
                    <a:pt x="2549" y="1967"/>
                  </a:cubicBezTo>
                  <a:cubicBezTo>
                    <a:pt x="2670" y="1664"/>
                    <a:pt x="2670" y="1664"/>
                    <a:pt x="2670" y="1664"/>
                  </a:cubicBezTo>
                  <a:cubicBezTo>
                    <a:pt x="2674" y="1654"/>
                    <a:pt x="2684" y="1647"/>
                    <a:pt x="2695" y="1647"/>
                  </a:cubicBezTo>
                  <a:cubicBezTo>
                    <a:pt x="2698" y="1647"/>
                    <a:pt x="2701" y="1648"/>
                    <a:pt x="2705" y="1649"/>
                  </a:cubicBezTo>
                  <a:cubicBezTo>
                    <a:pt x="2718" y="1655"/>
                    <a:pt x="2725" y="1670"/>
                    <a:pt x="2720" y="1684"/>
                  </a:cubicBezTo>
                  <a:cubicBezTo>
                    <a:pt x="2595" y="1997"/>
                    <a:pt x="2595" y="1997"/>
                    <a:pt x="2595" y="1997"/>
                  </a:cubicBezTo>
                  <a:cubicBezTo>
                    <a:pt x="2725" y="2082"/>
                    <a:pt x="2725" y="2082"/>
                    <a:pt x="2725" y="2082"/>
                  </a:cubicBezTo>
                  <a:cubicBezTo>
                    <a:pt x="2727" y="2078"/>
                    <a:pt x="2727" y="2078"/>
                    <a:pt x="2727" y="2078"/>
                  </a:cubicBezTo>
                  <a:cubicBezTo>
                    <a:pt x="3037" y="1299"/>
                    <a:pt x="3037" y="1299"/>
                    <a:pt x="3037" y="1299"/>
                  </a:cubicBezTo>
                  <a:cubicBezTo>
                    <a:pt x="3048" y="1270"/>
                    <a:pt x="3052" y="1239"/>
                    <a:pt x="3049" y="1210"/>
                  </a:cubicBezTo>
                  <a:cubicBezTo>
                    <a:pt x="3042" y="1142"/>
                    <a:pt x="2999" y="1080"/>
                    <a:pt x="2931" y="1053"/>
                  </a:cubicBezTo>
                  <a:cubicBezTo>
                    <a:pt x="1889" y="639"/>
                    <a:pt x="1889" y="639"/>
                    <a:pt x="1889" y="639"/>
                  </a:cubicBezTo>
                  <a:cubicBezTo>
                    <a:pt x="1884" y="638"/>
                    <a:pt x="1884" y="638"/>
                    <a:pt x="1884" y="638"/>
                  </a:cubicBezTo>
                  <a:cubicBezTo>
                    <a:pt x="1884" y="637"/>
                    <a:pt x="1884" y="637"/>
                    <a:pt x="1884" y="637"/>
                  </a:cubicBezTo>
                  <a:cubicBezTo>
                    <a:pt x="318" y="14"/>
                    <a:pt x="318" y="14"/>
                    <a:pt x="318" y="14"/>
                  </a:cubicBezTo>
                  <a:cubicBezTo>
                    <a:pt x="295" y="5"/>
                    <a:pt x="271" y="0"/>
                    <a:pt x="248" y="0"/>
                  </a:cubicBezTo>
                </a:path>
              </a:pathLst>
            </a:custGeom>
            <a:solidFill>
              <a:srgbClr val="DBDBD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20">
              <a:extLst>
                <a:ext uri="{FF2B5EF4-FFF2-40B4-BE49-F238E27FC236}">
                  <a16:creationId xmlns:a16="http://schemas.microsoft.com/office/drawing/2014/main" id="{8CC479AD-8D12-4C50-B4FB-6EE23EBF6EB0}"/>
                </a:ext>
              </a:extLst>
            </p:cNvPr>
            <p:cNvSpPr>
              <a:spLocks/>
            </p:cNvSpPr>
            <p:nvPr/>
          </p:nvSpPr>
          <p:spPr bwMode="auto">
            <a:xfrm>
              <a:off x="1250950" y="8064501"/>
              <a:ext cx="2108200" cy="1512888"/>
            </a:xfrm>
            <a:custGeom>
              <a:avLst/>
              <a:gdLst>
                <a:gd name="T0" fmla="*/ 81 w 1328"/>
                <a:gd name="T1" fmla="*/ 0 h 953"/>
                <a:gd name="T2" fmla="*/ 0 w 1328"/>
                <a:gd name="T3" fmla="*/ 204 h 953"/>
                <a:gd name="T4" fmla="*/ 1146 w 1328"/>
                <a:gd name="T5" fmla="*/ 953 h 953"/>
                <a:gd name="T6" fmla="*/ 1328 w 1328"/>
                <a:gd name="T7" fmla="*/ 495 h 953"/>
                <a:gd name="T8" fmla="*/ 81 w 1328"/>
                <a:gd name="T9" fmla="*/ 0 h 953"/>
              </a:gdLst>
              <a:ahLst/>
              <a:cxnLst>
                <a:cxn ang="0">
                  <a:pos x="T0" y="T1"/>
                </a:cxn>
                <a:cxn ang="0">
                  <a:pos x="T2" y="T3"/>
                </a:cxn>
                <a:cxn ang="0">
                  <a:pos x="T4" y="T5"/>
                </a:cxn>
                <a:cxn ang="0">
                  <a:pos x="T6" y="T7"/>
                </a:cxn>
                <a:cxn ang="0">
                  <a:pos x="T8" y="T9"/>
                </a:cxn>
              </a:cxnLst>
              <a:rect l="0" t="0" r="r" b="b"/>
              <a:pathLst>
                <a:path w="1328" h="953">
                  <a:moveTo>
                    <a:pt x="81" y="0"/>
                  </a:moveTo>
                  <a:lnTo>
                    <a:pt x="0" y="204"/>
                  </a:lnTo>
                  <a:lnTo>
                    <a:pt x="1146" y="953"/>
                  </a:lnTo>
                  <a:lnTo>
                    <a:pt x="1328" y="495"/>
                  </a:lnTo>
                  <a:lnTo>
                    <a:pt x="81" y="0"/>
                  </a:lnTo>
                  <a:close/>
                </a:path>
              </a:pathLst>
            </a:custGeom>
            <a:solidFill>
              <a:srgbClr val="88888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21">
              <a:extLst>
                <a:ext uri="{FF2B5EF4-FFF2-40B4-BE49-F238E27FC236}">
                  <a16:creationId xmlns:a16="http://schemas.microsoft.com/office/drawing/2014/main" id="{554F774D-73E8-41CE-9399-53AC938E283A}"/>
                </a:ext>
              </a:extLst>
            </p:cNvPr>
            <p:cNvSpPr>
              <a:spLocks/>
            </p:cNvSpPr>
            <p:nvPr/>
          </p:nvSpPr>
          <p:spPr bwMode="auto">
            <a:xfrm>
              <a:off x="1250950" y="8064501"/>
              <a:ext cx="2108200" cy="1512888"/>
            </a:xfrm>
            <a:custGeom>
              <a:avLst/>
              <a:gdLst>
                <a:gd name="T0" fmla="*/ 81 w 1328"/>
                <a:gd name="T1" fmla="*/ 0 h 953"/>
                <a:gd name="T2" fmla="*/ 0 w 1328"/>
                <a:gd name="T3" fmla="*/ 204 h 953"/>
                <a:gd name="T4" fmla="*/ 1146 w 1328"/>
                <a:gd name="T5" fmla="*/ 953 h 953"/>
                <a:gd name="T6" fmla="*/ 1328 w 1328"/>
                <a:gd name="T7" fmla="*/ 495 h 953"/>
                <a:gd name="T8" fmla="*/ 81 w 1328"/>
                <a:gd name="T9" fmla="*/ 0 h 953"/>
              </a:gdLst>
              <a:ahLst/>
              <a:cxnLst>
                <a:cxn ang="0">
                  <a:pos x="T0" y="T1"/>
                </a:cxn>
                <a:cxn ang="0">
                  <a:pos x="T2" y="T3"/>
                </a:cxn>
                <a:cxn ang="0">
                  <a:pos x="T4" y="T5"/>
                </a:cxn>
                <a:cxn ang="0">
                  <a:pos x="T6" y="T7"/>
                </a:cxn>
                <a:cxn ang="0">
                  <a:pos x="T8" y="T9"/>
                </a:cxn>
              </a:cxnLst>
              <a:rect l="0" t="0" r="r" b="b"/>
              <a:pathLst>
                <a:path w="1328" h="953">
                  <a:moveTo>
                    <a:pt x="81" y="0"/>
                  </a:moveTo>
                  <a:lnTo>
                    <a:pt x="0" y="204"/>
                  </a:lnTo>
                  <a:lnTo>
                    <a:pt x="1146" y="953"/>
                  </a:lnTo>
                  <a:lnTo>
                    <a:pt x="1328" y="495"/>
                  </a:lnTo>
                  <a:lnTo>
                    <a:pt x="81"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 name="Freeform 22">
              <a:extLst>
                <a:ext uri="{FF2B5EF4-FFF2-40B4-BE49-F238E27FC236}">
                  <a16:creationId xmlns:a16="http://schemas.microsoft.com/office/drawing/2014/main" id="{E3B50E76-3618-402A-B34C-61042A736291}"/>
                </a:ext>
              </a:extLst>
            </p:cNvPr>
            <p:cNvSpPr>
              <a:spLocks/>
            </p:cNvSpPr>
            <p:nvPr/>
          </p:nvSpPr>
          <p:spPr bwMode="auto">
            <a:xfrm>
              <a:off x="3173413" y="9371013"/>
              <a:ext cx="150813" cy="300038"/>
            </a:xfrm>
            <a:custGeom>
              <a:avLst/>
              <a:gdLst>
                <a:gd name="T0" fmla="*/ 146 w 176"/>
                <a:gd name="T1" fmla="*/ 0 h 350"/>
                <a:gd name="T2" fmla="*/ 121 w 176"/>
                <a:gd name="T3" fmla="*/ 17 h 350"/>
                <a:gd name="T4" fmla="*/ 0 w 176"/>
                <a:gd name="T5" fmla="*/ 320 h 350"/>
                <a:gd name="T6" fmla="*/ 46 w 176"/>
                <a:gd name="T7" fmla="*/ 350 h 350"/>
                <a:gd name="T8" fmla="*/ 171 w 176"/>
                <a:gd name="T9" fmla="*/ 37 h 350"/>
                <a:gd name="T10" fmla="*/ 156 w 176"/>
                <a:gd name="T11" fmla="*/ 2 h 350"/>
                <a:gd name="T12" fmla="*/ 146 w 176"/>
                <a:gd name="T13" fmla="*/ 0 h 350"/>
              </a:gdLst>
              <a:ahLst/>
              <a:cxnLst>
                <a:cxn ang="0">
                  <a:pos x="T0" y="T1"/>
                </a:cxn>
                <a:cxn ang="0">
                  <a:pos x="T2" y="T3"/>
                </a:cxn>
                <a:cxn ang="0">
                  <a:pos x="T4" y="T5"/>
                </a:cxn>
                <a:cxn ang="0">
                  <a:pos x="T6" y="T7"/>
                </a:cxn>
                <a:cxn ang="0">
                  <a:pos x="T8" y="T9"/>
                </a:cxn>
                <a:cxn ang="0">
                  <a:pos x="T10" y="T11"/>
                </a:cxn>
                <a:cxn ang="0">
                  <a:pos x="T12" y="T13"/>
                </a:cxn>
              </a:cxnLst>
              <a:rect l="0" t="0" r="r" b="b"/>
              <a:pathLst>
                <a:path w="176" h="350">
                  <a:moveTo>
                    <a:pt x="146" y="0"/>
                  </a:moveTo>
                  <a:cubicBezTo>
                    <a:pt x="135" y="0"/>
                    <a:pt x="125" y="7"/>
                    <a:pt x="121" y="17"/>
                  </a:cubicBezTo>
                  <a:cubicBezTo>
                    <a:pt x="0" y="320"/>
                    <a:pt x="0" y="320"/>
                    <a:pt x="0" y="320"/>
                  </a:cubicBezTo>
                  <a:cubicBezTo>
                    <a:pt x="46" y="350"/>
                    <a:pt x="46" y="350"/>
                    <a:pt x="46" y="350"/>
                  </a:cubicBezTo>
                  <a:cubicBezTo>
                    <a:pt x="171" y="37"/>
                    <a:pt x="171" y="37"/>
                    <a:pt x="171" y="37"/>
                  </a:cubicBezTo>
                  <a:cubicBezTo>
                    <a:pt x="176" y="23"/>
                    <a:pt x="169" y="8"/>
                    <a:pt x="156" y="2"/>
                  </a:cubicBezTo>
                  <a:cubicBezTo>
                    <a:pt x="152" y="1"/>
                    <a:pt x="149" y="0"/>
                    <a:pt x="146" y="0"/>
                  </a:cubicBezTo>
                </a:path>
              </a:pathLst>
            </a:custGeom>
            <a:solidFill>
              <a:srgbClr val="92929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23">
              <a:extLst>
                <a:ext uri="{FF2B5EF4-FFF2-40B4-BE49-F238E27FC236}">
                  <a16:creationId xmlns:a16="http://schemas.microsoft.com/office/drawing/2014/main" id="{C9C866BF-A313-457F-8EED-14217ED43324}"/>
                </a:ext>
              </a:extLst>
            </p:cNvPr>
            <p:cNvSpPr>
              <a:spLocks/>
            </p:cNvSpPr>
            <p:nvPr/>
          </p:nvSpPr>
          <p:spPr bwMode="auto">
            <a:xfrm>
              <a:off x="3430588" y="9647238"/>
              <a:ext cx="180975" cy="109538"/>
            </a:xfrm>
            <a:custGeom>
              <a:avLst/>
              <a:gdLst>
                <a:gd name="T0" fmla="*/ 12 w 114"/>
                <a:gd name="T1" fmla="*/ 0 h 69"/>
                <a:gd name="T2" fmla="*/ 0 w 114"/>
                <a:gd name="T3" fmla="*/ 28 h 69"/>
                <a:gd name="T4" fmla="*/ 103 w 114"/>
                <a:gd name="T5" fmla="*/ 69 h 69"/>
                <a:gd name="T6" fmla="*/ 114 w 114"/>
                <a:gd name="T7" fmla="*/ 41 h 69"/>
                <a:gd name="T8" fmla="*/ 12 w 114"/>
                <a:gd name="T9" fmla="*/ 0 h 69"/>
              </a:gdLst>
              <a:ahLst/>
              <a:cxnLst>
                <a:cxn ang="0">
                  <a:pos x="T0" y="T1"/>
                </a:cxn>
                <a:cxn ang="0">
                  <a:pos x="T2" y="T3"/>
                </a:cxn>
                <a:cxn ang="0">
                  <a:pos x="T4" y="T5"/>
                </a:cxn>
                <a:cxn ang="0">
                  <a:pos x="T6" y="T7"/>
                </a:cxn>
                <a:cxn ang="0">
                  <a:pos x="T8" y="T9"/>
                </a:cxn>
              </a:cxnLst>
              <a:rect l="0" t="0" r="r" b="b"/>
              <a:pathLst>
                <a:path w="114" h="69">
                  <a:moveTo>
                    <a:pt x="12" y="0"/>
                  </a:moveTo>
                  <a:lnTo>
                    <a:pt x="0" y="28"/>
                  </a:lnTo>
                  <a:lnTo>
                    <a:pt x="103" y="69"/>
                  </a:lnTo>
                  <a:lnTo>
                    <a:pt x="114" y="41"/>
                  </a:lnTo>
                  <a:lnTo>
                    <a:pt x="12" y="0"/>
                  </a:lnTo>
                  <a:close/>
                </a:path>
              </a:pathLst>
            </a:custGeom>
            <a:solidFill>
              <a:srgbClr val="E0E0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24">
              <a:extLst>
                <a:ext uri="{FF2B5EF4-FFF2-40B4-BE49-F238E27FC236}">
                  <a16:creationId xmlns:a16="http://schemas.microsoft.com/office/drawing/2014/main" id="{73801DDF-5227-4E76-8163-86C6EDB7B0C7}"/>
                </a:ext>
              </a:extLst>
            </p:cNvPr>
            <p:cNvSpPr>
              <a:spLocks noEditPoints="1"/>
            </p:cNvSpPr>
            <p:nvPr/>
          </p:nvSpPr>
          <p:spPr bwMode="auto">
            <a:xfrm>
              <a:off x="1819275" y="9755188"/>
              <a:ext cx="3232150" cy="1893888"/>
            </a:xfrm>
            <a:custGeom>
              <a:avLst/>
              <a:gdLst>
                <a:gd name="T0" fmla="*/ 328 w 3770"/>
                <a:gd name="T1" fmla="*/ 1307 h 2208"/>
                <a:gd name="T2" fmla="*/ 535 w 3770"/>
                <a:gd name="T3" fmla="*/ 967 h 2208"/>
                <a:gd name="T4" fmla="*/ 953 w 3770"/>
                <a:gd name="T5" fmla="*/ 403 h 2208"/>
                <a:gd name="T6" fmla="*/ 1533 w 3770"/>
                <a:gd name="T7" fmla="*/ 464 h 2208"/>
                <a:gd name="T8" fmla="*/ 2220 w 3770"/>
                <a:gd name="T9" fmla="*/ 691 h 2208"/>
                <a:gd name="T10" fmla="*/ 3032 w 3770"/>
                <a:gd name="T11" fmla="*/ 385 h 2208"/>
                <a:gd name="T12" fmla="*/ 2930 w 3770"/>
                <a:gd name="T13" fmla="*/ 283 h 2208"/>
                <a:gd name="T14" fmla="*/ 3086 w 3770"/>
                <a:gd name="T15" fmla="*/ 324 h 2208"/>
                <a:gd name="T16" fmla="*/ 3530 w 3770"/>
                <a:gd name="T17" fmla="*/ 1 h 2208"/>
                <a:gd name="T18" fmla="*/ 3691 w 3770"/>
                <a:gd name="T19" fmla="*/ 411 h 2208"/>
                <a:gd name="T20" fmla="*/ 3205 w 3770"/>
                <a:gd name="T21" fmla="*/ 455 h 2208"/>
                <a:gd name="T22" fmla="*/ 2805 w 3770"/>
                <a:gd name="T23" fmla="*/ 655 h 2208"/>
                <a:gd name="T24" fmla="*/ 1640 w 3770"/>
                <a:gd name="T25" fmla="*/ 572 h 2208"/>
                <a:gd name="T26" fmla="*/ 1304 w 3770"/>
                <a:gd name="T27" fmla="*/ 432 h 2208"/>
                <a:gd name="T28" fmla="*/ 765 w 3770"/>
                <a:gd name="T29" fmla="*/ 669 h 2208"/>
                <a:gd name="T30" fmla="*/ 547 w 3770"/>
                <a:gd name="T31" fmla="*/ 1149 h 2208"/>
                <a:gd name="T32" fmla="*/ 916 w 3770"/>
                <a:gd name="T33" fmla="*/ 1080 h 2208"/>
                <a:gd name="T34" fmla="*/ 1115 w 3770"/>
                <a:gd name="T35" fmla="*/ 1570 h 2208"/>
                <a:gd name="T36" fmla="*/ 502 w 3770"/>
                <a:gd name="T37" fmla="*/ 1348 h 2208"/>
                <a:gd name="T38" fmla="*/ 364 w 3770"/>
                <a:gd name="T39" fmla="*/ 1350 h 2208"/>
                <a:gd name="T40" fmla="*/ 86 w 3770"/>
                <a:gd name="T41" fmla="*/ 1936 h 2208"/>
                <a:gd name="T42" fmla="*/ 136 w 3770"/>
                <a:gd name="T43" fmla="*/ 2059 h 2208"/>
                <a:gd name="T44" fmla="*/ 64 w 3770"/>
                <a:gd name="T45" fmla="*/ 2166 h 2208"/>
                <a:gd name="T46" fmla="*/ 55 w 3770"/>
                <a:gd name="T47" fmla="*/ 2005 h 2208"/>
                <a:gd name="T48" fmla="*/ 47 w 3770"/>
                <a:gd name="T49" fmla="*/ 1652 h 2208"/>
                <a:gd name="T50" fmla="*/ 1115 w 3770"/>
                <a:gd name="T51" fmla="*/ 1309 h 2208"/>
                <a:gd name="T52" fmla="*/ 616 w 3770"/>
                <a:gd name="T53" fmla="*/ 1176 h 2208"/>
                <a:gd name="T54" fmla="*/ 557 w 3770"/>
                <a:gd name="T55" fmla="*/ 1335 h 2208"/>
                <a:gd name="T56" fmla="*/ 1072 w 3770"/>
                <a:gd name="T57" fmla="*/ 1533 h 2208"/>
                <a:gd name="T58" fmla="*/ 1115 w 3770"/>
                <a:gd name="T59" fmla="*/ 1309 h 2208"/>
                <a:gd name="T60" fmla="*/ 3530 w 3770"/>
                <a:gd name="T61" fmla="*/ 57 h 2208"/>
                <a:gd name="T62" fmla="*/ 3128 w 3770"/>
                <a:gd name="T63" fmla="*/ 362 h 2208"/>
                <a:gd name="T64" fmla="*/ 3226 w 3770"/>
                <a:gd name="T65" fmla="*/ 403 h 2208"/>
                <a:gd name="T66" fmla="*/ 3648 w 3770"/>
                <a:gd name="T67" fmla="*/ 375 h 2208"/>
                <a:gd name="T68" fmla="*/ 3687 w 3770"/>
                <a:gd name="T69" fmla="*/ 17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70" h="2208">
                  <a:moveTo>
                    <a:pt x="80" y="1583"/>
                  </a:moveTo>
                  <a:cubicBezTo>
                    <a:pt x="142" y="1473"/>
                    <a:pt x="236" y="1385"/>
                    <a:pt x="328" y="1307"/>
                  </a:cubicBezTo>
                  <a:cubicBezTo>
                    <a:pt x="378" y="1265"/>
                    <a:pt x="430" y="1222"/>
                    <a:pt x="488" y="1184"/>
                  </a:cubicBezTo>
                  <a:cubicBezTo>
                    <a:pt x="492" y="1114"/>
                    <a:pt x="507" y="1041"/>
                    <a:pt x="535" y="967"/>
                  </a:cubicBezTo>
                  <a:cubicBezTo>
                    <a:pt x="580" y="844"/>
                    <a:pt x="654" y="731"/>
                    <a:pt x="719" y="637"/>
                  </a:cubicBezTo>
                  <a:cubicBezTo>
                    <a:pt x="779" y="551"/>
                    <a:pt x="851" y="455"/>
                    <a:pt x="953" y="403"/>
                  </a:cubicBezTo>
                  <a:cubicBezTo>
                    <a:pt x="1054" y="350"/>
                    <a:pt x="1184" y="342"/>
                    <a:pt x="1318" y="378"/>
                  </a:cubicBezTo>
                  <a:cubicBezTo>
                    <a:pt x="1391" y="397"/>
                    <a:pt x="1463" y="431"/>
                    <a:pt x="1533" y="464"/>
                  </a:cubicBezTo>
                  <a:cubicBezTo>
                    <a:pt x="1577" y="485"/>
                    <a:pt x="1619" y="504"/>
                    <a:pt x="1660" y="520"/>
                  </a:cubicBezTo>
                  <a:cubicBezTo>
                    <a:pt x="1840" y="590"/>
                    <a:pt x="2027" y="662"/>
                    <a:pt x="2220" y="691"/>
                  </a:cubicBezTo>
                  <a:cubicBezTo>
                    <a:pt x="2370" y="713"/>
                    <a:pt x="2588" y="716"/>
                    <a:pt x="2777" y="607"/>
                  </a:cubicBezTo>
                  <a:cubicBezTo>
                    <a:pt x="2875" y="550"/>
                    <a:pt x="2954" y="471"/>
                    <a:pt x="3032" y="385"/>
                  </a:cubicBezTo>
                  <a:cubicBezTo>
                    <a:pt x="2909" y="335"/>
                    <a:pt x="2909" y="335"/>
                    <a:pt x="2909" y="335"/>
                  </a:cubicBezTo>
                  <a:cubicBezTo>
                    <a:pt x="2930" y="283"/>
                    <a:pt x="2930" y="283"/>
                    <a:pt x="2930" y="283"/>
                  </a:cubicBezTo>
                  <a:cubicBezTo>
                    <a:pt x="3072" y="341"/>
                    <a:pt x="3072" y="341"/>
                    <a:pt x="3072" y="341"/>
                  </a:cubicBezTo>
                  <a:cubicBezTo>
                    <a:pt x="3076" y="335"/>
                    <a:pt x="3081" y="330"/>
                    <a:pt x="3086" y="324"/>
                  </a:cubicBezTo>
                  <a:cubicBezTo>
                    <a:pt x="3160" y="240"/>
                    <a:pt x="3238" y="153"/>
                    <a:pt x="3329" y="83"/>
                  </a:cubicBezTo>
                  <a:cubicBezTo>
                    <a:pt x="3376" y="47"/>
                    <a:pt x="3447" y="0"/>
                    <a:pt x="3530" y="1"/>
                  </a:cubicBezTo>
                  <a:cubicBezTo>
                    <a:pt x="3622" y="2"/>
                    <a:pt x="3708" y="66"/>
                    <a:pt x="3740" y="155"/>
                  </a:cubicBezTo>
                  <a:cubicBezTo>
                    <a:pt x="3770" y="239"/>
                    <a:pt x="3751" y="339"/>
                    <a:pt x="3691" y="411"/>
                  </a:cubicBezTo>
                  <a:cubicBezTo>
                    <a:pt x="3636" y="477"/>
                    <a:pt x="3548" y="518"/>
                    <a:pt x="3456" y="519"/>
                  </a:cubicBezTo>
                  <a:cubicBezTo>
                    <a:pt x="3366" y="520"/>
                    <a:pt x="3280" y="485"/>
                    <a:pt x="3205" y="455"/>
                  </a:cubicBezTo>
                  <a:cubicBezTo>
                    <a:pt x="3087" y="407"/>
                    <a:pt x="3087" y="407"/>
                    <a:pt x="3087" y="407"/>
                  </a:cubicBezTo>
                  <a:cubicBezTo>
                    <a:pt x="3004" y="500"/>
                    <a:pt x="2916" y="592"/>
                    <a:pt x="2805" y="655"/>
                  </a:cubicBezTo>
                  <a:cubicBezTo>
                    <a:pt x="2602" y="773"/>
                    <a:pt x="2370" y="770"/>
                    <a:pt x="2212" y="746"/>
                  </a:cubicBezTo>
                  <a:cubicBezTo>
                    <a:pt x="2012" y="717"/>
                    <a:pt x="1823" y="643"/>
                    <a:pt x="1640" y="572"/>
                  </a:cubicBezTo>
                  <a:cubicBezTo>
                    <a:pt x="1597" y="556"/>
                    <a:pt x="1552" y="535"/>
                    <a:pt x="1509" y="515"/>
                  </a:cubicBezTo>
                  <a:cubicBezTo>
                    <a:pt x="1442" y="483"/>
                    <a:pt x="1371" y="450"/>
                    <a:pt x="1304" y="432"/>
                  </a:cubicBezTo>
                  <a:cubicBezTo>
                    <a:pt x="1183" y="399"/>
                    <a:pt x="1068" y="407"/>
                    <a:pt x="979" y="452"/>
                  </a:cubicBezTo>
                  <a:cubicBezTo>
                    <a:pt x="888" y="499"/>
                    <a:pt x="824" y="585"/>
                    <a:pt x="765" y="669"/>
                  </a:cubicBezTo>
                  <a:cubicBezTo>
                    <a:pt x="698" y="765"/>
                    <a:pt x="631" y="869"/>
                    <a:pt x="587" y="986"/>
                  </a:cubicBezTo>
                  <a:cubicBezTo>
                    <a:pt x="567" y="1041"/>
                    <a:pt x="554" y="1096"/>
                    <a:pt x="547" y="1149"/>
                  </a:cubicBezTo>
                  <a:cubicBezTo>
                    <a:pt x="562" y="1141"/>
                    <a:pt x="577" y="1133"/>
                    <a:pt x="593" y="1126"/>
                  </a:cubicBezTo>
                  <a:cubicBezTo>
                    <a:pt x="670" y="1090"/>
                    <a:pt x="790" y="1053"/>
                    <a:pt x="916" y="1080"/>
                  </a:cubicBezTo>
                  <a:cubicBezTo>
                    <a:pt x="1034" y="1106"/>
                    <a:pt x="1132" y="1189"/>
                    <a:pt x="1168" y="1291"/>
                  </a:cubicBezTo>
                  <a:cubicBezTo>
                    <a:pt x="1200" y="1385"/>
                    <a:pt x="1179" y="1494"/>
                    <a:pt x="1115" y="1570"/>
                  </a:cubicBezTo>
                  <a:cubicBezTo>
                    <a:pt x="1029" y="1670"/>
                    <a:pt x="873" y="1703"/>
                    <a:pt x="742" y="1647"/>
                  </a:cubicBezTo>
                  <a:cubicBezTo>
                    <a:pt x="627" y="1598"/>
                    <a:pt x="535" y="1484"/>
                    <a:pt x="502" y="1348"/>
                  </a:cubicBezTo>
                  <a:cubicBezTo>
                    <a:pt x="495" y="1317"/>
                    <a:pt x="490" y="1285"/>
                    <a:pt x="488" y="1252"/>
                  </a:cubicBezTo>
                  <a:cubicBezTo>
                    <a:pt x="444" y="1283"/>
                    <a:pt x="403" y="1316"/>
                    <a:pt x="364" y="1350"/>
                  </a:cubicBezTo>
                  <a:cubicBezTo>
                    <a:pt x="276" y="1424"/>
                    <a:pt x="186" y="1508"/>
                    <a:pt x="128" y="1610"/>
                  </a:cubicBezTo>
                  <a:cubicBezTo>
                    <a:pt x="66" y="1720"/>
                    <a:pt x="51" y="1839"/>
                    <a:pt x="86" y="1936"/>
                  </a:cubicBezTo>
                  <a:cubicBezTo>
                    <a:pt x="92" y="1951"/>
                    <a:pt x="99" y="1966"/>
                    <a:pt x="106" y="1982"/>
                  </a:cubicBezTo>
                  <a:cubicBezTo>
                    <a:pt x="117" y="2006"/>
                    <a:pt x="129" y="2032"/>
                    <a:pt x="136" y="2059"/>
                  </a:cubicBezTo>
                  <a:cubicBezTo>
                    <a:pt x="148" y="2106"/>
                    <a:pt x="145" y="2170"/>
                    <a:pt x="100" y="2208"/>
                  </a:cubicBezTo>
                  <a:cubicBezTo>
                    <a:pt x="64" y="2166"/>
                    <a:pt x="64" y="2166"/>
                    <a:pt x="64" y="2166"/>
                  </a:cubicBezTo>
                  <a:cubicBezTo>
                    <a:pt x="89" y="2144"/>
                    <a:pt x="89" y="2102"/>
                    <a:pt x="82" y="2073"/>
                  </a:cubicBezTo>
                  <a:cubicBezTo>
                    <a:pt x="76" y="2050"/>
                    <a:pt x="66" y="2028"/>
                    <a:pt x="55" y="2005"/>
                  </a:cubicBezTo>
                  <a:cubicBezTo>
                    <a:pt x="48" y="1989"/>
                    <a:pt x="40" y="1973"/>
                    <a:pt x="34" y="1955"/>
                  </a:cubicBezTo>
                  <a:cubicBezTo>
                    <a:pt x="0" y="1863"/>
                    <a:pt x="5" y="1756"/>
                    <a:pt x="47" y="1652"/>
                  </a:cubicBezTo>
                  <a:cubicBezTo>
                    <a:pt x="56" y="1628"/>
                    <a:pt x="67" y="1605"/>
                    <a:pt x="80" y="1583"/>
                  </a:cubicBezTo>
                  <a:close/>
                  <a:moveTo>
                    <a:pt x="1115" y="1309"/>
                  </a:moveTo>
                  <a:cubicBezTo>
                    <a:pt x="1086" y="1225"/>
                    <a:pt x="1003" y="1156"/>
                    <a:pt x="904" y="1135"/>
                  </a:cubicBezTo>
                  <a:cubicBezTo>
                    <a:pt x="793" y="1111"/>
                    <a:pt x="686" y="1144"/>
                    <a:pt x="616" y="1176"/>
                  </a:cubicBezTo>
                  <a:cubicBezTo>
                    <a:pt x="591" y="1188"/>
                    <a:pt x="567" y="1201"/>
                    <a:pt x="543" y="1216"/>
                  </a:cubicBezTo>
                  <a:cubicBezTo>
                    <a:pt x="543" y="1257"/>
                    <a:pt x="547" y="1297"/>
                    <a:pt x="557" y="1335"/>
                  </a:cubicBezTo>
                  <a:cubicBezTo>
                    <a:pt x="585" y="1454"/>
                    <a:pt x="665" y="1553"/>
                    <a:pt x="764" y="1596"/>
                  </a:cubicBezTo>
                  <a:cubicBezTo>
                    <a:pt x="871" y="1641"/>
                    <a:pt x="1003" y="1614"/>
                    <a:pt x="1072" y="1533"/>
                  </a:cubicBezTo>
                  <a:cubicBezTo>
                    <a:pt x="1088" y="1515"/>
                    <a:pt x="1101" y="1493"/>
                    <a:pt x="1110" y="1471"/>
                  </a:cubicBezTo>
                  <a:cubicBezTo>
                    <a:pt x="1130" y="1420"/>
                    <a:pt x="1132" y="1361"/>
                    <a:pt x="1115" y="1309"/>
                  </a:cubicBezTo>
                  <a:close/>
                  <a:moveTo>
                    <a:pt x="3687" y="174"/>
                  </a:moveTo>
                  <a:cubicBezTo>
                    <a:pt x="3663" y="107"/>
                    <a:pt x="3597" y="58"/>
                    <a:pt x="3530" y="57"/>
                  </a:cubicBezTo>
                  <a:cubicBezTo>
                    <a:pt x="3479" y="57"/>
                    <a:pt x="3427" y="79"/>
                    <a:pt x="3363" y="127"/>
                  </a:cubicBezTo>
                  <a:cubicBezTo>
                    <a:pt x="3276" y="194"/>
                    <a:pt x="3201" y="279"/>
                    <a:pt x="3128" y="362"/>
                  </a:cubicBezTo>
                  <a:cubicBezTo>
                    <a:pt x="3127" y="362"/>
                    <a:pt x="3127" y="362"/>
                    <a:pt x="3127" y="363"/>
                  </a:cubicBezTo>
                  <a:cubicBezTo>
                    <a:pt x="3226" y="403"/>
                    <a:pt x="3226" y="403"/>
                    <a:pt x="3226" y="403"/>
                  </a:cubicBezTo>
                  <a:cubicBezTo>
                    <a:pt x="3296" y="432"/>
                    <a:pt x="3376" y="464"/>
                    <a:pt x="3455" y="463"/>
                  </a:cubicBezTo>
                  <a:cubicBezTo>
                    <a:pt x="3531" y="462"/>
                    <a:pt x="3603" y="429"/>
                    <a:pt x="3648" y="375"/>
                  </a:cubicBezTo>
                  <a:cubicBezTo>
                    <a:pt x="3663" y="357"/>
                    <a:pt x="3675" y="337"/>
                    <a:pt x="3683" y="316"/>
                  </a:cubicBezTo>
                  <a:cubicBezTo>
                    <a:pt x="3701" y="270"/>
                    <a:pt x="3703" y="219"/>
                    <a:pt x="3687" y="17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25">
              <a:extLst>
                <a:ext uri="{FF2B5EF4-FFF2-40B4-BE49-F238E27FC236}">
                  <a16:creationId xmlns:a16="http://schemas.microsoft.com/office/drawing/2014/main" id="{1EF2B94E-30FE-4018-917C-B9E6FAF013E0}"/>
                </a:ext>
              </a:extLst>
            </p:cNvPr>
            <p:cNvSpPr>
              <a:spLocks/>
            </p:cNvSpPr>
            <p:nvPr/>
          </p:nvSpPr>
          <p:spPr bwMode="auto">
            <a:xfrm>
              <a:off x="1122363" y="11553826"/>
              <a:ext cx="1147763" cy="668338"/>
            </a:xfrm>
            <a:custGeom>
              <a:avLst/>
              <a:gdLst>
                <a:gd name="T0" fmla="*/ 1326 w 1338"/>
                <a:gd name="T1" fmla="*/ 778 h 778"/>
                <a:gd name="T2" fmla="*/ 942 w 1338"/>
                <a:gd name="T3" fmla="*/ 599 h 778"/>
                <a:gd name="T4" fmla="*/ 814 w 1338"/>
                <a:gd name="T5" fmla="*/ 213 h 778"/>
                <a:gd name="T6" fmla="*/ 778 w 1338"/>
                <a:gd name="T7" fmla="*/ 239 h 778"/>
                <a:gd name="T8" fmla="*/ 12 w 1338"/>
                <a:gd name="T9" fmla="*/ 588 h 778"/>
                <a:gd name="T10" fmla="*/ 0 w 1338"/>
                <a:gd name="T11" fmla="*/ 533 h 778"/>
                <a:gd name="T12" fmla="*/ 745 w 1338"/>
                <a:gd name="T13" fmla="*/ 194 h 778"/>
                <a:gd name="T14" fmla="*/ 898 w 1338"/>
                <a:gd name="T15" fmla="*/ 3 h 778"/>
                <a:gd name="T16" fmla="*/ 954 w 1338"/>
                <a:gd name="T17" fmla="*/ 0 h 778"/>
                <a:gd name="T18" fmla="*/ 910 w 1338"/>
                <a:gd name="T19" fmla="*/ 141 h 778"/>
                <a:gd name="T20" fmla="*/ 872 w 1338"/>
                <a:gd name="T21" fmla="*/ 214 h 778"/>
                <a:gd name="T22" fmla="*/ 981 w 1338"/>
                <a:gd name="T23" fmla="*/ 559 h 778"/>
                <a:gd name="T24" fmla="*/ 1338 w 1338"/>
                <a:gd name="T25" fmla="*/ 723 h 778"/>
                <a:gd name="T26" fmla="*/ 1326 w 1338"/>
                <a:gd name="T27" fmla="*/ 778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8" h="778">
                  <a:moveTo>
                    <a:pt x="1326" y="778"/>
                  </a:moveTo>
                  <a:cubicBezTo>
                    <a:pt x="1154" y="741"/>
                    <a:pt x="1032" y="684"/>
                    <a:pt x="942" y="599"/>
                  </a:cubicBezTo>
                  <a:cubicBezTo>
                    <a:pt x="830" y="494"/>
                    <a:pt x="780" y="341"/>
                    <a:pt x="814" y="213"/>
                  </a:cubicBezTo>
                  <a:cubicBezTo>
                    <a:pt x="802" y="222"/>
                    <a:pt x="790" y="231"/>
                    <a:pt x="778" y="239"/>
                  </a:cubicBezTo>
                  <a:cubicBezTo>
                    <a:pt x="550" y="403"/>
                    <a:pt x="285" y="524"/>
                    <a:pt x="12" y="588"/>
                  </a:cubicBezTo>
                  <a:cubicBezTo>
                    <a:pt x="0" y="533"/>
                    <a:pt x="0" y="533"/>
                    <a:pt x="0" y="533"/>
                  </a:cubicBezTo>
                  <a:cubicBezTo>
                    <a:pt x="265" y="471"/>
                    <a:pt x="523" y="353"/>
                    <a:pt x="745" y="194"/>
                  </a:cubicBezTo>
                  <a:cubicBezTo>
                    <a:pt x="819" y="141"/>
                    <a:pt x="898" y="78"/>
                    <a:pt x="898" y="3"/>
                  </a:cubicBezTo>
                  <a:cubicBezTo>
                    <a:pt x="954" y="0"/>
                    <a:pt x="954" y="0"/>
                    <a:pt x="954" y="0"/>
                  </a:cubicBezTo>
                  <a:cubicBezTo>
                    <a:pt x="961" y="62"/>
                    <a:pt x="935" y="102"/>
                    <a:pt x="910" y="141"/>
                  </a:cubicBezTo>
                  <a:cubicBezTo>
                    <a:pt x="896" y="163"/>
                    <a:pt x="881" y="186"/>
                    <a:pt x="872" y="214"/>
                  </a:cubicBezTo>
                  <a:cubicBezTo>
                    <a:pt x="830" y="342"/>
                    <a:pt x="896" y="480"/>
                    <a:pt x="981" y="559"/>
                  </a:cubicBezTo>
                  <a:cubicBezTo>
                    <a:pt x="1063" y="636"/>
                    <a:pt x="1177" y="688"/>
                    <a:pt x="1338" y="723"/>
                  </a:cubicBezTo>
                  <a:lnTo>
                    <a:pt x="1326" y="77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26">
              <a:extLst>
                <a:ext uri="{FF2B5EF4-FFF2-40B4-BE49-F238E27FC236}">
                  <a16:creationId xmlns:a16="http://schemas.microsoft.com/office/drawing/2014/main" id="{D43F2CBE-06A4-45FA-ACA6-36FF09344D97}"/>
                </a:ext>
              </a:extLst>
            </p:cNvPr>
            <p:cNvSpPr>
              <a:spLocks/>
            </p:cNvSpPr>
            <p:nvPr/>
          </p:nvSpPr>
          <p:spPr bwMode="auto">
            <a:xfrm>
              <a:off x="547688" y="11820526"/>
              <a:ext cx="409575" cy="201613"/>
            </a:xfrm>
            <a:custGeom>
              <a:avLst/>
              <a:gdLst>
                <a:gd name="T0" fmla="*/ 219 w 477"/>
                <a:gd name="T1" fmla="*/ 69 h 234"/>
                <a:gd name="T2" fmla="*/ 466 w 477"/>
                <a:gd name="T3" fmla="*/ 26 h 234"/>
                <a:gd name="T4" fmla="*/ 257 w 477"/>
                <a:gd name="T5" fmla="*/ 164 h 234"/>
                <a:gd name="T6" fmla="*/ 10 w 477"/>
                <a:gd name="T7" fmla="*/ 208 h 234"/>
                <a:gd name="T8" fmla="*/ 219 w 477"/>
                <a:gd name="T9" fmla="*/ 69 h 234"/>
              </a:gdLst>
              <a:ahLst/>
              <a:cxnLst>
                <a:cxn ang="0">
                  <a:pos x="T0" y="T1"/>
                </a:cxn>
                <a:cxn ang="0">
                  <a:pos x="T2" y="T3"/>
                </a:cxn>
                <a:cxn ang="0">
                  <a:pos x="T4" y="T5"/>
                </a:cxn>
                <a:cxn ang="0">
                  <a:pos x="T6" y="T7"/>
                </a:cxn>
                <a:cxn ang="0">
                  <a:pos x="T8" y="T9"/>
                </a:cxn>
              </a:cxnLst>
              <a:rect l="0" t="0" r="r" b="b"/>
              <a:pathLst>
                <a:path w="477" h="234">
                  <a:moveTo>
                    <a:pt x="219" y="69"/>
                  </a:moveTo>
                  <a:cubicBezTo>
                    <a:pt x="345" y="19"/>
                    <a:pt x="456" y="0"/>
                    <a:pt x="466" y="26"/>
                  </a:cubicBezTo>
                  <a:cubicBezTo>
                    <a:pt x="477" y="52"/>
                    <a:pt x="383" y="114"/>
                    <a:pt x="257" y="164"/>
                  </a:cubicBezTo>
                  <a:cubicBezTo>
                    <a:pt x="131" y="214"/>
                    <a:pt x="21" y="234"/>
                    <a:pt x="10" y="208"/>
                  </a:cubicBezTo>
                  <a:cubicBezTo>
                    <a:pt x="0" y="181"/>
                    <a:pt x="93" y="119"/>
                    <a:pt x="219" y="69"/>
                  </a:cubicBez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27">
              <a:extLst>
                <a:ext uri="{FF2B5EF4-FFF2-40B4-BE49-F238E27FC236}">
                  <a16:creationId xmlns:a16="http://schemas.microsoft.com/office/drawing/2014/main" id="{0824CFA0-72C6-4288-9366-305985EF2711}"/>
                </a:ext>
              </a:extLst>
            </p:cNvPr>
            <p:cNvSpPr>
              <a:spLocks/>
            </p:cNvSpPr>
            <p:nvPr/>
          </p:nvSpPr>
          <p:spPr bwMode="auto">
            <a:xfrm>
              <a:off x="512763" y="11825288"/>
              <a:ext cx="714375" cy="474663"/>
            </a:xfrm>
            <a:custGeom>
              <a:avLst/>
              <a:gdLst>
                <a:gd name="T0" fmla="*/ 82 w 833"/>
                <a:gd name="T1" fmla="*/ 167 h 553"/>
                <a:gd name="T2" fmla="*/ 53 w 833"/>
                <a:gd name="T3" fmla="*/ 309 h 553"/>
                <a:gd name="T4" fmla="*/ 218 w 833"/>
                <a:gd name="T5" fmla="*/ 400 h 553"/>
                <a:gd name="T6" fmla="*/ 123 w 833"/>
                <a:gd name="T7" fmla="*/ 438 h 553"/>
                <a:gd name="T8" fmla="*/ 97 w 833"/>
                <a:gd name="T9" fmla="*/ 506 h 553"/>
                <a:gd name="T10" fmla="*/ 99 w 833"/>
                <a:gd name="T11" fmla="*/ 512 h 553"/>
                <a:gd name="T12" fmla="*/ 165 w 833"/>
                <a:gd name="T13" fmla="*/ 542 h 553"/>
                <a:gd name="T14" fmla="*/ 833 w 833"/>
                <a:gd name="T15" fmla="*/ 276 h 553"/>
                <a:gd name="T16" fmla="*/ 792 w 833"/>
                <a:gd name="T17" fmla="*/ 172 h 553"/>
                <a:gd name="T18" fmla="*/ 514 w 833"/>
                <a:gd name="T19" fmla="*/ 282 h 553"/>
                <a:gd name="T20" fmla="*/ 565 w 833"/>
                <a:gd name="T21" fmla="*/ 120 h 553"/>
                <a:gd name="T22" fmla="*/ 560 w 833"/>
                <a:gd name="T23" fmla="*/ 50 h 553"/>
                <a:gd name="T24" fmla="*/ 538 w 833"/>
                <a:gd name="T25" fmla="*/ 24 h 553"/>
                <a:gd name="T26" fmla="*/ 467 w 833"/>
                <a:gd name="T27" fmla="*/ 14 h 553"/>
                <a:gd name="T28" fmla="*/ 82 w 833"/>
                <a:gd name="T29" fmla="*/ 16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553">
                  <a:moveTo>
                    <a:pt x="82" y="167"/>
                  </a:moveTo>
                  <a:cubicBezTo>
                    <a:pt x="31" y="183"/>
                    <a:pt x="0" y="273"/>
                    <a:pt x="53" y="309"/>
                  </a:cubicBezTo>
                  <a:cubicBezTo>
                    <a:pt x="124" y="357"/>
                    <a:pt x="201" y="393"/>
                    <a:pt x="218" y="400"/>
                  </a:cubicBezTo>
                  <a:cubicBezTo>
                    <a:pt x="123" y="438"/>
                    <a:pt x="123" y="438"/>
                    <a:pt x="123" y="438"/>
                  </a:cubicBezTo>
                  <a:cubicBezTo>
                    <a:pt x="97" y="448"/>
                    <a:pt x="86" y="479"/>
                    <a:pt x="97" y="506"/>
                  </a:cubicBezTo>
                  <a:cubicBezTo>
                    <a:pt x="99" y="512"/>
                    <a:pt x="99" y="512"/>
                    <a:pt x="99" y="512"/>
                  </a:cubicBezTo>
                  <a:cubicBezTo>
                    <a:pt x="110" y="539"/>
                    <a:pt x="139" y="553"/>
                    <a:pt x="165" y="542"/>
                  </a:cubicBezTo>
                  <a:cubicBezTo>
                    <a:pt x="833" y="276"/>
                    <a:pt x="833" y="276"/>
                    <a:pt x="833" y="276"/>
                  </a:cubicBezTo>
                  <a:cubicBezTo>
                    <a:pt x="792" y="172"/>
                    <a:pt x="792" y="172"/>
                    <a:pt x="792" y="172"/>
                  </a:cubicBezTo>
                  <a:cubicBezTo>
                    <a:pt x="514" y="282"/>
                    <a:pt x="514" y="282"/>
                    <a:pt x="514" y="282"/>
                  </a:cubicBezTo>
                  <a:cubicBezTo>
                    <a:pt x="521" y="261"/>
                    <a:pt x="554" y="149"/>
                    <a:pt x="565" y="120"/>
                  </a:cubicBezTo>
                  <a:cubicBezTo>
                    <a:pt x="578" y="80"/>
                    <a:pt x="560" y="50"/>
                    <a:pt x="560" y="50"/>
                  </a:cubicBezTo>
                  <a:cubicBezTo>
                    <a:pt x="554" y="38"/>
                    <a:pt x="546" y="30"/>
                    <a:pt x="538" y="24"/>
                  </a:cubicBezTo>
                  <a:cubicBezTo>
                    <a:pt x="517" y="8"/>
                    <a:pt x="488" y="0"/>
                    <a:pt x="467" y="14"/>
                  </a:cubicBezTo>
                  <a:cubicBezTo>
                    <a:pt x="399" y="58"/>
                    <a:pt x="139" y="149"/>
                    <a:pt x="82" y="16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28">
              <a:extLst>
                <a:ext uri="{FF2B5EF4-FFF2-40B4-BE49-F238E27FC236}">
                  <a16:creationId xmlns:a16="http://schemas.microsoft.com/office/drawing/2014/main" id="{1051B827-302F-40C2-8B24-3DD2B1B75853}"/>
                </a:ext>
              </a:extLst>
            </p:cNvPr>
            <p:cNvSpPr>
              <a:spLocks/>
            </p:cNvSpPr>
            <p:nvPr/>
          </p:nvSpPr>
          <p:spPr bwMode="auto">
            <a:xfrm>
              <a:off x="1128713" y="11885613"/>
              <a:ext cx="320675" cy="201613"/>
            </a:xfrm>
            <a:custGeom>
              <a:avLst/>
              <a:gdLst>
                <a:gd name="T0" fmla="*/ 345 w 374"/>
                <a:gd name="T1" fmla="*/ 19 h 235"/>
                <a:gd name="T2" fmla="*/ 368 w 374"/>
                <a:gd name="T3" fmla="*/ 78 h 235"/>
                <a:gd name="T4" fmla="*/ 354 w 374"/>
                <a:gd name="T5" fmla="*/ 111 h 235"/>
                <a:gd name="T6" fmla="*/ 42 w 374"/>
                <a:gd name="T7" fmla="*/ 235 h 235"/>
                <a:gd name="T8" fmla="*/ 0 w 374"/>
                <a:gd name="T9" fmla="*/ 130 h 235"/>
                <a:gd name="T10" fmla="*/ 312 w 374"/>
                <a:gd name="T11" fmla="*/ 5 h 235"/>
                <a:gd name="T12" fmla="*/ 345 w 374"/>
                <a:gd name="T13" fmla="*/ 19 h 235"/>
              </a:gdLst>
              <a:ahLst/>
              <a:cxnLst>
                <a:cxn ang="0">
                  <a:pos x="T0" y="T1"/>
                </a:cxn>
                <a:cxn ang="0">
                  <a:pos x="T2" y="T3"/>
                </a:cxn>
                <a:cxn ang="0">
                  <a:pos x="T4" y="T5"/>
                </a:cxn>
                <a:cxn ang="0">
                  <a:pos x="T6" y="T7"/>
                </a:cxn>
                <a:cxn ang="0">
                  <a:pos x="T8" y="T9"/>
                </a:cxn>
                <a:cxn ang="0">
                  <a:pos x="T10" y="T11"/>
                </a:cxn>
                <a:cxn ang="0">
                  <a:pos x="T12" y="T13"/>
                </a:cxn>
              </a:cxnLst>
              <a:rect l="0" t="0" r="r" b="b"/>
              <a:pathLst>
                <a:path w="374" h="235">
                  <a:moveTo>
                    <a:pt x="345" y="19"/>
                  </a:moveTo>
                  <a:cubicBezTo>
                    <a:pt x="368" y="78"/>
                    <a:pt x="368" y="78"/>
                    <a:pt x="368" y="78"/>
                  </a:cubicBezTo>
                  <a:cubicBezTo>
                    <a:pt x="374" y="91"/>
                    <a:pt x="367" y="106"/>
                    <a:pt x="354" y="111"/>
                  </a:cubicBezTo>
                  <a:cubicBezTo>
                    <a:pt x="42" y="235"/>
                    <a:pt x="42" y="235"/>
                    <a:pt x="42" y="235"/>
                  </a:cubicBezTo>
                  <a:cubicBezTo>
                    <a:pt x="0" y="130"/>
                    <a:pt x="0" y="130"/>
                    <a:pt x="0" y="130"/>
                  </a:cubicBezTo>
                  <a:cubicBezTo>
                    <a:pt x="312" y="5"/>
                    <a:pt x="312" y="5"/>
                    <a:pt x="312" y="5"/>
                  </a:cubicBezTo>
                  <a:cubicBezTo>
                    <a:pt x="325" y="0"/>
                    <a:pt x="340" y="6"/>
                    <a:pt x="345" y="19"/>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29">
              <a:extLst>
                <a:ext uri="{FF2B5EF4-FFF2-40B4-BE49-F238E27FC236}">
                  <a16:creationId xmlns:a16="http://schemas.microsoft.com/office/drawing/2014/main" id="{87AA3207-7EE2-4CE2-8C7E-087437D34333}"/>
                </a:ext>
              </a:extLst>
            </p:cNvPr>
            <p:cNvSpPr>
              <a:spLocks/>
            </p:cNvSpPr>
            <p:nvPr/>
          </p:nvSpPr>
          <p:spPr bwMode="auto">
            <a:xfrm>
              <a:off x="2566988" y="12034838"/>
              <a:ext cx="409575" cy="200025"/>
            </a:xfrm>
            <a:custGeom>
              <a:avLst/>
              <a:gdLst>
                <a:gd name="T0" fmla="*/ 257 w 477"/>
                <a:gd name="T1" fmla="*/ 70 h 234"/>
                <a:gd name="T2" fmla="*/ 10 w 477"/>
                <a:gd name="T3" fmla="*/ 26 h 234"/>
                <a:gd name="T4" fmla="*/ 220 w 477"/>
                <a:gd name="T5" fmla="*/ 164 h 234"/>
                <a:gd name="T6" fmla="*/ 467 w 477"/>
                <a:gd name="T7" fmla="*/ 208 h 234"/>
                <a:gd name="T8" fmla="*/ 257 w 477"/>
                <a:gd name="T9" fmla="*/ 70 h 234"/>
              </a:gdLst>
              <a:ahLst/>
              <a:cxnLst>
                <a:cxn ang="0">
                  <a:pos x="T0" y="T1"/>
                </a:cxn>
                <a:cxn ang="0">
                  <a:pos x="T2" y="T3"/>
                </a:cxn>
                <a:cxn ang="0">
                  <a:pos x="T4" y="T5"/>
                </a:cxn>
                <a:cxn ang="0">
                  <a:pos x="T6" y="T7"/>
                </a:cxn>
                <a:cxn ang="0">
                  <a:pos x="T8" y="T9"/>
                </a:cxn>
              </a:cxnLst>
              <a:rect l="0" t="0" r="r" b="b"/>
              <a:pathLst>
                <a:path w="477" h="234">
                  <a:moveTo>
                    <a:pt x="257" y="70"/>
                  </a:moveTo>
                  <a:cubicBezTo>
                    <a:pt x="131" y="19"/>
                    <a:pt x="21" y="0"/>
                    <a:pt x="10" y="26"/>
                  </a:cubicBezTo>
                  <a:cubicBezTo>
                    <a:pt x="0" y="52"/>
                    <a:pt x="94" y="114"/>
                    <a:pt x="220" y="164"/>
                  </a:cubicBezTo>
                  <a:cubicBezTo>
                    <a:pt x="346" y="215"/>
                    <a:pt x="456" y="234"/>
                    <a:pt x="467" y="208"/>
                  </a:cubicBezTo>
                  <a:cubicBezTo>
                    <a:pt x="477" y="182"/>
                    <a:pt x="383" y="120"/>
                    <a:pt x="257" y="70"/>
                  </a:cubicBez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30">
              <a:extLst>
                <a:ext uri="{FF2B5EF4-FFF2-40B4-BE49-F238E27FC236}">
                  <a16:creationId xmlns:a16="http://schemas.microsoft.com/office/drawing/2014/main" id="{92A0AC7A-E95A-4D35-97DE-B45D10427763}"/>
                </a:ext>
              </a:extLst>
            </p:cNvPr>
            <p:cNvSpPr>
              <a:spLocks/>
            </p:cNvSpPr>
            <p:nvPr/>
          </p:nvSpPr>
          <p:spPr bwMode="auto">
            <a:xfrm>
              <a:off x="2297113" y="12039601"/>
              <a:ext cx="714375" cy="473075"/>
            </a:xfrm>
            <a:custGeom>
              <a:avLst/>
              <a:gdLst>
                <a:gd name="T0" fmla="*/ 751 w 833"/>
                <a:gd name="T1" fmla="*/ 167 h 553"/>
                <a:gd name="T2" fmla="*/ 780 w 833"/>
                <a:gd name="T3" fmla="*/ 309 h 553"/>
                <a:gd name="T4" fmla="*/ 615 w 833"/>
                <a:gd name="T5" fmla="*/ 400 h 553"/>
                <a:gd name="T6" fmla="*/ 710 w 833"/>
                <a:gd name="T7" fmla="*/ 438 h 553"/>
                <a:gd name="T8" fmla="*/ 736 w 833"/>
                <a:gd name="T9" fmla="*/ 506 h 553"/>
                <a:gd name="T10" fmla="*/ 734 w 833"/>
                <a:gd name="T11" fmla="*/ 512 h 553"/>
                <a:gd name="T12" fmla="*/ 668 w 833"/>
                <a:gd name="T13" fmla="*/ 543 h 553"/>
                <a:gd name="T14" fmla="*/ 0 w 833"/>
                <a:gd name="T15" fmla="*/ 277 h 553"/>
                <a:gd name="T16" fmla="*/ 41 w 833"/>
                <a:gd name="T17" fmla="*/ 172 h 553"/>
                <a:gd name="T18" fmla="*/ 319 w 833"/>
                <a:gd name="T19" fmla="*/ 283 h 553"/>
                <a:gd name="T20" fmla="*/ 268 w 833"/>
                <a:gd name="T21" fmla="*/ 120 h 553"/>
                <a:gd name="T22" fmla="*/ 273 w 833"/>
                <a:gd name="T23" fmla="*/ 50 h 553"/>
                <a:gd name="T24" fmla="*/ 295 w 833"/>
                <a:gd name="T25" fmla="*/ 24 h 553"/>
                <a:gd name="T26" fmla="*/ 366 w 833"/>
                <a:gd name="T27" fmla="*/ 14 h 553"/>
                <a:gd name="T28" fmla="*/ 751 w 833"/>
                <a:gd name="T29" fmla="*/ 16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553">
                  <a:moveTo>
                    <a:pt x="751" y="167"/>
                  </a:moveTo>
                  <a:cubicBezTo>
                    <a:pt x="802" y="183"/>
                    <a:pt x="833" y="273"/>
                    <a:pt x="780" y="309"/>
                  </a:cubicBezTo>
                  <a:cubicBezTo>
                    <a:pt x="709" y="357"/>
                    <a:pt x="632" y="393"/>
                    <a:pt x="615" y="400"/>
                  </a:cubicBezTo>
                  <a:cubicBezTo>
                    <a:pt x="710" y="438"/>
                    <a:pt x="710" y="438"/>
                    <a:pt x="710" y="438"/>
                  </a:cubicBezTo>
                  <a:cubicBezTo>
                    <a:pt x="736" y="448"/>
                    <a:pt x="747" y="479"/>
                    <a:pt x="736" y="506"/>
                  </a:cubicBezTo>
                  <a:cubicBezTo>
                    <a:pt x="734" y="512"/>
                    <a:pt x="734" y="512"/>
                    <a:pt x="734" y="512"/>
                  </a:cubicBezTo>
                  <a:cubicBezTo>
                    <a:pt x="723" y="539"/>
                    <a:pt x="694" y="553"/>
                    <a:pt x="668" y="543"/>
                  </a:cubicBezTo>
                  <a:cubicBezTo>
                    <a:pt x="0" y="277"/>
                    <a:pt x="0" y="277"/>
                    <a:pt x="0" y="277"/>
                  </a:cubicBezTo>
                  <a:cubicBezTo>
                    <a:pt x="41" y="172"/>
                    <a:pt x="41" y="172"/>
                    <a:pt x="41" y="172"/>
                  </a:cubicBezTo>
                  <a:cubicBezTo>
                    <a:pt x="319" y="283"/>
                    <a:pt x="319" y="283"/>
                    <a:pt x="319" y="283"/>
                  </a:cubicBezTo>
                  <a:cubicBezTo>
                    <a:pt x="312" y="261"/>
                    <a:pt x="278" y="149"/>
                    <a:pt x="268" y="120"/>
                  </a:cubicBezTo>
                  <a:cubicBezTo>
                    <a:pt x="254" y="81"/>
                    <a:pt x="273" y="50"/>
                    <a:pt x="273" y="50"/>
                  </a:cubicBezTo>
                  <a:cubicBezTo>
                    <a:pt x="279" y="39"/>
                    <a:pt x="287" y="30"/>
                    <a:pt x="295" y="24"/>
                  </a:cubicBezTo>
                  <a:cubicBezTo>
                    <a:pt x="316" y="8"/>
                    <a:pt x="345" y="0"/>
                    <a:pt x="366" y="14"/>
                  </a:cubicBezTo>
                  <a:cubicBezTo>
                    <a:pt x="434" y="58"/>
                    <a:pt x="694" y="149"/>
                    <a:pt x="751" y="16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Freeform 31">
              <a:extLst>
                <a:ext uri="{FF2B5EF4-FFF2-40B4-BE49-F238E27FC236}">
                  <a16:creationId xmlns:a16="http://schemas.microsoft.com/office/drawing/2014/main" id="{B11BC5FA-A792-4FF5-99F6-0124D6E2A65C}"/>
                </a:ext>
              </a:extLst>
            </p:cNvPr>
            <p:cNvSpPr>
              <a:spLocks/>
            </p:cNvSpPr>
            <p:nvPr/>
          </p:nvSpPr>
          <p:spPr bwMode="auto">
            <a:xfrm>
              <a:off x="2074863" y="12099926"/>
              <a:ext cx="320675" cy="201613"/>
            </a:xfrm>
            <a:custGeom>
              <a:avLst/>
              <a:gdLst>
                <a:gd name="T0" fmla="*/ 29 w 374"/>
                <a:gd name="T1" fmla="*/ 20 h 235"/>
                <a:gd name="T2" fmla="*/ 6 w 374"/>
                <a:gd name="T3" fmla="*/ 78 h 235"/>
                <a:gd name="T4" fmla="*/ 20 w 374"/>
                <a:gd name="T5" fmla="*/ 111 h 235"/>
                <a:gd name="T6" fmla="*/ 332 w 374"/>
                <a:gd name="T7" fmla="*/ 235 h 235"/>
                <a:gd name="T8" fmla="*/ 374 w 374"/>
                <a:gd name="T9" fmla="*/ 130 h 235"/>
                <a:gd name="T10" fmla="*/ 62 w 374"/>
                <a:gd name="T11" fmla="*/ 6 h 235"/>
                <a:gd name="T12" fmla="*/ 29 w 374"/>
                <a:gd name="T13" fmla="*/ 20 h 235"/>
              </a:gdLst>
              <a:ahLst/>
              <a:cxnLst>
                <a:cxn ang="0">
                  <a:pos x="T0" y="T1"/>
                </a:cxn>
                <a:cxn ang="0">
                  <a:pos x="T2" y="T3"/>
                </a:cxn>
                <a:cxn ang="0">
                  <a:pos x="T4" y="T5"/>
                </a:cxn>
                <a:cxn ang="0">
                  <a:pos x="T6" y="T7"/>
                </a:cxn>
                <a:cxn ang="0">
                  <a:pos x="T8" y="T9"/>
                </a:cxn>
                <a:cxn ang="0">
                  <a:pos x="T10" y="T11"/>
                </a:cxn>
                <a:cxn ang="0">
                  <a:pos x="T12" y="T13"/>
                </a:cxn>
              </a:cxnLst>
              <a:rect l="0" t="0" r="r" b="b"/>
              <a:pathLst>
                <a:path w="374" h="235">
                  <a:moveTo>
                    <a:pt x="29" y="20"/>
                  </a:moveTo>
                  <a:cubicBezTo>
                    <a:pt x="6" y="78"/>
                    <a:pt x="6" y="78"/>
                    <a:pt x="6" y="78"/>
                  </a:cubicBezTo>
                  <a:cubicBezTo>
                    <a:pt x="0" y="91"/>
                    <a:pt x="7" y="106"/>
                    <a:pt x="20" y="111"/>
                  </a:cubicBezTo>
                  <a:cubicBezTo>
                    <a:pt x="332" y="235"/>
                    <a:pt x="332" y="235"/>
                    <a:pt x="332" y="235"/>
                  </a:cubicBezTo>
                  <a:cubicBezTo>
                    <a:pt x="374" y="130"/>
                    <a:pt x="374" y="130"/>
                    <a:pt x="374" y="130"/>
                  </a:cubicBezTo>
                  <a:cubicBezTo>
                    <a:pt x="62" y="6"/>
                    <a:pt x="62" y="6"/>
                    <a:pt x="62" y="6"/>
                  </a:cubicBezTo>
                  <a:cubicBezTo>
                    <a:pt x="49" y="0"/>
                    <a:pt x="34" y="7"/>
                    <a:pt x="29" y="20"/>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32">
              <a:extLst>
                <a:ext uri="{FF2B5EF4-FFF2-40B4-BE49-F238E27FC236}">
                  <a16:creationId xmlns:a16="http://schemas.microsoft.com/office/drawing/2014/main" id="{895ABDF6-20AD-47B7-A5F7-A635134705FA}"/>
                </a:ext>
              </a:extLst>
            </p:cNvPr>
            <p:cNvSpPr>
              <a:spLocks/>
            </p:cNvSpPr>
            <p:nvPr/>
          </p:nvSpPr>
          <p:spPr bwMode="auto">
            <a:xfrm>
              <a:off x="5649913" y="9261476"/>
              <a:ext cx="2667000" cy="2668588"/>
            </a:xfrm>
            <a:custGeom>
              <a:avLst/>
              <a:gdLst>
                <a:gd name="T0" fmla="*/ 3111 w 3111"/>
                <a:gd name="T1" fmla="*/ 1556 h 3112"/>
                <a:gd name="T2" fmla="*/ 3095 w 3111"/>
                <a:gd name="T3" fmla="*/ 1782 h 3112"/>
                <a:gd name="T4" fmla="*/ 1556 w 3111"/>
                <a:gd name="T5" fmla="*/ 3112 h 3112"/>
                <a:gd name="T6" fmla="*/ 1489 w 3111"/>
                <a:gd name="T7" fmla="*/ 3110 h 3112"/>
                <a:gd name="T8" fmla="*/ 0 w 3111"/>
                <a:gd name="T9" fmla="*/ 1556 h 3112"/>
                <a:gd name="T10" fmla="*/ 1556 w 3111"/>
                <a:gd name="T11" fmla="*/ 0 h 3112"/>
                <a:gd name="T12" fmla="*/ 3111 w 3111"/>
                <a:gd name="T13" fmla="*/ 1556 h 3112"/>
              </a:gdLst>
              <a:ahLst/>
              <a:cxnLst>
                <a:cxn ang="0">
                  <a:pos x="T0" y="T1"/>
                </a:cxn>
                <a:cxn ang="0">
                  <a:pos x="T2" y="T3"/>
                </a:cxn>
                <a:cxn ang="0">
                  <a:pos x="T4" y="T5"/>
                </a:cxn>
                <a:cxn ang="0">
                  <a:pos x="T6" y="T7"/>
                </a:cxn>
                <a:cxn ang="0">
                  <a:pos x="T8" y="T9"/>
                </a:cxn>
                <a:cxn ang="0">
                  <a:pos x="T10" y="T11"/>
                </a:cxn>
                <a:cxn ang="0">
                  <a:pos x="T12" y="T13"/>
                </a:cxn>
              </a:cxnLst>
              <a:rect l="0" t="0" r="r" b="b"/>
              <a:pathLst>
                <a:path w="3111" h="3112">
                  <a:moveTo>
                    <a:pt x="3111" y="1556"/>
                  </a:moveTo>
                  <a:cubicBezTo>
                    <a:pt x="3111" y="1633"/>
                    <a:pt x="3106" y="1708"/>
                    <a:pt x="3095" y="1782"/>
                  </a:cubicBezTo>
                  <a:cubicBezTo>
                    <a:pt x="2986" y="2534"/>
                    <a:pt x="2338" y="3112"/>
                    <a:pt x="1556" y="3112"/>
                  </a:cubicBezTo>
                  <a:cubicBezTo>
                    <a:pt x="1533" y="3112"/>
                    <a:pt x="1511" y="3111"/>
                    <a:pt x="1489" y="3110"/>
                  </a:cubicBezTo>
                  <a:cubicBezTo>
                    <a:pt x="660" y="3075"/>
                    <a:pt x="0" y="2393"/>
                    <a:pt x="0" y="1556"/>
                  </a:cubicBezTo>
                  <a:cubicBezTo>
                    <a:pt x="0" y="697"/>
                    <a:pt x="696" y="0"/>
                    <a:pt x="1556" y="0"/>
                  </a:cubicBezTo>
                  <a:cubicBezTo>
                    <a:pt x="2415" y="0"/>
                    <a:pt x="3111" y="697"/>
                    <a:pt x="3111" y="1556"/>
                  </a:cubicBezTo>
                  <a:close/>
                </a:path>
              </a:pathLst>
            </a:custGeom>
            <a:solidFill>
              <a:srgbClr val="E6E7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33">
              <a:extLst>
                <a:ext uri="{FF2B5EF4-FFF2-40B4-BE49-F238E27FC236}">
                  <a16:creationId xmlns:a16="http://schemas.microsoft.com/office/drawing/2014/main" id="{FEDE93E9-063F-44A6-AA6E-F56C4CCACB59}"/>
                </a:ext>
              </a:extLst>
            </p:cNvPr>
            <p:cNvSpPr>
              <a:spLocks/>
            </p:cNvSpPr>
            <p:nvPr/>
          </p:nvSpPr>
          <p:spPr bwMode="auto">
            <a:xfrm>
              <a:off x="5611813" y="9223376"/>
              <a:ext cx="2743200" cy="2744788"/>
            </a:xfrm>
            <a:custGeom>
              <a:avLst/>
              <a:gdLst>
                <a:gd name="T0" fmla="*/ 1601 w 3201"/>
                <a:gd name="T1" fmla="*/ 0 h 3200"/>
                <a:gd name="T2" fmla="*/ 0 w 3201"/>
                <a:gd name="T3" fmla="*/ 1600 h 3200"/>
                <a:gd name="T4" fmla="*/ 1532 w 3201"/>
                <a:gd name="T5" fmla="*/ 3199 h 3200"/>
                <a:gd name="T6" fmla="*/ 1582 w 3201"/>
                <a:gd name="T7" fmla="*/ 3200 h 3200"/>
                <a:gd name="T8" fmla="*/ 1536 w 3201"/>
                <a:gd name="T9" fmla="*/ 3154 h 3200"/>
                <a:gd name="T10" fmla="*/ 1489 w 3201"/>
                <a:gd name="T11" fmla="*/ 3107 h 3200"/>
                <a:gd name="T12" fmla="*/ 89 w 3201"/>
                <a:gd name="T13" fmla="*/ 1600 h 3200"/>
                <a:gd name="T14" fmla="*/ 1601 w 3201"/>
                <a:gd name="T15" fmla="*/ 89 h 3200"/>
                <a:gd name="T16" fmla="*/ 3112 w 3201"/>
                <a:gd name="T17" fmla="*/ 1600 h 3200"/>
                <a:gd name="T18" fmla="*/ 3101 w 3201"/>
                <a:gd name="T19" fmla="*/ 1782 h 3200"/>
                <a:gd name="T20" fmla="*/ 3141 w 3201"/>
                <a:gd name="T21" fmla="*/ 1821 h 3200"/>
                <a:gd name="T22" fmla="*/ 3180 w 3201"/>
                <a:gd name="T23" fmla="*/ 1860 h 3200"/>
                <a:gd name="T24" fmla="*/ 3184 w 3201"/>
                <a:gd name="T25" fmla="*/ 1832 h 3200"/>
                <a:gd name="T26" fmla="*/ 3201 w 3201"/>
                <a:gd name="T27" fmla="*/ 1600 h 3200"/>
                <a:gd name="T28" fmla="*/ 1601 w 3201"/>
                <a:gd name="T29"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1" h="3200">
                  <a:moveTo>
                    <a:pt x="1601" y="0"/>
                  </a:moveTo>
                  <a:cubicBezTo>
                    <a:pt x="718" y="0"/>
                    <a:pt x="0" y="717"/>
                    <a:pt x="0" y="1600"/>
                  </a:cubicBezTo>
                  <a:cubicBezTo>
                    <a:pt x="0" y="2460"/>
                    <a:pt x="673" y="3162"/>
                    <a:pt x="1532" y="3199"/>
                  </a:cubicBezTo>
                  <a:cubicBezTo>
                    <a:pt x="1548" y="3199"/>
                    <a:pt x="1565" y="3200"/>
                    <a:pt x="1582" y="3200"/>
                  </a:cubicBezTo>
                  <a:cubicBezTo>
                    <a:pt x="1536" y="3154"/>
                    <a:pt x="1536" y="3154"/>
                    <a:pt x="1536" y="3154"/>
                  </a:cubicBezTo>
                  <a:cubicBezTo>
                    <a:pt x="1489" y="3107"/>
                    <a:pt x="1489" y="3107"/>
                    <a:pt x="1489" y="3107"/>
                  </a:cubicBezTo>
                  <a:cubicBezTo>
                    <a:pt x="700" y="3050"/>
                    <a:pt x="89" y="2397"/>
                    <a:pt x="89" y="1600"/>
                  </a:cubicBezTo>
                  <a:cubicBezTo>
                    <a:pt x="89" y="767"/>
                    <a:pt x="767" y="89"/>
                    <a:pt x="1601" y="89"/>
                  </a:cubicBezTo>
                  <a:cubicBezTo>
                    <a:pt x="2434" y="89"/>
                    <a:pt x="3112" y="767"/>
                    <a:pt x="3112" y="1600"/>
                  </a:cubicBezTo>
                  <a:cubicBezTo>
                    <a:pt x="3112" y="1660"/>
                    <a:pt x="3108" y="1722"/>
                    <a:pt x="3101" y="1782"/>
                  </a:cubicBezTo>
                  <a:cubicBezTo>
                    <a:pt x="3141" y="1821"/>
                    <a:pt x="3141" y="1821"/>
                    <a:pt x="3141" y="1821"/>
                  </a:cubicBezTo>
                  <a:cubicBezTo>
                    <a:pt x="3180" y="1860"/>
                    <a:pt x="3180" y="1860"/>
                    <a:pt x="3180" y="1860"/>
                  </a:cubicBezTo>
                  <a:cubicBezTo>
                    <a:pt x="3181" y="1851"/>
                    <a:pt x="3183" y="1842"/>
                    <a:pt x="3184" y="1832"/>
                  </a:cubicBezTo>
                  <a:cubicBezTo>
                    <a:pt x="3195" y="1755"/>
                    <a:pt x="3201" y="1677"/>
                    <a:pt x="3201" y="1600"/>
                  </a:cubicBezTo>
                  <a:cubicBezTo>
                    <a:pt x="3201" y="717"/>
                    <a:pt x="2483" y="0"/>
                    <a:pt x="1601"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34">
              <a:extLst>
                <a:ext uri="{FF2B5EF4-FFF2-40B4-BE49-F238E27FC236}">
                  <a16:creationId xmlns:a16="http://schemas.microsoft.com/office/drawing/2014/main" id="{6F0F048B-1FE8-4059-A1BB-B87148C22B8A}"/>
                </a:ext>
              </a:extLst>
            </p:cNvPr>
            <p:cNvSpPr>
              <a:spLocks/>
            </p:cNvSpPr>
            <p:nvPr/>
          </p:nvSpPr>
          <p:spPr bwMode="auto">
            <a:xfrm>
              <a:off x="6888163" y="10752138"/>
              <a:ext cx="1449388" cy="1216025"/>
            </a:xfrm>
            <a:custGeom>
              <a:avLst/>
              <a:gdLst>
                <a:gd name="T0" fmla="*/ 1691 w 1691"/>
                <a:gd name="T1" fmla="*/ 78 h 1418"/>
                <a:gd name="T2" fmla="*/ 112 w 1691"/>
                <a:gd name="T3" fmla="*/ 1418 h 1418"/>
                <a:gd name="T4" fmla="*/ 93 w 1691"/>
                <a:gd name="T5" fmla="*/ 1418 h 1418"/>
                <a:gd name="T6" fmla="*/ 47 w 1691"/>
                <a:gd name="T7" fmla="*/ 1372 h 1418"/>
                <a:gd name="T8" fmla="*/ 0 w 1691"/>
                <a:gd name="T9" fmla="*/ 1325 h 1418"/>
                <a:gd name="T10" fmla="*/ 46 w 1691"/>
                <a:gd name="T11" fmla="*/ 1328 h 1418"/>
                <a:gd name="T12" fmla="*/ 112 w 1691"/>
                <a:gd name="T13" fmla="*/ 1329 h 1418"/>
                <a:gd name="T14" fmla="*/ 1607 w 1691"/>
                <a:gd name="T15" fmla="*/ 37 h 1418"/>
                <a:gd name="T16" fmla="*/ 1612 w 1691"/>
                <a:gd name="T17" fmla="*/ 0 h 1418"/>
                <a:gd name="T18" fmla="*/ 1652 w 1691"/>
                <a:gd name="T19" fmla="*/ 39 h 1418"/>
                <a:gd name="T20" fmla="*/ 1691 w 1691"/>
                <a:gd name="T21" fmla="*/ 78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1" h="1418">
                  <a:moveTo>
                    <a:pt x="1691" y="78"/>
                  </a:moveTo>
                  <a:cubicBezTo>
                    <a:pt x="1565" y="844"/>
                    <a:pt x="891" y="1418"/>
                    <a:pt x="112" y="1418"/>
                  </a:cubicBezTo>
                  <a:cubicBezTo>
                    <a:pt x="105" y="1418"/>
                    <a:pt x="99" y="1418"/>
                    <a:pt x="93" y="1418"/>
                  </a:cubicBezTo>
                  <a:cubicBezTo>
                    <a:pt x="47" y="1372"/>
                    <a:pt x="47" y="1372"/>
                    <a:pt x="47" y="1372"/>
                  </a:cubicBezTo>
                  <a:cubicBezTo>
                    <a:pt x="0" y="1325"/>
                    <a:pt x="0" y="1325"/>
                    <a:pt x="0" y="1325"/>
                  </a:cubicBezTo>
                  <a:cubicBezTo>
                    <a:pt x="15" y="1326"/>
                    <a:pt x="31" y="1327"/>
                    <a:pt x="46" y="1328"/>
                  </a:cubicBezTo>
                  <a:cubicBezTo>
                    <a:pt x="68" y="1328"/>
                    <a:pt x="90" y="1329"/>
                    <a:pt x="112" y="1329"/>
                  </a:cubicBezTo>
                  <a:cubicBezTo>
                    <a:pt x="857" y="1329"/>
                    <a:pt x="1500" y="774"/>
                    <a:pt x="1607" y="37"/>
                  </a:cubicBezTo>
                  <a:cubicBezTo>
                    <a:pt x="1609" y="25"/>
                    <a:pt x="1611" y="12"/>
                    <a:pt x="1612" y="0"/>
                  </a:cubicBezTo>
                  <a:cubicBezTo>
                    <a:pt x="1652" y="39"/>
                    <a:pt x="1652" y="39"/>
                    <a:pt x="1652" y="39"/>
                  </a:cubicBezTo>
                  <a:lnTo>
                    <a:pt x="1691" y="78"/>
                  </a:lnTo>
                  <a:close/>
                </a:path>
              </a:pathLst>
            </a:custGeom>
            <a:solidFill>
              <a:srgbClr val="9E9E9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35">
              <a:extLst>
                <a:ext uri="{FF2B5EF4-FFF2-40B4-BE49-F238E27FC236}">
                  <a16:creationId xmlns:a16="http://schemas.microsoft.com/office/drawing/2014/main" id="{6AC00CEF-0EE4-4366-956F-1380B5D149D9}"/>
                </a:ext>
              </a:extLst>
            </p:cNvPr>
            <p:cNvSpPr>
              <a:spLocks/>
            </p:cNvSpPr>
            <p:nvPr/>
          </p:nvSpPr>
          <p:spPr bwMode="auto">
            <a:xfrm>
              <a:off x="5715000" y="10093326"/>
              <a:ext cx="2554288" cy="1798638"/>
            </a:xfrm>
            <a:custGeom>
              <a:avLst/>
              <a:gdLst>
                <a:gd name="T0" fmla="*/ 2981 w 2981"/>
                <a:gd name="T1" fmla="*/ 768 h 2097"/>
                <a:gd name="T2" fmla="*/ 2976 w 2981"/>
                <a:gd name="T3" fmla="*/ 805 h 2097"/>
                <a:gd name="T4" fmla="*/ 1481 w 2981"/>
                <a:gd name="T5" fmla="*/ 2097 h 2097"/>
                <a:gd name="T6" fmla="*/ 1415 w 2981"/>
                <a:gd name="T7" fmla="*/ 2096 h 2097"/>
                <a:gd name="T8" fmla="*/ 1369 w 2981"/>
                <a:gd name="T9" fmla="*/ 2093 h 2097"/>
                <a:gd name="T10" fmla="*/ 0 w 2981"/>
                <a:gd name="T11" fmla="*/ 711 h 2097"/>
                <a:gd name="T12" fmla="*/ 2211 w 2981"/>
                <a:gd name="T13" fmla="*/ 0 h 2097"/>
                <a:gd name="T14" fmla="*/ 2981 w 2981"/>
                <a:gd name="T15" fmla="*/ 768 h 20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1" h="2097">
                  <a:moveTo>
                    <a:pt x="2981" y="768"/>
                  </a:moveTo>
                  <a:cubicBezTo>
                    <a:pt x="2980" y="780"/>
                    <a:pt x="2978" y="793"/>
                    <a:pt x="2976" y="805"/>
                  </a:cubicBezTo>
                  <a:cubicBezTo>
                    <a:pt x="2869" y="1542"/>
                    <a:pt x="2226" y="2097"/>
                    <a:pt x="1481" y="2097"/>
                  </a:cubicBezTo>
                  <a:cubicBezTo>
                    <a:pt x="1459" y="2097"/>
                    <a:pt x="1437" y="2096"/>
                    <a:pt x="1415" y="2096"/>
                  </a:cubicBezTo>
                  <a:cubicBezTo>
                    <a:pt x="1400" y="2095"/>
                    <a:pt x="1384" y="2094"/>
                    <a:pt x="1369" y="2093"/>
                  </a:cubicBezTo>
                  <a:cubicBezTo>
                    <a:pt x="0" y="711"/>
                    <a:pt x="0" y="711"/>
                    <a:pt x="0" y="711"/>
                  </a:cubicBezTo>
                  <a:cubicBezTo>
                    <a:pt x="2211" y="0"/>
                    <a:pt x="2211" y="0"/>
                    <a:pt x="2211" y="0"/>
                  </a:cubicBezTo>
                  <a:lnTo>
                    <a:pt x="2981" y="768"/>
                  </a:lnTo>
                  <a:close/>
                </a:path>
              </a:pathLst>
            </a:custGeom>
            <a:solidFill>
              <a:srgbClr val="B8B9B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36">
              <a:extLst>
                <a:ext uri="{FF2B5EF4-FFF2-40B4-BE49-F238E27FC236}">
                  <a16:creationId xmlns:a16="http://schemas.microsoft.com/office/drawing/2014/main" id="{951EC3EC-91C9-42D3-8363-FD7F73CD54CB}"/>
                </a:ext>
              </a:extLst>
            </p:cNvPr>
            <p:cNvSpPr>
              <a:spLocks/>
            </p:cNvSpPr>
            <p:nvPr/>
          </p:nvSpPr>
          <p:spPr bwMode="auto">
            <a:xfrm>
              <a:off x="5654675" y="10494963"/>
              <a:ext cx="566738" cy="207963"/>
            </a:xfrm>
            <a:custGeom>
              <a:avLst/>
              <a:gdLst>
                <a:gd name="T0" fmla="*/ 119 w 661"/>
                <a:gd name="T1" fmla="*/ 243 h 243"/>
                <a:gd name="T2" fmla="*/ 659 w 661"/>
                <a:gd name="T3" fmla="*/ 243 h 243"/>
                <a:gd name="T4" fmla="*/ 661 w 661"/>
                <a:gd name="T5" fmla="*/ 241 h 243"/>
                <a:gd name="T6" fmla="*/ 661 w 661"/>
                <a:gd name="T7" fmla="*/ 22 h 243"/>
                <a:gd name="T8" fmla="*/ 640 w 661"/>
                <a:gd name="T9" fmla="*/ 0 h 243"/>
                <a:gd name="T10" fmla="*/ 122 w 661"/>
                <a:gd name="T11" fmla="*/ 0 h 243"/>
                <a:gd name="T12" fmla="*/ 0 w 661"/>
                <a:gd name="T13" fmla="*/ 123 h 243"/>
                <a:gd name="T14" fmla="*/ 119 w 661"/>
                <a:gd name="T15" fmla="*/ 243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1" h="243">
                  <a:moveTo>
                    <a:pt x="119" y="243"/>
                  </a:moveTo>
                  <a:cubicBezTo>
                    <a:pt x="659" y="243"/>
                    <a:pt x="659" y="243"/>
                    <a:pt x="659" y="243"/>
                  </a:cubicBezTo>
                  <a:cubicBezTo>
                    <a:pt x="660" y="243"/>
                    <a:pt x="661" y="242"/>
                    <a:pt x="661" y="241"/>
                  </a:cubicBezTo>
                  <a:cubicBezTo>
                    <a:pt x="661" y="22"/>
                    <a:pt x="661" y="22"/>
                    <a:pt x="661" y="22"/>
                  </a:cubicBezTo>
                  <a:cubicBezTo>
                    <a:pt x="661" y="10"/>
                    <a:pt x="651" y="0"/>
                    <a:pt x="640" y="0"/>
                  </a:cubicBezTo>
                  <a:cubicBezTo>
                    <a:pt x="122" y="0"/>
                    <a:pt x="122" y="0"/>
                    <a:pt x="122" y="0"/>
                  </a:cubicBezTo>
                  <a:cubicBezTo>
                    <a:pt x="55" y="0"/>
                    <a:pt x="0" y="56"/>
                    <a:pt x="0" y="123"/>
                  </a:cubicBezTo>
                  <a:cubicBezTo>
                    <a:pt x="0" y="189"/>
                    <a:pt x="53" y="243"/>
                    <a:pt x="119" y="243"/>
                  </a:cubicBezTo>
                  <a:close/>
                </a:path>
              </a:pathLst>
            </a:cu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Oval 37">
              <a:extLst>
                <a:ext uri="{FF2B5EF4-FFF2-40B4-BE49-F238E27FC236}">
                  <a16:creationId xmlns:a16="http://schemas.microsoft.com/office/drawing/2014/main" id="{93AD5DAB-0D1B-4736-A135-B6ED7B0479CF}"/>
                </a:ext>
              </a:extLst>
            </p:cNvPr>
            <p:cNvSpPr>
              <a:spLocks noChangeArrowheads="1"/>
            </p:cNvSpPr>
            <p:nvPr/>
          </p:nvSpPr>
          <p:spPr bwMode="auto">
            <a:xfrm>
              <a:off x="6184900" y="9796463"/>
              <a:ext cx="1598613" cy="1598613"/>
            </a:xfrm>
            <a:prstGeom prst="ellipse">
              <a:avLst/>
            </a:pr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38">
              <a:extLst>
                <a:ext uri="{FF2B5EF4-FFF2-40B4-BE49-F238E27FC236}">
                  <a16:creationId xmlns:a16="http://schemas.microsoft.com/office/drawing/2014/main" id="{C99113AE-1DD2-496F-96DB-406BA7F19710}"/>
                </a:ext>
              </a:extLst>
            </p:cNvPr>
            <p:cNvSpPr>
              <a:spLocks/>
            </p:cNvSpPr>
            <p:nvPr/>
          </p:nvSpPr>
          <p:spPr bwMode="auto">
            <a:xfrm>
              <a:off x="6324600" y="9936163"/>
              <a:ext cx="1319213" cy="1319213"/>
            </a:xfrm>
            <a:custGeom>
              <a:avLst/>
              <a:gdLst>
                <a:gd name="T0" fmla="*/ 1539 w 1539"/>
                <a:gd name="T1" fmla="*/ 769 h 1538"/>
                <a:gd name="T2" fmla="*/ 770 w 1539"/>
                <a:gd name="T3" fmla="*/ 1538 h 1538"/>
                <a:gd name="T4" fmla="*/ 173 w 1539"/>
                <a:gd name="T5" fmla="*/ 1254 h 1538"/>
                <a:gd name="T6" fmla="*/ 0 w 1539"/>
                <a:gd name="T7" fmla="*/ 769 h 1538"/>
                <a:gd name="T8" fmla="*/ 770 w 1539"/>
                <a:gd name="T9" fmla="*/ 0 h 1538"/>
                <a:gd name="T10" fmla="*/ 1455 w 1539"/>
                <a:gd name="T11" fmla="*/ 420 h 1538"/>
                <a:gd name="T12" fmla="*/ 1539 w 1539"/>
                <a:gd name="T13" fmla="*/ 769 h 1538"/>
              </a:gdLst>
              <a:ahLst/>
              <a:cxnLst>
                <a:cxn ang="0">
                  <a:pos x="T0" y="T1"/>
                </a:cxn>
                <a:cxn ang="0">
                  <a:pos x="T2" y="T3"/>
                </a:cxn>
                <a:cxn ang="0">
                  <a:pos x="T4" y="T5"/>
                </a:cxn>
                <a:cxn ang="0">
                  <a:pos x="T6" y="T7"/>
                </a:cxn>
                <a:cxn ang="0">
                  <a:pos x="T8" y="T9"/>
                </a:cxn>
                <a:cxn ang="0">
                  <a:pos x="T10" y="T11"/>
                </a:cxn>
                <a:cxn ang="0">
                  <a:pos x="T12" y="T13"/>
                </a:cxn>
              </a:cxnLst>
              <a:rect l="0" t="0" r="r" b="b"/>
              <a:pathLst>
                <a:path w="1539" h="1538">
                  <a:moveTo>
                    <a:pt x="1539" y="769"/>
                  </a:moveTo>
                  <a:cubicBezTo>
                    <a:pt x="1539" y="1194"/>
                    <a:pt x="1194" y="1538"/>
                    <a:pt x="770" y="1538"/>
                  </a:cubicBezTo>
                  <a:cubicBezTo>
                    <a:pt x="529" y="1538"/>
                    <a:pt x="314" y="1427"/>
                    <a:pt x="173" y="1254"/>
                  </a:cubicBezTo>
                  <a:cubicBezTo>
                    <a:pt x="65" y="1122"/>
                    <a:pt x="0" y="953"/>
                    <a:pt x="0" y="769"/>
                  </a:cubicBezTo>
                  <a:cubicBezTo>
                    <a:pt x="0" y="344"/>
                    <a:pt x="345" y="0"/>
                    <a:pt x="770" y="0"/>
                  </a:cubicBezTo>
                  <a:cubicBezTo>
                    <a:pt x="1069" y="0"/>
                    <a:pt x="1328" y="171"/>
                    <a:pt x="1455" y="420"/>
                  </a:cubicBezTo>
                  <a:cubicBezTo>
                    <a:pt x="1509" y="525"/>
                    <a:pt x="1539" y="643"/>
                    <a:pt x="1539" y="769"/>
                  </a:cubicBez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39">
              <a:extLst>
                <a:ext uri="{FF2B5EF4-FFF2-40B4-BE49-F238E27FC236}">
                  <a16:creationId xmlns:a16="http://schemas.microsoft.com/office/drawing/2014/main" id="{8E28BA1C-F7D4-48BB-BA2D-30257A8C3954}"/>
                </a:ext>
              </a:extLst>
            </p:cNvPr>
            <p:cNvSpPr>
              <a:spLocks/>
            </p:cNvSpPr>
            <p:nvPr/>
          </p:nvSpPr>
          <p:spPr bwMode="auto">
            <a:xfrm>
              <a:off x="6400800" y="10053638"/>
              <a:ext cx="1243013" cy="1201738"/>
            </a:xfrm>
            <a:custGeom>
              <a:avLst/>
              <a:gdLst>
                <a:gd name="T0" fmla="*/ 1450 w 1450"/>
                <a:gd name="T1" fmla="*/ 633 h 1402"/>
                <a:gd name="T2" fmla="*/ 681 w 1450"/>
                <a:gd name="T3" fmla="*/ 1402 h 1402"/>
                <a:gd name="T4" fmla="*/ 84 w 1450"/>
                <a:gd name="T5" fmla="*/ 1118 h 1402"/>
                <a:gd name="T6" fmla="*/ 0 w 1450"/>
                <a:gd name="T7" fmla="*/ 769 h 1402"/>
                <a:gd name="T8" fmla="*/ 769 w 1450"/>
                <a:gd name="T9" fmla="*/ 0 h 1402"/>
                <a:gd name="T10" fmla="*/ 1366 w 1450"/>
                <a:gd name="T11" fmla="*/ 284 h 1402"/>
                <a:gd name="T12" fmla="*/ 1450 w 1450"/>
                <a:gd name="T13" fmla="*/ 633 h 1402"/>
              </a:gdLst>
              <a:ahLst/>
              <a:cxnLst>
                <a:cxn ang="0">
                  <a:pos x="T0" y="T1"/>
                </a:cxn>
                <a:cxn ang="0">
                  <a:pos x="T2" y="T3"/>
                </a:cxn>
                <a:cxn ang="0">
                  <a:pos x="T4" y="T5"/>
                </a:cxn>
                <a:cxn ang="0">
                  <a:pos x="T6" y="T7"/>
                </a:cxn>
                <a:cxn ang="0">
                  <a:pos x="T8" y="T9"/>
                </a:cxn>
                <a:cxn ang="0">
                  <a:pos x="T10" y="T11"/>
                </a:cxn>
                <a:cxn ang="0">
                  <a:pos x="T12" y="T13"/>
                </a:cxn>
              </a:cxnLst>
              <a:rect l="0" t="0" r="r" b="b"/>
              <a:pathLst>
                <a:path w="1450" h="1402">
                  <a:moveTo>
                    <a:pt x="1450" y="633"/>
                  </a:moveTo>
                  <a:cubicBezTo>
                    <a:pt x="1450" y="1058"/>
                    <a:pt x="1105" y="1402"/>
                    <a:pt x="681" y="1402"/>
                  </a:cubicBezTo>
                  <a:cubicBezTo>
                    <a:pt x="440" y="1402"/>
                    <a:pt x="225" y="1291"/>
                    <a:pt x="84" y="1118"/>
                  </a:cubicBezTo>
                  <a:cubicBezTo>
                    <a:pt x="30" y="1013"/>
                    <a:pt x="0" y="895"/>
                    <a:pt x="0" y="769"/>
                  </a:cubicBezTo>
                  <a:cubicBezTo>
                    <a:pt x="0" y="345"/>
                    <a:pt x="344" y="0"/>
                    <a:pt x="769" y="0"/>
                  </a:cubicBezTo>
                  <a:cubicBezTo>
                    <a:pt x="1010" y="0"/>
                    <a:pt x="1225" y="111"/>
                    <a:pt x="1366" y="284"/>
                  </a:cubicBezTo>
                  <a:cubicBezTo>
                    <a:pt x="1420" y="389"/>
                    <a:pt x="1450" y="507"/>
                    <a:pt x="1450" y="633"/>
                  </a:cubicBez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40">
              <a:extLst>
                <a:ext uri="{FF2B5EF4-FFF2-40B4-BE49-F238E27FC236}">
                  <a16:creationId xmlns:a16="http://schemas.microsoft.com/office/drawing/2014/main" id="{C3D5BF40-26CE-49DC-8F3E-3D2886215F57}"/>
                </a:ext>
              </a:extLst>
            </p:cNvPr>
            <p:cNvSpPr>
              <a:spLocks/>
            </p:cNvSpPr>
            <p:nvPr/>
          </p:nvSpPr>
          <p:spPr bwMode="auto">
            <a:xfrm>
              <a:off x="5673725" y="708025"/>
              <a:ext cx="4117975" cy="4244975"/>
            </a:xfrm>
            <a:custGeom>
              <a:avLst/>
              <a:gdLst>
                <a:gd name="T0" fmla="*/ 4683 w 4804"/>
                <a:gd name="T1" fmla="*/ 3293 h 4951"/>
                <a:gd name="T2" fmla="*/ 2776 w 4804"/>
                <a:gd name="T3" fmla="*/ 4951 h 4951"/>
                <a:gd name="T4" fmla="*/ 0 w 4804"/>
                <a:gd name="T5" fmla="*/ 1758 h 4951"/>
                <a:gd name="T6" fmla="*/ 1907 w 4804"/>
                <a:gd name="T7" fmla="*/ 100 h 4951"/>
                <a:gd name="T8" fmla="*/ 2295 w 4804"/>
                <a:gd name="T9" fmla="*/ 127 h 4951"/>
                <a:gd name="T10" fmla="*/ 2445 w 4804"/>
                <a:gd name="T11" fmla="*/ 299 h 4951"/>
                <a:gd name="T12" fmla="*/ 2451 w 4804"/>
                <a:gd name="T13" fmla="*/ 307 h 4951"/>
                <a:gd name="T14" fmla="*/ 2593 w 4804"/>
                <a:gd name="T15" fmla="*/ 470 h 4951"/>
                <a:gd name="T16" fmla="*/ 2599 w 4804"/>
                <a:gd name="T17" fmla="*/ 477 h 4951"/>
                <a:gd name="T18" fmla="*/ 2735 w 4804"/>
                <a:gd name="T19" fmla="*/ 633 h 4951"/>
                <a:gd name="T20" fmla="*/ 2741 w 4804"/>
                <a:gd name="T21" fmla="*/ 640 h 4951"/>
                <a:gd name="T22" fmla="*/ 2877 w 4804"/>
                <a:gd name="T23" fmla="*/ 796 h 4951"/>
                <a:gd name="T24" fmla="*/ 2883 w 4804"/>
                <a:gd name="T25" fmla="*/ 803 h 4951"/>
                <a:gd name="T26" fmla="*/ 3019 w 4804"/>
                <a:gd name="T27" fmla="*/ 959 h 4951"/>
                <a:gd name="T28" fmla="*/ 3025 w 4804"/>
                <a:gd name="T29" fmla="*/ 967 h 4951"/>
                <a:gd name="T30" fmla="*/ 4710 w 4804"/>
                <a:gd name="T31" fmla="*/ 2906 h 4951"/>
                <a:gd name="T32" fmla="*/ 4742 w 4804"/>
                <a:gd name="T33" fmla="*/ 2950 h 4951"/>
                <a:gd name="T34" fmla="*/ 4746 w 4804"/>
                <a:gd name="T35" fmla="*/ 2958 h 4951"/>
                <a:gd name="T36" fmla="*/ 4683 w 4804"/>
                <a:gd name="T37" fmla="*/ 3293 h 4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04" h="4951">
                  <a:moveTo>
                    <a:pt x="4683" y="3293"/>
                  </a:moveTo>
                  <a:cubicBezTo>
                    <a:pt x="2776" y="4951"/>
                    <a:pt x="2776" y="4951"/>
                    <a:pt x="2776" y="4951"/>
                  </a:cubicBezTo>
                  <a:cubicBezTo>
                    <a:pt x="0" y="1758"/>
                    <a:pt x="0" y="1758"/>
                    <a:pt x="0" y="1758"/>
                  </a:cubicBezTo>
                  <a:cubicBezTo>
                    <a:pt x="1907" y="100"/>
                    <a:pt x="1907" y="100"/>
                    <a:pt x="1907" y="100"/>
                  </a:cubicBezTo>
                  <a:cubicBezTo>
                    <a:pt x="2022" y="0"/>
                    <a:pt x="2195" y="12"/>
                    <a:pt x="2295" y="127"/>
                  </a:cubicBezTo>
                  <a:cubicBezTo>
                    <a:pt x="2445" y="299"/>
                    <a:pt x="2445" y="299"/>
                    <a:pt x="2445" y="299"/>
                  </a:cubicBezTo>
                  <a:cubicBezTo>
                    <a:pt x="2451" y="307"/>
                    <a:pt x="2451" y="307"/>
                    <a:pt x="2451" y="307"/>
                  </a:cubicBezTo>
                  <a:cubicBezTo>
                    <a:pt x="2593" y="470"/>
                    <a:pt x="2593" y="470"/>
                    <a:pt x="2593" y="470"/>
                  </a:cubicBezTo>
                  <a:cubicBezTo>
                    <a:pt x="2599" y="477"/>
                    <a:pt x="2599" y="477"/>
                    <a:pt x="2599" y="477"/>
                  </a:cubicBezTo>
                  <a:cubicBezTo>
                    <a:pt x="2735" y="633"/>
                    <a:pt x="2735" y="633"/>
                    <a:pt x="2735" y="633"/>
                  </a:cubicBezTo>
                  <a:cubicBezTo>
                    <a:pt x="2741" y="640"/>
                    <a:pt x="2741" y="640"/>
                    <a:pt x="2741" y="640"/>
                  </a:cubicBezTo>
                  <a:cubicBezTo>
                    <a:pt x="2877" y="796"/>
                    <a:pt x="2877" y="796"/>
                    <a:pt x="2877" y="796"/>
                  </a:cubicBezTo>
                  <a:cubicBezTo>
                    <a:pt x="2883" y="803"/>
                    <a:pt x="2883" y="803"/>
                    <a:pt x="2883" y="803"/>
                  </a:cubicBezTo>
                  <a:cubicBezTo>
                    <a:pt x="3019" y="959"/>
                    <a:pt x="3019" y="959"/>
                    <a:pt x="3019" y="959"/>
                  </a:cubicBezTo>
                  <a:cubicBezTo>
                    <a:pt x="3025" y="967"/>
                    <a:pt x="3025" y="967"/>
                    <a:pt x="3025" y="967"/>
                  </a:cubicBezTo>
                  <a:cubicBezTo>
                    <a:pt x="4710" y="2906"/>
                    <a:pt x="4710" y="2906"/>
                    <a:pt x="4710" y="2906"/>
                  </a:cubicBezTo>
                  <a:cubicBezTo>
                    <a:pt x="4722" y="2920"/>
                    <a:pt x="4733" y="2935"/>
                    <a:pt x="4742" y="2950"/>
                  </a:cubicBezTo>
                  <a:cubicBezTo>
                    <a:pt x="4743" y="2953"/>
                    <a:pt x="4745" y="2956"/>
                    <a:pt x="4746" y="2958"/>
                  </a:cubicBezTo>
                  <a:cubicBezTo>
                    <a:pt x="4804" y="3069"/>
                    <a:pt x="4781" y="3208"/>
                    <a:pt x="4683" y="3293"/>
                  </a:cubicBezTo>
                  <a:close/>
                </a:path>
              </a:pathLst>
            </a:custGeom>
            <a:solidFill>
              <a:srgbClr val="FEFC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41">
              <a:extLst>
                <a:ext uri="{FF2B5EF4-FFF2-40B4-BE49-F238E27FC236}">
                  <a16:creationId xmlns:a16="http://schemas.microsoft.com/office/drawing/2014/main" id="{A7545535-F254-4AFF-A865-C75A06094BFF}"/>
                </a:ext>
              </a:extLst>
            </p:cNvPr>
            <p:cNvSpPr>
              <a:spLocks/>
            </p:cNvSpPr>
            <p:nvPr/>
          </p:nvSpPr>
          <p:spPr bwMode="auto">
            <a:xfrm>
              <a:off x="5843588" y="2178050"/>
              <a:ext cx="122238" cy="127000"/>
            </a:xfrm>
            <a:custGeom>
              <a:avLst/>
              <a:gdLst>
                <a:gd name="T0" fmla="*/ 113 w 141"/>
                <a:gd name="T1" fmla="*/ 37 h 149"/>
                <a:gd name="T2" fmla="*/ 117 w 141"/>
                <a:gd name="T3" fmla="*/ 128 h 149"/>
                <a:gd name="T4" fmla="*/ 28 w 141"/>
                <a:gd name="T5" fmla="*/ 111 h 149"/>
                <a:gd name="T6" fmla="*/ 24 w 141"/>
                <a:gd name="T7" fmla="*/ 20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0"/>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42">
              <a:extLst>
                <a:ext uri="{FF2B5EF4-FFF2-40B4-BE49-F238E27FC236}">
                  <a16:creationId xmlns:a16="http://schemas.microsoft.com/office/drawing/2014/main" id="{EB82D06B-C229-4655-9646-FF40E6DA37BD}"/>
                </a:ext>
              </a:extLst>
            </p:cNvPr>
            <p:cNvSpPr>
              <a:spLocks/>
            </p:cNvSpPr>
            <p:nvPr/>
          </p:nvSpPr>
          <p:spPr bwMode="auto">
            <a:xfrm>
              <a:off x="6094413" y="2465388"/>
              <a:ext cx="120650" cy="127000"/>
            </a:xfrm>
            <a:custGeom>
              <a:avLst/>
              <a:gdLst>
                <a:gd name="T0" fmla="*/ 113 w 141"/>
                <a:gd name="T1" fmla="*/ 37 h 149"/>
                <a:gd name="T2" fmla="*/ 117 w 141"/>
                <a:gd name="T3" fmla="*/ 128 h 149"/>
                <a:gd name="T4" fmla="*/ 28 w 141"/>
                <a:gd name="T5" fmla="*/ 111 h 149"/>
                <a:gd name="T6" fmla="*/ 24 w 141"/>
                <a:gd name="T7" fmla="*/ 21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43">
              <a:extLst>
                <a:ext uri="{FF2B5EF4-FFF2-40B4-BE49-F238E27FC236}">
                  <a16:creationId xmlns:a16="http://schemas.microsoft.com/office/drawing/2014/main" id="{C18FF15C-D78C-4ABD-ACA2-D8C23A177638}"/>
                </a:ext>
              </a:extLst>
            </p:cNvPr>
            <p:cNvSpPr>
              <a:spLocks/>
            </p:cNvSpPr>
            <p:nvPr/>
          </p:nvSpPr>
          <p:spPr bwMode="auto">
            <a:xfrm>
              <a:off x="6327775" y="2744788"/>
              <a:ext cx="122238" cy="127000"/>
            </a:xfrm>
            <a:custGeom>
              <a:avLst/>
              <a:gdLst>
                <a:gd name="T0" fmla="*/ 113 w 141"/>
                <a:gd name="T1" fmla="*/ 37 h 149"/>
                <a:gd name="T2" fmla="*/ 117 w 141"/>
                <a:gd name="T3" fmla="*/ 128 h 149"/>
                <a:gd name="T4" fmla="*/ 28 w 141"/>
                <a:gd name="T5" fmla="*/ 111 h 149"/>
                <a:gd name="T6" fmla="*/ 24 w 141"/>
                <a:gd name="T7" fmla="*/ 21 h 149"/>
                <a:gd name="T8" fmla="*/ 113 w 141"/>
                <a:gd name="T9" fmla="*/ 37 h 149"/>
              </a:gdLst>
              <a:ahLst/>
              <a:cxnLst>
                <a:cxn ang="0">
                  <a:pos x="T0" y="T1"/>
                </a:cxn>
                <a:cxn ang="0">
                  <a:pos x="T2" y="T3"/>
                </a:cxn>
                <a:cxn ang="0">
                  <a:pos x="T4" y="T5"/>
                </a:cxn>
                <a:cxn ang="0">
                  <a:pos x="T6" y="T7"/>
                </a:cxn>
                <a:cxn ang="0">
                  <a:pos x="T8" y="T9"/>
                </a:cxn>
              </a:cxnLst>
              <a:rect l="0" t="0" r="r" b="b"/>
              <a:pathLst>
                <a:path w="141" h="149">
                  <a:moveTo>
                    <a:pt x="113" y="37"/>
                  </a:moveTo>
                  <a:cubicBezTo>
                    <a:pt x="139" y="67"/>
                    <a:pt x="141" y="108"/>
                    <a:pt x="117" y="128"/>
                  </a:cubicBezTo>
                  <a:cubicBezTo>
                    <a:pt x="94" y="149"/>
                    <a:pt x="54" y="141"/>
                    <a:pt x="28" y="111"/>
                  </a:cubicBezTo>
                  <a:cubicBezTo>
                    <a:pt x="2" y="82"/>
                    <a:pt x="0" y="41"/>
                    <a:pt x="24"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44">
              <a:extLst>
                <a:ext uri="{FF2B5EF4-FFF2-40B4-BE49-F238E27FC236}">
                  <a16:creationId xmlns:a16="http://schemas.microsoft.com/office/drawing/2014/main" id="{3378528A-5AB3-4ACD-BE28-327AC6A62113}"/>
                </a:ext>
              </a:extLst>
            </p:cNvPr>
            <p:cNvSpPr>
              <a:spLocks/>
            </p:cNvSpPr>
            <p:nvPr/>
          </p:nvSpPr>
          <p:spPr bwMode="auto">
            <a:xfrm>
              <a:off x="6589713" y="3022600"/>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0"/>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45">
              <a:extLst>
                <a:ext uri="{FF2B5EF4-FFF2-40B4-BE49-F238E27FC236}">
                  <a16:creationId xmlns:a16="http://schemas.microsoft.com/office/drawing/2014/main" id="{E90EE325-9B1C-4624-85C6-53086C7EE788}"/>
                </a:ext>
              </a:extLst>
            </p:cNvPr>
            <p:cNvSpPr>
              <a:spLocks/>
            </p:cNvSpPr>
            <p:nvPr/>
          </p:nvSpPr>
          <p:spPr bwMode="auto">
            <a:xfrm>
              <a:off x="6829425" y="3298825"/>
              <a:ext cx="119063" cy="127000"/>
            </a:xfrm>
            <a:custGeom>
              <a:avLst/>
              <a:gdLst>
                <a:gd name="T0" fmla="*/ 112 w 140"/>
                <a:gd name="T1" fmla="*/ 37 h 148"/>
                <a:gd name="T2" fmla="*/ 117 w 140"/>
                <a:gd name="T3" fmla="*/ 128 h 148"/>
                <a:gd name="T4" fmla="*/ 27 w 140"/>
                <a:gd name="T5" fmla="*/ 111 h 148"/>
                <a:gd name="T6" fmla="*/ 23 w 140"/>
                <a:gd name="T7" fmla="*/ 20 h 148"/>
                <a:gd name="T8" fmla="*/ 112 w 140"/>
                <a:gd name="T9" fmla="*/ 37 h 148"/>
              </a:gdLst>
              <a:ahLst/>
              <a:cxnLst>
                <a:cxn ang="0">
                  <a:pos x="T0" y="T1"/>
                </a:cxn>
                <a:cxn ang="0">
                  <a:pos x="T2" y="T3"/>
                </a:cxn>
                <a:cxn ang="0">
                  <a:pos x="T4" y="T5"/>
                </a:cxn>
                <a:cxn ang="0">
                  <a:pos x="T6" y="T7"/>
                </a:cxn>
                <a:cxn ang="0">
                  <a:pos x="T8" y="T9"/>
                </a:cxn>
              </a:cxnLst>
              <a:rect l="0" t="0" r="r" b="b"/>
              <a:pathLst>
                <a:path w="140" h="148">
                  <a:moveTo>
                    <a:pt x="112" y="37"/>
                  </a:moveTo>
                  <a:cubicBezTo>
                    <a:pt x="138" y="67"/>
                    <a:pt x="140" y="108"/>
                    <a:pt x="117" y="128"/>
                  </a:cubicBezTo>
                  <a:cubicBezTo>
                    <a:pt x="93" y="148"/>
                    <a:pt x="53" y="141"/>
                    <a:pt x="27" y="111"/>
                  </a:cubicBezTo>
                  <a:cubicBezTo>
                    <a:pt x="1" y="82"/>
                    <a:pt x="0" y="41"/>
                    <a:pt x="23" y="20"/>
                  </a:cubicBezTo>
                  <a:cubicBezTo>
                    <a:pt x="47" y="0"/>
                    <a:pt x="87" y="7"/>
                    <a:pt x="112"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46">
              <a:extLst>
                <a:ext uri="{FF2B5EF4-FFF2-40B4-BE49-F238E27FC236}">
                  <a16:creationId xmlns:a16="http://schemas.microsoft.com/office/drawing/2014/main" id="{0857A99A-B553-4BB3-805B-3BC47384BED4}"/>
                </a:ext>
              </a:extLst>
            </p:cNvPr>
            <p:cNvSpPr>
              <a:spLocks/>
            </p:cNvSpPr>
            <p:nvPr/>
          </p:nvSpPr>
          <p:spPr bwMode="auto">
            <a:xfrm>
              <a:off x="7067550" y="3573463"/>
              <a:ext cx="120650" cy="128588"/>
            </a:xfrm>
            <a:custGeom>
              <a:avLst/>
              <a:gdLst>
                <a:gd name="T0" fmla="*/ 113 w 140"/>
                <a:gd name="T1" fmla="*/ 38 h 149"/>
                <a:gd name="T2" fmla="*/ 117 w 140"/>
                <a:gd name="T3" fmla="*/ 128 h 149"/>
                <a:gd name="T4" fmla="*/ 28 w 140"/>
                <a:gd name="T5" fmla="*/ 112 h 149"/>
                <a:gd name="T6" fmla="*/ 23 w 140"/>
                <a:gd name="T7" fmla="*/ 21 h 149"/>
                <a:gd name="T8" fmla="*/ 113 w 140"/>
                <a:gd name="T9" fmla="*/ 38 h 149"/>
              </a:gdLst>
              <a:ahLst/>
              <a:cxnLst>
                <a:cxn ang="0">
                  <a:pos x="T0" y="T1"/>
                </a:cxn>
                <a:cxn ang="0">
                  <a:pos x="T2" y="T3"/>
                </a:cxn>
                <a:cxn ang="0">
                  <a:pos x="T4" y="T5"/>
                </a:cxn>
                <a:cxn ang="0">
                  <a:pos x="T6" y="T7"/>
                </a:cxn>
                <a:cxn ang="0">
                  <a:pos x="T8" y="T9"/>
                </a:cxn>
              </a:cxnLst>
              <a:rect l="0" t="0" r="r" b="b"/>
              <a:pathLst>
                <a:path w="140" h="149">
                  <a:moveTo>
                    <a:pt x="113" y="38"/>
                  </a:moveTo>
                  <a:cubicBezTo>
                    <a:pt x="139" y="67"/>
                    <a:pt x="140" y="108"/>
                    <a:pt x="117" y="128"/>
                  </a:cubicBezTo>
                  <a:cubicBezTo>
                    <a:pt x="93" y="149"/>
                    <a:pt x="53" y="141"/>
                    <a:pt x="28" y="112"/>
                  </a:cubicBezTo>
                  <a:cubicBezTo>
                    <a:pt x="2" y="82"/>
                    <a:pt x="0" y="41"/>
                    <a:pt x="23" y="21"/>
                  </a:cubicBezTo>
                  <a:cubicBezTo>
                    <a:pt x="47" y="0"/>
                    <a:pt x="87" y="8"/>
                    <a:pt x="113" y="38"/>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47">
              <a:extLst>
                <a:ext uri="{FF2B5EF4-FFF2-40B4-BE49-F238E27FC236}">
                  <a16:creationId xmlns:a16="http://schemas.microsoft.com/office/drawing/2014/main" id="{EBE12783-A2F1-40A0-86FA-F33A08B5C33A}"/>
                </a:ext>
              </a:extLst>
            </p:cNvPr>
            <p:cNvSpPr>
              <a:spLocks/>
            </p:cNvSpPr>
            <p:nvPr/>
          </p:nvSpPr>
          <p:spPr bwMode="auto">
            <a:xfrm>
              <a:off x="7307263" y="3849688"/>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1"/>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48">
              <a:extLst>
                <a:ext uri="{FF2B5EF4-FFF2-40B4-BE49-F238E27FC236}">
                  <a16:creationId xmlns:a16="http://schemas.microsoft.com/office/drawing/2014/main" id="{A65E19C1-50A0-4089-A163-E120CD74734C}"/>
                </a:ext>
              </a:extLst>
            </p:cNvPr>
            <p:cNvSpPr>
              <a:spLocks/>
            </p:cNvSpPr>
            <p:nvPr/>
          </p:nvSpPr>
          <p:spPr bwMode="auto">
            <a:xfrm>
              <a:off x="7567613" y="4149725"/>
              <a:ext cx="120650" cy="127000"/>
            </a:xfrm>
            <a:custGeom>
              <a:avLst/>
              <a:gdLst>
                <a:gd name="T0" fmla="*/ 113 w 141"/>
                <a:gd name="T1" fmla="*/ 37 h 148"/>
                <a:gd name="T2" fmla="*/ 117 w 141"/>
                <a:gd name="T3" fmla="*/ 128 h 148"/>
                <a:gd name="T4" fmla="*/ 28 w 141"/>
                <a:gd name="T5" fmla="*/ 111 h 148"/>
                <a:gd name="T6" fmla="*/ 24 w 141"/>
                <a:gd name="T7" fmla="*/ 20 h 148"/>
                <a:gd name="T8" fmla="*/ 113 w 141"/>
                <a:gd name="T9" fmla="*/ 37 h 148"/>
              </a:gdLst>
              <a:ahLst/>
              <a:cxnLst>
                <a:cxn ang="0">
                  <a:pos x="T0" y="T1"/>
                </a:cxn>
                <a:cxn ang="0">
                  <a:pos x="T2" y="T3"/>
                </a:cxn>
                <a:cxn ang="0">
                  <a:pos x="T4" y="T5"/>
                </a:cxn>
                <a:cxn ang="0">
                  <a:pos x="T6" y="T7"/>
                </a:cxn>
                <a:cxn ang="0">
                  <a:pos x="T8" y="T9"/>
                </a:cxn>
              </a:cxnLst>
              <a:rect l="0" t="0" r="r" b="b"/>
              <a:pathLst>
                <a:path w="141" h="148">
                  <a:moveTo>
                    <a:pt x="113" y="37"/>
                  </a:moveTo>
                  <a:cubicBezTo>
                    <a:pt x="139" y="67"/>
                    <a:pt x="141" y="107"/>
                    <a:pt x="117" y="128"/>
                  </a:cubicBezTo>
                  <a:cubicBezTo>
                    <a:pt x="94" y="148"/>
                    <a:pt x="54" y="141"/>
                    <a:pt x="28" y="111"/>
                  </a:cubicBezTo>
                  <a:cubicBezTo>
                    <a:pt x="2" y="81"/>
                    <a:pt x="0" y="40"/>
                    <a:pt x="24" y="20"/>
                  </a:cubicBezTo>
                  <a:cubicBezTo>
                    <a:pt x="47" y="0"/>
                    <a:pt x="87" y="7"/>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49">
              <a:extLst>
                <a:ext uri="{FF2B5EF4-FFF2-40B4-BE49-F238E27FC236}">
                  <a16:creationId xmlns:a16="http://schemas.microsoft.com/office/drawing/2014/main" id="{DD37D933-313C-4193-90E9-A31C3C5B993B}"/>
                </a:ext>
              </a:extLst>
            </p:cNvPr>
            <p:cNvSpPr>
              <a:spLocks/>
            </p:cNvSpPr>
            <p:nvPr/>
          </p:nvSpPr>
          <p:spPr bwMode="auto">
            <a:xfrm>
              <a:off x="7813675" y="4430713"/>
              <a:ext cx="119063" cy="128588"/>
            </a:xfrm>
            <a:custGeom>
              <a:avLst/>
              <a:gdLst>
                <a:gd name="T0" fmla="*/ 113 w 140"/>
                <a:gd name="T1" fmla="*/ 37 h 149"/>
                <a:gd name="T2" fmla="*/ 117 w 140"/>
                <a:gd name="T3" fmla="*/ 128 h 149"/>
                <a:gd name="T4" fmla="*/ 28 w 140"/>
                <a:gd name="T5" fmla="*/ 111 h 149"/>
                <a:gd name="T6" fmla="*/ 23 w 140"/>
                <a:gd name="T7" fmla="*/ 21 h 149"/>
                <a:gd name="T8" fmla="*/ 113 w 140"/>
                <a:gd name="T9" fmla="*/ 37 h 149"/>
              </a:gdLst>
              <a:ahLst/>
              <a:cxnLst>
                <a:cxn ang="0">
                  <a:pos x="T0" y="T1"/>
                </a:cxn>
                <a:cxn ang="0">
                  <a:pos x="T2" y="T3"/>
                </a:cxn>
                <a:cxn ang="0">
                  <a:pos x="T4" y="T5"/>
                </a:cxn>
                <a:cxn ang="0">
                  <a:pos x="T6" y="T7"/>
                </a:cxn>
                <a:cxn ang="0">
                  <a:pos x="T8" y="T9"/>
                </a:cxn>
              </a:cxnLst>
              <a:rect l="0" t="0" r="r" b="b"/>
              <a:pathLst>
                <a:path w="140" h="149">
                  <a:moveTo>
                    <a:pt x="113" y="37"/>
                  </a:moveTo>
                  <a:cubicBezTo>
                    <a:pt x="139" y="67"/>
                    <a:pt x="140" y="108"/>
                    <a:pt x="117" y="128"/>
                  </a:cubicBezTo>
                  <a:cubicBezTo>
                    <a:pt x="93" y="149"/>
                    <a:pt x="53" y="141"/>
                    <a:pt x="28" y="111"/>
                  </a:cubicBezTo>
                  <a:cubicBezTo>
                    <a:pt x="2" y="82"/>
                    <a:pt x="0" y="41"/>
                    <a:pt x="23" y="21"/>
                  </a:cubicBezTo>
                  <a:cubicBezTo>
                    <a:pt x="47" y="0"/>
                    <a:pt x="87" y="8"/>
                    <a:pt x="113" y="3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50">
              <a:extLst>
                <a:ext uri="{FF2B5EF4-FFF2-40B4-BE49-F238E27FC236}">
                  <a16:creationId xmlns:a16="http://schemas.microsoft.com/office/drawing/2014/main" id="{0833A9DC-73EC-46C6-8F31-7A0210C84E59}"/>
                </a:ext>
              </a:extLst>
            </p:cNvPr>
            <p:cNvSpPr>
              <a:spLocks/>
            </p:cNvSpPr>
            <p:nvPr/>
          </p:nvSpPr>
          <p:spPr bwMode="auto">
            <a:xfrm>
              <a:off x="5645150" y="2187575"/>
              <a:ext cx="277813"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2"/>
                    <a:pt x="1" y="264"/>
                    <a:pt x="6" y="259"/>
                  </a:cubicBezTo>
                  <a:cubicBezTo>
                    <a:pt x="299" y="5"/>
                    <a:pt x="299" y="5"/>
                    <a:pt x="299" y="5"/>
                  </a:cubicBezTo>
                  <a:cubicBezTo>
                    <a:pt x="305" y="0"/>
                    <a:pt x="313" y="0"/>
                    <a:pt x="318" y="6"/>
                  </a:cubicBezTo>
                  <a:cubicBezTo>
                    <a:pt x="323" y="11"/>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51">
              <a:extLst>
                <a:ext uri="{FF2B5EF4-FFF2-40B4-BE49-F238E27FC236}">
                  <a16:creationId xmlns:a16="http://schemas.microsoft.com/office/drawing/2014/main" id="{BA84CD21-E273-4171-A8CE-767D3D26A0B2}"/>
                </a:ext>
              </a:extLst>
            </p:cNvPr>
            <p:cNvSpPr>
              <a:spLocks/>
            </p:cNvSpPr>
            <p:nvPr/>
          </p:nvSpPr>
          <p:spPr bwMode="auto">
            <a:xfrm>
              <a:off x="5683250" y="2235200"/>
              <a:ext cx="276225" cy="244475"/>
            </a:xfrm>
            <a:custGeom>
              <a:avLst/>
              <a:gdLst>
                <a:gd name="T0" fmla="*/ 316 w 323"/>
                <a:gd name="T1" fmla="*/ 26 h 285"/>
                <a:gd name="T2" fmla="*/ 24 w 323"/>
                <a:gd name="T3" fmla="*/ 280 h 285"/>
                <a:gd name="T4" fmla="*/ 5 w 323"/>
                <a:gd name="T5" fmla="*/ 279 h 285"/>
                <a:gd name="T6" fmla="*/ 6 w 323"/>
                <a:gd name="T7" fmla="*/ 260 h 285"/>
                <a:gd name="T8" fmla="*/ 299 w 323"/>
                <a:gd name="T9" fmla="*/ 5 h 285"/>
                <a:gd name="T10" fmla="*/ 318 w 323"/>
                <a:gd name="T11" fmla="*/ 6 h 285"/>
                <a:gd name="T12" fmla="*/ 316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6" y="26"/>
                  </a:moveTo>
                  <a:cubicBezTo>
                    <a:pt x="24" y="280"/>
                    <a:pt x="24" y="280"/>
                    <a:pt x="24" y="280"/>
                  </a:cubicBezTo>
                  <a:cubicBezTo>
                    <a:pt x="18" y="285"/>
                    <a:pt x="9" y="284"/>
                    <a:pt x="5" y="279"/>
                  </a:cubicBezTo>
                  <a:cubicBezTo>
                    <a:pt x="0" y="273"/>
                    <a:pt x="0" y="264"/>
                    <a:pt x="6" y="260"/>
                  </a:cubicBezTo>
                  <a:cubicBezTo>
                    <a:pt x="299" y="5"/>
                    <a:pt x="299" y="5"/>
                    <a:pt x="299" y="5"/>
                  </a:cubicBezTo>
                  <a:cubicBezTo>
                    <a:pt x="304" y="0"/>
                    <a:pt x="313" y="1"/>
                    <a:pt x="318" y="6"/>
                  </a:cubicBezTo>
                  <a:cubicBezTo>
                    <a:pt x="323" y="12"/>
                    <a:pt x="322" y="21"/>
                    <a:pt x="316"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52">
              <a:extLst>
                <a:ext uri="{FF2B5EF4-FFF2-40B4-BE49-F238E27FC236}">
                  <a16:creationId xmlns:a16="http://schemas.microsoft.com/office/drawing/2014/main" id="{985D148A-C100-438C-BD9A-CE700EC360DA}"/>
                </a:ext>
              </a:extLst>
            </p:cNvPr>
            <p:cNvSpPr>
              <a:spLocks/>
            </p:cNvSpPr>
            <p:nvPr/>
          </p:nvSpPr>
          <p:spPr bwMode="auto">
            <a:xfrm>
              <a:off x="5892800" y="2474913"/>
              <a:ext cx="277813" cy="244475"/>
            </a:xfrm>
            <a:custGeom>
              <a:avLst/>
              <a:gdLst>
                <a:gd name="T0" fmla="*/ 317 w 323"/>
                <a:gd name="T1" fmla="*/ 25 h 285"/>
                <a:gd name="T2" fmla="*/ 24 w 323"/>
                <a:gd name="T3" fmla="*/ 280 h 285"/>
                <a:gd name="T4" fmla="*/ 5 w 323"/>
                <a:gd name="T5" fmla="*/ 278 h 285"/>
                <a:gd name="T6" fmla="*/ 7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9" y="285"/>
                    <a:pt x="10" y="284"/>
                    <a:pt x="5" y="278"/>
                  </a:cubicBezTo>
                  <a:cubicBezTo>
                    <a:pt x="0" y="273"/>
                    <a:pt x="1" y="264"/>
                    <a:pt x="7" y="259"/>
                  </a:cubicBezTo>
                  <a:cubicBezTo>
                    <a:pt x="299" y="5"/>
                    <a:pt x="299" y="5"/>
                    <a:pt x="299" y="5"/>
                  </a:cubicBezTo>
                  <a:cubicBezTo>
                    <a:pt x="305" y="0"/>
                    <a:pt x="314" y="1"/>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53">
              <a:extLst>
                <a:ext uri="{FF2B5EF4-FFF2-40B4-BE49-F238E27FC236}">
                  <a16:creationId xmlns:a16="http://schemas.microsoft.com/office/drawing/2014/main" id="{0EAEA893-2DFE-4945-AFE6-A2CCDF400478}"/>
                </a:ext>
              </a:extLst>
            </p:cNvPr>
            <p:cNvSpPr>
              <a:spLocks/>
            </p:cNvSpPr>
            <p:nvPr/>
          </p:nvSpPr>
          <p:spPr bwMode="auto">
            <a:xfrm>
              <a:off x="5930900" y="2519363"/>
              <a:ext cx="277813" cy="242888"/>
            </a:xfrm>
            <a:custGeom>
              <a:avLst/>
              <a:gdLst>
                <a:gd name="T0" fmla="*/ 317 w 323"/>
                <a:gd name="T1" fmla="*/ 25 h 284"/>
                <a:gd name="T2" fmla="*/ 24 w 323"/>
                <a:gd name="T3" fmla="*/ 279 h 284"/>
                <a:gd name="T4" fmla="*/ 5 w 323"/>
                <a:gd name="T5" fmla="*/ 278 h 284"/>
                <a:gd name="T6" fmla="*/ 6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2"/>
                    <a:pt x="1" y="264"/>
                    <a:pt x="6" y="259"/>
                  </a:cubicBezTo>
                  <a:cubicBezTo>
                    <a:pt x="299" y="4"/>
                    <a:pt x="299" y="4"/>
                    <a:pt x="299" y="4"/>
                  </a:cubicBezTo>
                  <a:cubicBezTo>
                    <a:pt x="305" y="0"/>
                    <a:pt x="313" y="0"/>
                    <a:pt x="318" y="6"/>
                  </a:cubicBezTo>
                  <a:cubicBezTo>
                    <a:pt x="323" y="11"/>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54">
              <a:extLst>
                <a:ext uri="{FF2B5EF4-FFF2-40B4-BE49-F238E27FC236}">
                  <a16:creationId xmlns:a16="http://schemas.microsoft.com/office/drawing/2014/main" id="{E1E82BD8-0880-4AA1-9AA6-49135F7F843F}"/>
                </a:ext>
              </a:extLst>
            </p:cNvPr>
            <p:cNvSpPr>
              <a:spLocks/>
            </p:cNvSpPr>
            <p:nvPr/>
          </p:nvSpPr>
          <p:spPr bwMode="auto">
            <a:xfrm>
              <a:off x="6127750" y="2754313"/>
              <a:ext cx="277813" cy="244475"/>
            </a:xfrm>
            <a:custGeom>
              <a:avLst/>
              <a:gdLst>
                <a:gd name="T0" fmla="*/ 317 w 323"/>
                <a:gd name="T1" fmla="*/ 26 h 285"/>
                <a:gd name="T2" fmla="*/ 24 w 323"/>
                <a:gd name="T3" fmla="*/ 280 h 285"/>
                <a:gd name="T4" fmla="*/ 5 w 323"/>
                <a:gd name="T5" fmla="*/ 279 h 285"/>
                <a:gd name="T6" fmla="*/ 7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5"/>
                    <a:pt x="7" y="260"/>
                  </a:cubicBezTo>
                  <a:cubicBezTo>
                    <a:pt x="299" y="5"/>
                    <a:pt x="299" y="5"/>
                    <a:pt x="299" y="5"/>
                  </a:cubicBezTo>
                  <a:cubicBezTo>
                    <a:pt x="305" y="0"/>
                    <a:pt x="314" y="1"/>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55">
              <a:extLst>
                <a:ext uri="{FF2B5EF4-FFF2-40B4-BE49-F238E27FC236}">
                  <a16:creationId xmlns:a16="http://schemas.microsoft.com/office/drawing/2014/main" id="{1A917719-42A9-4EE5-AAEE-3545D9E35B80}"/>
                </a:ext>
              </a:extLst>
            </p:cNvPr>
            <p:cNvSpPr>
              <a:spLocks/>
            </p:cNvSpPr>
            <p:nvPr/>
          </p:nvSpPr>
          <p:spPr bwMode="auto">
            <a:xfrm>
              <a:off x="6165850" y="2798763"/>
              <a:ext cx="277813" cy="244475"/>
            </a:xfrm>
            <a:custGeom>
              <a:avLst/>
              <a:gdLst>
                <a:gd name="T0" fmla="*/ 317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Freeform 56">
              <a:extLst>
                <a:ext uri="{FF2B5EF4-FFF2-40B4-BE49-F238E27FC236}">
                  <a16:creationId xmlns:a16="http://schemas.microsoft.com/office/drawing/2014/main" id="{8829888F-C1B6-46A4-9383-BD5573883878}"/>
                </a:ext>
              </a:extLst>
            </p:cNvPr>
            <p:cNvSpPr>
              <a:spLocks/>
            </p:cNvSpPr>
            <p:nvPr/>
          </p:nvSpPr>
          <p:spPr bwMode="auto">
            <a:xfrm>
              <a:off x="6388100" y="3032125"/>
              <a:ext cx="277813"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2"/>
                    <a:pt x="1" y="264"/>
                    <a:pt x="6" y="259"/>
                  </a:cubicBezTo>
                  <a:cubicBezTo>
                    <a:pt x="299" y="4"/>
                    <a:pt x="299" y="4"/>
                    <a:pt x="299" y="4"/>
                  </a:cubicBezTo>
                  <a:cubicBezTo>
                    <a:pt x="305" y="0"/>
                    <a:pt x="313" y="0"/>
                    <a:pt x="318" y="6"/>
                  </a:cubicBezTo>
                  <a:cubicBezTo>
                    <a:pt x="323" y="11"/>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3" name="Freeform 57">
              <a:extLst>
                <a:ext uri="{FF2B5EF4-FFF2-40B4-BE49-F238E27FC236}">
                  <a16:creationId xmlns:a16="http://schemas.microsoft.com/office/drawing/2014/main" id="{516B10AD-4FC9-4D30-844C-0F54CF50C334}"/>
                </a:ext>
              </a:extLst>
            </p:cNvPr>
            <p:cNvSpPr>
              <a:spLocks/>
            </p:cNvSpPr>
            <p:nvPr/>
          </p:nvSpPr>
          <p:spPr bwMode="auto">
            <a:xfrm>
              <a:off x="6427788" y="3076575"/>
              <a:ext cx="276225" cy="244475"/>
            </a:xfrm>
            <a:custGeom>
              <a:avLst/>
              <a:gdLst>
                <a:gd name="T0" fmla="*/ 316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6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6" y="25"/>
                  </a:moveTo>
                  <a:cubicBezTo>
                    <a:pt x="24" y="280"/>
                    <a:pt x="24" y="280"/>
                    <a:pt x="24" y="280"/>
                  </a:cubicBezTo>
                  <a:cubicBezTo>
                    <a:pt x="18" y="285"/>
                    <a:pt x="9" y="284"/>
                    <a:pt x="5" y="278"/>
                  </a:cubicBezTo>
                  <a:cubicBezTo>
                    <a:pt x="0" y="273"/>
                    <a:pt x="0" y="264"/>
                    <a:pt x="6" y="259"/>
                  </a:cubicBezTo>
                  <a:cubicBezTo>
                    <a:pt x="299" y="5"/>
                    <a:pt x="299" y="5"/>
                    <a:pt x="299" y="5"/>
                  </a:cubicBezTo>
                  <a:cubicBezTo>
                    <a:pt x="304" y="0"/>
                    <a:pt x="313" y="1"/>
                    <a:pt x="318" y="6"/>
                  </a:cubicBezTo>
                  <a:cubicBezTo>
                    <a:pt x="323" y="12"/>
                    <a:pt x="322" y="20"/>
                    <a:pt x="316"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58">
              <a:extLst>
                <a:ext uri="{FF2B5EF4-FFF2-40B4-BE49-F238E27FC236}">
                  <a16:creationId xmlns:a16="http://schemas.microsoft.com/office/drawing/2014/main" id="{AC5BFD59-02FF-4BBD-B567-4C8BA147C331}"/>
                </a:ext>
              </a:extLst>
            </p:cNvPr>
            <p:cNvSpPr>
              <a:spLocks/>
            </p:cNvSpPr>
            <p:nvPr/>
          </p:nvSpPr>
          <p:spPr bwMode="auto">
            <a:xfrm>
              <a:off x="6627813" y="3308350"/>
              <a:ext cx="276225" cy="242888"/>
            </a:xfrm>
            <a:custGeom>
              <a:avLst/>
              <a:gdLst>
                <a:gd name="T0" fmla="*/ 317 w 323"/>
                <a:gd name="T1" fmla="*/ 25 h 284"/>
                <a:gd name="T2" fmla="*/ 24 w 323"/>
                <a:gd name="T3" fmla="*/ 280 h 284"/>
                <a:gd name="T4" fmla="*/ 5 w 323"/>
                <a:gd name="T5" fmla="*/ 278 h 284"/>
                <a:gd name="T6" fmla="*/ 7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80"/>
                    <a:pt x="24" y="280"/>
                    <a:pt x="24" y="280"/>
                  </a:cubicBezTo>
                  <a:cubicBezTo>
                    <a:pt x="19" y="284"/>
                    <a:pt x="10" y="284"/>
                    <a:pt x="5" y="278"/>
                  </a:cubicBezTo>
                  <a:cubicBezTo>
                    <a:pt x="0" y="273"/>
                    <a:pt x="1" y="264"/>
                    <a:pt x="7" y="259"/>
                  </a:cubicBezTo>
                  <a:cubicBezTo>
                    <a:pt x="299" y="5"/>
                    <a:pt x="299" y="5"/>
                    <a:pt x="299" y="5"/>
                  </a:cubicBezTo>
                  <a:cubicBezTo>
                    <a:pt x="305" y="0"/>
                    <a:pt x="314" y="0"/>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59">
              <a:extLst>
                <a:ext uri="{FF2B5EF4-FFF2-40B4-BE49-F238E27FC236}">
                  <a16:creationId xmlns:a16="http://schemas.microsoft.com/office/drawing/2014/main" id="{5C8F8C7B-AB6D-4E67-BF62-E50521DBF445}"/>
                </a:ext>
              </a:extLst>
            </p:cNvPr>
            <p:cNvSpPr>
              <a:spLocks/>
            </p:cNvSpPr>
            <p:nvPr/>
          </p:nvSpPr>
          <p:spPr bwMode="auto">
            <a:xfrm>
              <a:off x="6665913" y="3351213"/>
              <a:ext cx="277813" cy="244475"/>
            </a:xfrm>
            <a:custGeom>
              <a:avLst/>
              <a:gdLst>
                <a:gd name="T0" fmla="*/ 317 w 323"/>
                <a:gd name="T1" fmla="*/ 26 h 285"/>
                <a:gd name="T2" fmla="*/ 24 w 323"/>
                <a:gd name="T3" fmla="*/ 280 h 285"/>
                <a:gd name="T4" fmla="*/ 5 w 323"/>
                <a:gd name="T5" fmla="*/ 279 h 285"/>
                <a:gd name="T6" fmla="*/ 6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5"/>
                    <a:pt x="6" y="260"/>
                  </a:cubicBezTo>
                  <a:cubicBezTo>
                    <a:pt x="299" y="5"/>
                    <a:pt x="299" y="5"/>
                    <a:pt x="299" y="5"/>
                  </a:cubicBezTo>
                  <a:cubicBezTo>
                    <a:pt x="305" y="0"/>
                    <a:pt x="313" y="1"/>
                    <a:pt x="318" y="7"/>
                  </a:cubicBezTo>
                  <a:cubicBezTo>
                    <a:pt x="323" y="12"/>
                    <a:pt x="322"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60">
              <a:extLst>
                <a:ext uri="{FF2B5EF4-FFF2-40B4-BE49-F238E27FC236}">
                  <a16:creationId xmlns:a16="http://schemas.microsoft.com/office/drawing/2014/main" id="{0943A519-CAC6-4D84-AF48-6C0E03E7FBFE}"/>
                </a:ext>
              </a:extLst>
            </p:cNvPr>
            <p:cNvSpPr>
              <a:spLocks/>
            </p:cNvSpPr>
            <p:nvPr/>
          </p:nvSpPr>
          <p:spPr bwMode="auto">
            <a:xfrm>
              <a:off x="6867525" y="3582988"/>
              <a:ext cx="277813" cy="244475"/>
            </a:xfrm>
            <a:custGeom>
              <a:avLst/>
              <a:gdLst>
                <a:gd name="T0" fmla="*/ 317 w 323"/>
                <a:gd name="T1" fmla="*/ 26 h 285"/>
                <a:gd name="T2" fmla="*/ 24 w 323"/>
                <a:gd name="T3" fmla="*/ 280 h 285"/>
                <a:gd name="T4" fmla="*/ 5 w 323"/>
                <a:gd name="T5" fmla="*/ 279 h 285"/>
                <a:gd name="T6" fmla="*/ 6 w 323"/>
                <a:gd name="T7" fmla="*/ 260 h 285"/>
                <a:gd name="T8" fmla="*/ 299 w 323"/>
                <a:gd name="T9" fmla="*/ 5 h 285"/>
                <a:gd name="T10" fmla="*/ 318 w 323"/>
                <a:gd name="T11" fmla="*/ 7 h 285"/>
                <a:gd name="T12" fmla="*/ 318 w 323"/>
                <a:gd name="T13" fmla="*/ 7 h 285"/>
                <a:gd name="T14" fmla="*/ 317 w 323"/>
                <a:gd name="T15" fmla="*/ 26 h 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3" h="285">
                  <a:moveTo>
                    <a:pt x="317" y="26"/>
                  </a:moveTo>
                  <a:cubicBezTo>
                    <a:pt x="24" y="280"/>
                    <a:pt x="24" y="280"/>
                    <a:pt x="24" y="280"/>
                  </a:cubicBezTo>
                  <a:cubicBezTo>
                    <a:pt x="19" y="285"/>
                    <a:pt x="10" y="284"/>
                    <a:pt x="5" y="279"/>
                  </a:cubicBezTo>
                  <a:cubicBezTo>
                    <a:pt x="0" y="273"/>
                    <a:pt x="1" y="265"/>
                    <a:pt x="6" y="260"/>
                  </a:cubicBezTo>
                  <a:cubicBezTo>
                    <a:pt x="299" y="5"/>
                    <a:pt x="299" y="5"/>
                    <a:pt x="299" y="5"/>
                  </a:cubicBezTo>
                  <a:cubicBezTo>
                    <a:pt x="305" y="0"/>
                    <a:pt x="313" y="1"/>
                    <a:pt x="318" y="7"/>
                  </a:cubicBezTo>
                  <a:cubicBezTo>
                    <a:pt x="318" y="7"/>
                    <a:pt x="318" y="7"/>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61">
              <a:extLst>
                <a:ext uri="{FF2B5EF4-FFF2-40B4-BE49-F238E27FC236}">
                  <a16:creationId xmlns:a16="http://schemas.microsoft.com/office/drawing/2014/main" id="{B50D4FDF-60EC-4FBB-884C-4D1F2294ED37}"/>
                </a:ext>
              </a:extLst>
            </p:cNvPr>
            <p:cNvSpPr>
              <a:spLocks/>
            </p:cNvSpPr>
            <p:nvPr/>
          </p:nvSpPr>
          <p:spPr bwMode="auto">
            <a:xfrm>
              <a:off x="6905625" y="3627438"/>
              <a:ext cx="277813" cy="244475"/>
            </a:xfrm>
            <a:custGeom>
              <a:avLst/>
              <a:gdLst>
                <a:gd name="T0" fmla="*/ 317 w 323"/>
                <a:gd name="T1" fmla="*/ 25 h 284"/>
                <a:gd name="T2" fmla="*/ 24 w 323"/>
                <a:gd name="T3" fmla="*/ 280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80"/>
                    <a:pt x="24" y="280"/>
                    <a:pt x="24" y="280"/>
                  </a:cubicBezTo>
                  <a:cubicBezTo>
                    <a:pt x="18" y="284"/>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62">
              <a:extLst>
                <a:ext uri="{FF2B5EF4-FFF2-40B4-BE49-F238E27FC236}">
                  <a16:creationId xmlns:a16="http://schemas.microsoft.com/office/drawing/2014/main" id="{12277F49-E075-460F-8C6E-13607B952162}"/>
                </a:ext>
              </a:extLst>
            </p:cNvPr>
            <p:cNvSpPr>
              <a:spLocks/>
            </p:cNvSpPr>
            <p:nvPr/>
          </p:nvSpPr>
          <p:spPr bwMode="auto">
            <a:xfrm>
              <a:off x="7107238" y="3859213"/>
              <a:ext cx="276225" cy="242888"/>
            </a:xfrm>
            <a:custGeom>
              <a:avLst/>
              <a:gdLst>
                <a:gd name="T0" fmla="*/ 317 w 323"/>
                <a:gd name="T1" fmla="*/ 25 h 284"/>
                <a:gd name="T2" fmla="*/ 24 w 323"/>
                <a:gd name="T3" fmla="*/ 279 h 284"/>
                <a:gd name="T4" fmla="*/ 5 w 323"/>
                <a:gd name="T5" fmla="*/ 278 h 284"/>
                <a:gd name="T6" fmla="*/ 7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3"/>
                    <a:pt x="1" y="264"/>
                    <a:pt x="7" y="259"/>
                  </a:cubicBezTo>
                  <a:cubicBezTo>
                    <a:pt x="299" y="5"/>
                    <a:pt x="299" y="5"/>
                    <a:pt x="299" y="5"/>
                  </a:cubicBezTo>
                  <a:cubicBezTo>
                    <a:pt x="305" y="0"/>
                    <a:pt x="313" y="0"/>
                    <a:pt x="318" y="6"/>
                  </a:cubicBezTo>
                  <a:cubicBezTo>
                    <a:pt x="323" y="12"/>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63">
              <a:extLst>
                <a:ext uri="{FF2B5EF4-FFF2-40B4-BE49-F238E27FC236}">
                  <a16:creationId xmlns:a16="http://schemas.microsoft.com/office/drawing/2014/main" id="{C1EA7297-5F2C-4441-B275-0EEAB60BDB4C}"/>
                </a:ext>
              </a:extLst>
            </p:cNvPr>
            <p:cNvSpPr>
              <a:spLocks/>
            </p:cNvSpPr>
            <p:nvPr/>
          </p:nvSpPr>
          <p:spPr bwMode="auto">
            <a:xfrm>
              <a:off x="7145338" y="3903663"/>
              <a:ext cx="276225" cy="242888"/>
            </a:xfrm>
            <a:custGeom>
              <a:avLst/>
              <a:gdLst>
                <a:gd name="T0" fmla="*/ 317 w 323"/>
                <a:gd name="T1" fmla="*/ 25 h 285"/>
                <a:gd name="T2" fmla="*/ 24 w 323"/>
                <a:gd name="T3" fmla="*/ 280 h 285"/>
                <a:gd name="T4" fmla="*/ 5 w 323"/>
                <a:gd name="T5" fmla="*/ 279 h 285"/>
                <a:gd name="T6" fmla="*/ 6 w 323"/>
                <a:gd name="T7" fmla="*/ 260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9"/>
                  </a:cubicBezTo>
                  <a:cubicBezTo>
                    <a:pt x="0" y="273"/>
                    <a:pt x="1" y="264"/>
                    <a:pt x="6" y="260"/>
                  </a:cubicBezTo>
                  <a:cubicBezTo>
                    <a:pt x="299" y="5"/>
                    <a:pt x="299" y="5"/>
                    <a:pt x="299" y="5"/>
                  </a:cubicBezTo>
                  <a:cubicBezTo>
                    <a:pt x="305" y="0"/>
                    <a:pt x="313" y="1"/>
                    <a:pt x="318" y="6"/>
                  </a:cubicBezTo>
                  <a:cubicBezTo>
                    <a:pt x="323" y="12"/>
                    <a:pt x="322" y="21"/>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64">
              <a:extLst>
                <a:ext uri="{FF2B5EF4-FFF2-40B4-BE49-F238E27FC236}">
                  <a16:creationId xmlns:a16="http://schemas.microsoft.com/office/drawing/2014/main" id="{B9767457-DA62-4059-9F74-160378A3FFCE}"/>
                </a:ext>
              </a:extLst>
            </p:cNvPr>
            <p:cNvSpPr>
              <a:spLocks/>
            </p:cNvSpPr>
            <p:nvPr/>
          </p:nvSpPr>
          <p:spPr bwMode="auto">
            <a:xfrm>
              <a:off x="7367588" y="4159250"/>
              <a:ext cx="276225" cy="242888"/>
            </a:xfrm>
            <a:custGeom>
              <a:avLst/>
              <a:gdLst>
                <a:gd name="T0" fmla="*/ 317 w 323"/>
                <a:gd name="T1" fmla="*/ 25 h 284"/>
                <a:gd name="T2" fmla="*/ 24 w 323"/>
                <a:gd name="T3" fmla="*/ 279 h 284"/>
                <a:gd name="T4" fmla="*/ 5 w 323"/>
                <a:gd name="T5" fmla="*/ 278 h 284"/>
                <a:gd name="T6" fmla="*/ 7 w 323"/>
                <a:gd name="T7" fmla="*/ 259 h 284"/>
                <a:gd name="T8" fmla="*/ 299 w 323"/>
                <a:gd name="T9" fmla="*/ 4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9" y="284"/>
                    <a:pt x="10" y="284"/>
                    <a:pt x="5" y="278"/>
                  </a:cubicBezTo>
                  <a:cubicBezTo>
                    <a:pt x="0" y="272"/>
                    <a:pt x="1" y="264"/>
                    <a:pt x="7" y="259"/>
                  </a:cubicBezTo>
                  <a:cubicBezTo>
                    <a:pt x="299" y="4"/>
                    <a:pt x="299" y="4"/>
                    <a:pt x="299" y="4"/>
                  </a:cubicBezTo>
                  <a:cubicBezTo>
                    <a:pt x="305" y="0"/>
                    <a:pt x="313" y="0"/>
                    <a:pt x="318" y="6"/>
                  </a:cubicBezTo>
                  <a:cubicBezTo>
                    <a:pt x="323" y="11"/>
                    <a:pt x="323"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65">
              <a:extLst>
                <a:ext uri="{FF2B5EF4-FFF2-40B4-BE49-F238E27FC236}">
                  <a16:creationId xmlns:a16="http://schemas.microsoft.com/office/drawing/2014/main" id="{10144363-F010-45A1-88A0-9D98C77177B2}"/>
                </a:ext>
              </a:extLst>
            </p:cNvPr>
            <p:cNvSpPr>
              <a:spLocks/>
            </p:cNvSpPr>
            <p:nvPr/>
          </p:nvSpPr>
          <p:spPr bwMode="auto">
            <a:xfrm>
              <a:off x="7405688" y="4203700"/>
              <a:ext cx="277813" cy="244475"/>
            </a:xfrm>
            <a:custGeom>
              <a:avLst/>
              <a:gdLst>
                <a:gd name="T0" fmla="*/ 317 w 323"/>
                <a:gd name="T1" fmla="*/ 25 h 285"/>
                <a:gd name="T2" fmla="*/ 24 w 323"/>
                <a:gd name="T3" fmla="*/ 280 h 285"/>
                <a:gd name="T4" fmla="*/ 5 w 323"/>
                <a:gd name="T5" fmla="*/ 278 h 285"/>
                <a:gd name="T6" fmla="*/ 6 w 323"/>
                <a:gd name="T7" fmla="*/ 259 h 285"/>
                <a:gd name="T8" fmla="*/ 299 w 323"/>
                <a:gd name="T9" fmla="*/ 5 h 285"/>
                <a:gd name="T10" fmla="*/ 318 w 323"/>
                <a:gd name="T11" fmla="*/ 6 h 285"/>
                <a:gd name="T12" fmla="*/ 317 w 323"/>
                <a:gd name="T13" fmla="*/ 25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5"/>
                  </a:moveTo>
                  <a:cubicBezTo>
                    <a:pt x="24" y="280"/>
                    <a:pt x="24" y="280"/>
                    <a:pt x="24" y="280"/>
                  </a:cubicBezTo>
                  <a:cubicBezTo>
                    <a:pt x="18" y="285"/>
                    <a:pt x="10" y="284"/>
                    <a:pt x="5" y="278"/>
                  </a:cubicBezTo>
                  <a:cubicBezTo>
                    <a:pt x="0" y="273"/>
                    <a:pt x="1" y="264"/>
                    <a:pt x="6" y="259"/>
                  </a:cubicBezTo>
                  <a:cubicBezTo>
                    <a:pt x="299" y="5"/>
                    <a:pt x="299" y="5"/>
                    <a:pt x="299" y="5"/>
                  </a:cubicBezTo>
                  <a:cubicBezTo>
                    <a:pt x="305" y="0"/>
                    <a:pt x="313" y="1"/>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66">
              <a:extLst>
                <a:ext uri="{FF2B5EF4-FFF2-40B4-BE49-F238E27FC236}">
                  <a16:creationId xmlns:a16="http://schemas.microsoft.com/office/drawing/2014/main" id="{52971B16-DB52-43C9-A78F-B3CCA8C50068}"/>
                </a:ext>
              </a:extLst>
            </p:cNvPr>
            <p:cNvSpPr>
              <a:spLocks/>
            </p:cNvSpPr>
            <p:nvPr/>
          </p:nvSpPr>
          <p:spPr bwMode="auto">
            <a:xfrm>
              <a:off x="7612063" y="4440238"/>
              <a:ext cx="276225" cy="244475"/>
            </a:xfrm>
            <a:custGeom>
              <a:avLst/>
              <a:gdLst>
                <a:gd name="T0" fmla="*/ 317 w 323"/>
                <a:gd name="T1" fmla="*/ 26 h 285"/>
                <a:gd name="T2" fmla="*/ 24 w 323"/>
                <a:gd name="T3" fmla="*/ 280 h 285"/>
                <a:gd name="T4" fmla="*/ 5 w 323"/>
                <a:gd name="T5" fmla="*/ 279 h 285"/>
                <a:gd name="T6" fmla="*/ 7 w 323"/>
                <a:gd name="T7" fmla="*/ 260 h 285"/>
                <a:gd name="T8" fmla="*/ 299 w 323"/>
                <a:gd name="T9" fmla="*/ 5 h 285"/>
                <a:gd name="T10" fmla="*/ 318 w 323"/>
                <a:gd name="T11" fmla="*/ 7 h 285"/>
                <a:gd name="T12" fmla="*/ 317 w 323"/>
                <a:gd name="T13" fmla="*/ 26 h 285"/>
              </a:gdLst>
              <a:ahLst/>
              <a:cxnLst>
                <a:cxn ang="0">
                  <a:pos x="T0" y="T1"/>
                </a:cxn>
                <a:cxn ang="0">
                  <a:pos x="T2" y="T3"/>
                </a:cxn>
                <a:cxn ang="0">
                  <a:pos x="T4" y="T5"/>
                </a:cxn>
                <a:cxn ang="0">
                  <a:pos x="T6" y="T7"/>
                </a:cxn>
                <a:cxn ang="0">
                  <a:pos x="T8" y="T9"/>
                </a:cxn>
                <a:cxn ang="0">
                  <a:pos x="T10" y="T11"/>
                </a:cxn>
                <a:cxn ang="0">
                  <a:pos x="T12" y="T13"/>
                </a:cxn>
              </a:cxnLst>
              <a:rect l="0" t="0" r="r" b="b"/>
              <a:pathLst>
                <a:path w="323" h="285">
                  <a:moveTo>
                    <a:pt x="317" y="26"/>
                  </a:moveTo>
                  <a:cubicBezTo>
                    <a:pt x="24" y="280"/>
                    <a:pt x="24" y="280"/>
                    <a:pt x="24" y="280"/>
                  </a:cubicBezTo>
                  <a:cubicBezTo>
                    <a:pt x="19" y="285"/>
                    <a:pt x="10" y="284"/>
                    <a:pt x="5" y="279"/>
                  </a:cubicBezTo>
                  <a:cubicBezTo>
                    <a:pt x="0" y="273"/>
                    <a:pt x="1" y="264"/>
                    <a:pt x="7" y="260"/>
                  </a:cubicBezTo>
                  <a:cubicBezTo>
                    <a:pt x="299" y="5"/>
                    <a:pt x="299" y="5"/>
                    <a:pt x="299" y="5"/>
                  </a:cubicBezTo>
                  <a:cubicBezTo>
                    <a:pt x="305" y="0"/>
                    <a:pt x="314" y="1"/>
                    <a:pt x="318" y="7"/>
                  </a:cubicBezTo>
                  <a:cubicBezTo>
                    <a:pt x="323" y="12"/>
                    <a:pt x="323" y="21"/>
                    <a:pt x="317" y="26"/>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67">
              <a:extLst>
                <a:ext uri="{FF2B5EF4-FFF2-40B4-BE49-F238E27FC236}">
                  <a16:creationId xmlns:a16="http://schemas.microsoft.com/office/drawing/2014/main" id="{C9D71A51-B6B9-46FC-9007-B852C82F55A9}"/>
                </a:ext>
              </a:extLst>
            </p:cNvPr>
            <p:cNvSpPr>
              <a:spLocks/>
            </p:cNvSpPr>
            <p:nvPr/>
          </p:nvSpPr>
          <p:spPr bwMode="auto">
            <a:xfrm>
              <a:off x="7650163" y="4484688"/>
              <a:ext cx="276225" cy="244475"/>
            </a:xfrm>
            <a:custGeom>
              <a:avLst/>
              <a:gdLst>
                <a:gd name="T0" fmla="*/ 317 w 323"/>
                <a:gd name="T1" fmla="*/ 25 h 284"/>
                <a:gd name="T2" fmla="*/ 24 w 323"/>
                <a:gd name="T3" fmla="*/ 279 h 284"/>
                <a:gd name="T4" fmla="*/ 5 w 323"/>
                <a:gd name="T5" fmla="*/ 278 h 284"/>
                <a:gd name="T6" fmla="*/ 6 w 323"/>
                <a:gd name="T7" fmla="*/ 259 h 284"/>
                <a:gd name="T8" fmla="*/ 299 w 323"/>
                <a:gd name="T9" fmla="*/ 5 h 284"/>
                <a:gd name="T10" fmla="*/ 318 w 323"/>
                <a:gd name="T11" fmla="*/ 6 h 284"/>
                <a:gd name="T12" fmla="*/ 317 w 323"/>
                <a:gd name="T13" fmla="*/ 25 h 284"/>
              </a:gdLst>
              <a:ahLst/>
              <a:cxnLst>
                <a:cxn ang="0">
                  <a:pos x="T0" y="T1"/>
                </a:cxn>
                <a:cxn ang="0">
                  <a:pos x="T2" y="T3"/>
                </a:cxn>
                <a:cxn ang="0">
                  <a:pos x="T4" y="T5"/>
                </a:cxn>
                <a:cxn ang="0">
                  <a:pos x="T6" y="T7"/>
                </a:cxn>
                <a:cxn ang="0">
                  <a:pos x="T8" y="T9"/>
                </a:cxn>
                <a:cxn ang="0">
                  <a:pos x="T10" y="T11"/>
                </a:cxn>
                <a:cxn ang="0">
                  <a:pos x="T12" y="T13"/>
                </a:cxn>
              </a:cxnLst>
              <a:rect l="0" t="0" r="r" b="b"/>
              <a:pathLst>
                <a:path w="323" h="284">
                  <a:moveTo>
                    <a:pt x="317" y="25"/>
                  </a:moveTo>
                  <a:cubicBezTo>
                    <a:pt x="24" y="279"/>
                    <a:pt x="24" y="279"/>
                    <a:pt x="24" y="279"/>
                  </a:cubicBezTo>
                  <a:cubicBezTo>
                    <a:pt x="18" y="284"/>
                    <a:pt x="10" y="284"/>
                    <a:pt x="5" y="278"/>
                  </a:cubicBezTo>
                  <a:cubicBezTo>
                    <a:pt x="0" y="273"/>
                    <a:pt x="1" y="264"/>
                    <a:pt x="6" y="259"/>
                  </a:cubicBezTo>
                  <a:cubicBezTo>
                    <a:pt x="299" y="5"/>
                    <a:pt x="299" y="5"/>
                    <a:pt x="299" y="5"/>
                  </a:cubicBezTo>
                  <a:cubicBezTo>
                    <a:pt x="305" y="0"/>
                    <a:pt x="313" y="0"/>
                    <a:pt x="318" y="6"/>
                  </a:cubicBezTo>
                  <a:cubicBezTo>
                    <a:pt x="323" y="12"/>
                    <a:pt x="322" y="20"/>
                    <a:pt x="317" y="25"/>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68">
              <a:extLst>
                <a:ext uri="{FF2B5EF4-FFF2-40B4-BE49-F238E27FC236}">
                  <a16:creationId xmlns:a16="http://schemas.microsoft.com/office/drawing/2014/main" id="{60D00625-C073-49F6-B708-1775B5B87E2C}"/>
                </a:ext>
              </a:extLst>
            </p:cNvPr>
            <p:cNvSpPr>
              <a:spLocks/>
            </p:cNvSpPr>
            <p:nvPr/>
          </p:nvSpPr>
          <p:spPr bwMode="auto">
            <a:xfrm>
              <a:off x="6084888" y="1111250"/>
              <a:ext cx="1816100" cy="1579563"/>
            </a:xfrm>
            <a:custGeom>
              <a:avLst/>
              <a:gdLst>
                <a:gd name="T0" fmla="*/ 1144 w 1144"/>
                <a:gd name="T1" fmla="*/ 4 h 995"/>
                <a:gd name="T2" fmla="*/ 3 w 1144"/>
                <a:gd name="T3" fmla="*/ 995 h 995"/>
                <a:gd name="T4" fmla="*/ 0 w 1144"/>
                <a:gd name="T5" fmla="*/ 992 h 995"/>
                <a:gd name="T6" fmla="*/ 1141 w 1144"/>
                <a:gd name="T7" fmla="*/ 0 h 995"/>
                <a:gd name="T8" fmla="*/ 1144 w 1144"/>
                <a:gd name="T9" fmla="*/ 4 h 995"/>
              </a:gdLst>
              <a:ahLst/>
              <a:cxnLst>
                <a:cxn ang="0">
                  <a:pos x="T0" y="T1"/>
                </a:cxn>
                <a:cxn ang="0">
                  <a:pos x="T2" y="T3"/>
                </a:cxn>
                <a:cxn ang="0">
                  <a:pos x="T4" y="T5"/>
                </a:cxn>
                <a:cxn ang="0">
                  <a:pos x="T6" y="T7"/>
                </a:cxn>
                <a:cxn ang="0">
                  <a:pos x="T8" y="T9"/>
                </a:cxn>
              </a:cxnLst>
              <a:rect l="0" t="0" r="r" b="b"/>
              <a:pathLst>
                <a:path w="1144" h="995">
                  <a:moveTo>
                    <a:pt x="1144" y="4"/>
                  </a:moveTo>
                  <a:lnTo>
                    <a:pt x="3" y="995"/>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69">
              <a:extLst>
                <a:ext uri="{FF2B5EF4-FFF2-40B4-BE49-F238E27FC236}">
                  <a16:creationId xmlns:a16="http://schemas.microsoft.com/office/drawing/2014/main" id="{F5E3BF29-183B-4394-BED1-DD3D8AB48917}"/>
                </a:ext>
              </a:extLst>
            </p:cNvPr>
            <p:cNvSpPr>
              <a:spLocks/>
            </p:cNvSpPr>
            <p:nvPr/>
          </p:nvSpPr>
          <p:spPr bwMode="auto">
            <a:xfrm>
              <a:off x="5957888" y="965200"/>
              <a:ext cx="1816100" cy="1581150"/>
            </a:xfrm>
            <a:custGeom>
              <a:avLst/>
              <a:gdLst>
                <a:gd name="T0" fmla="*/ 1144 w 1144"/>
                <a:gd name="T1" fmla="*/ 4 h 996"/>
                <a:gd name="T2" fmla="*/ 3 w 1144"/>
                <a:gd name="T3" fmla="*/ 996 h 996"/>
                <a:gd name="T4" fmla="*/ 0 w 1144"/>
                <a:gd name="T5" fmla="*/ 992 h 996"/>
                <a:gd name="T6" fmla="*/ 1141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70">
              <a:extLst>
                <a:ext uri="{FF2B5EF4-FFF2-40B4-BE49-F238E27FC236}">
                  <a16:creationId xmlns:a16="http://schemas.microsoft.com/office/drawing/2014/main" id="{54AD1B6A-E85E-48F9-A7CB-119CE0FE31DC}"/>
                </a:ext>
              </a:extLst>
            </p:cNvPr>
            <p:cNvSpPr>
              <a:spLocks/>
            </p:cNvSpPr>
            <p:nvPr/>
          </p:nvSpPr>
          <p:spPr bwMode="auto">
            <a:xfrm>
              <a:off x="5848350" y="836613"/>
              <a:ext cx="1816100" cy="1581150"/>
            </a:xfrm>
            <a:custGeom>
              <a:avLst/>
              <a:gdLst>
                <a:gd name="T0" fmla="*/ 1144 w 1144"/>
                <a:gd name="T1" fmla="*/ 4 h 996"/>
                <a:gd name="T2" fmla="*/ 3 w 1144"/>
                <a:gd name="T3" fmla="*/ 996 h 996"/>
                <a:gd name="T4" fmla="*/ 0 w 1144"/>
                <a:gd name="T5" fmla="*/ 992 h 996"/>
                <a:gd name="T6" fmla="*/ 1140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0"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71">
              <a:extLst>
                <a:ext uri="{FF2B5EF4-FFF2-40B4-BE49-F238E27FC236}">
                  <a16:creationId xmlns:a16="http://schemas.microsoft.com/office/drawing/2014/main" id="{42AA686C-D54D-428A-8C48-6DD62219D44D}"/>
                </a:ext>
              </a:extLst>
            </p:cNvPr>
            <p:cNvSpPr>
              <a:spLocks/>
            </p:cNvSpPr>
            <p:nvPr/>
          </p:nvSpPr>
          <p:spPr bwMode="auto">
            <a:xfrm>
              <a:off x="6207125" y="1250950"/>
              <a:ext cx="1816100" cy="1579563"/>
            </a:xfrm>
            <a:custGeom>
              <a:avLst/>
              <a:gdLst>
                <a:gd name="T0" fmla="*/ 1144 w 1144"/>
                <a:gd name="T1" fmla="*/ 4 h 995"/>
                <a:gd name="T2" fmla="*/ 3 w 1144"/>
                <a:gd name="T3" fmla="*/ 995 h 995"/>
                <a:gd name="T4" fmla="*/ 0 w 1144"/>
                <a:gd name="T5" fmla="*/ 992 h 995"/>
                <a:gd name="T6" fmla="*/ 1141 w 1144"/>
                <a:gd name="T7" fmla="*/ 0 h 995"/>
                <a:gd name="T8" fmla="*/ 1144 w 1144"/>
                <a:gd name="T9" fmla="*/ 4 h 995"/>
              </a:gdLst>
              <a:ahLst/>
              <a:cxnLst>
                <a:cxn ang="0">
                  <a:pos x="T0" y="T1"/>
                </a:cxn>
                <a:cxn ang="0">
                  <a:pos x="T2" y="T3"/>
                </a:cxn>
                <a:cxn ang="0">
                  <a:pos x="T4" y="T5"/>
                </a:cxn>
                <a:cxn ang="0">
                  <a:pos x="T6" y="T7"/>
                </a:cxn>
                <a:cxn ang="0">
                  <a:pos x="T8" y="T9"/>
                </a:cxn>
              </a:cxnLst>
              <a:rect l="0" t="0" r="r" b="b"/>
              <a:pathLst>
                <a:path w="1144" h="995">
                  <a:moveTo>
                    <a:pt x="1144" y="4"/>
                  </a:moveTo>
                  <a:lnTo>
                    <a:pt x="3" y="995"/>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72">
              <a:extLst>
                <a:ext uri="{FF2B5EF4-FFF2-40B4-BE49-F238E27FC236}">
                  <a16:creationId xmlns:a16="http://schemas.microsoft.com/office/drawing/2014/main" id="{D4D67655-7E60-4CC8-BAA0-DD1686E2AF1D}"/>
                </a:ext>
              </a:extLst>
            </p:cNvPr>
            <p:cNvSpPr>
              <a:spLocks/>
            </p:cNvSpPr>
            <p:nvPr/>
          </p:nvSpPr>
          <p:spPr bwMode="auto">
            <a:xfrm>
              <a:off x="6327775" y="1390650"/>
              <a:ext cx="1817688" cy="1581150"/>
            </a:xfrm>
            <a:custGeom>
              <a:avLst/>
              <a:gdLst>
                <a:gd name="T0" fmla="*/ 1145 w 1145"/>
                <a:gd name="T1" fmla="*/ 4 h 996"/>
                <a:gd name="T2" fmla="*/ 4 w 1145"/>
                <a:gd name="T3" fmla="*/ 996 h 996"/>
                <a:gd name="T4" fmla="*/ 0 w 1145"/>
                <a:gd name="T5" fmla="*/ 992 h 996"/>
                <a:gd name="T6" fmla="*/ 1141 w 1145"/>
                <a:gd name="T7" fmla="*/ 0 h 996"/>
                <a:gd name="T8" fmla="*/ 1145 w 1145"/>
                <a:gd name="T9" fmla="*/ 4 h 996"/>
              </a:gdLst>
              <a:ahLst/>
              <a:cxnLst>
                <a:cxn ang="0">
                  <a:pos x="T0" y="T1"/>
                </a:cxn>
                <a:cxn ang="0">
                  <a:pos x="T2" y="T3"/>
                </a:cxn>
                <a:cxn ang="0">
                  <a:pos x="T4" y="T5"/>
                </a:cxn>
                <a:cxn ang="0">
                  <a:pos x="T6" y="T7"/>
                </a:cxn>
                <a:cxn ang="0">
                  <a:pos x="T8" y="T9"/>
                </a:cxn>
              </a:cxnLst>
              <a:rect l="0" t="0" r="r" b="b"/>
              <a:pathLst>
                <a:path w="1145" h="996">
                  <a:moveTo>
                    <a:pt x="1145" y="4"/>
                  </a:moveTo>
                  <a:lnTo>
                    <a:pt x="4" y="996"/>
                  </a:lnTo>
                  <a:lnTo>
                    <a:pt x="0" y="992"/>
                  </a:lnTo>
                  <a:lnTo>
                    <a:pt x="1141"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73">
              <a:extLst>
                <a:ext uri="{FF2B5EF4-FFF2-40B4-BE49-F238E27FC236}">
                  <a16:creationId xmlns:a16="http://schemas.microsoft.com/office/drawing/2014/main" id="{0D310906-9CF8-45A7-BF30-745163953EA5}"/>
                </a:ext>
              </a:extLst>
            </p:cNvPr>
            <p:cNvSpPr>
              <a:spLocks/>
            </p:cNvSpPr>
            <p:nvPr/>
          </p:nvSpPr>
          <p:spPr bwMode="auto">
            <a:xfrm>
              <a:off x="6450013" y="1530350"/>
              <a:ext cx="1816100" cy="1581150"/>
            </a:xfrm>
            <a:custGeom>
              <a:avLst/>
              <a:gdLst>
                <a:gd name="T0" fmla="*/ 1144 w 1144"/>
                <a:gd name="T1" fmla="*/ 4 h 996"/>
                <a:gd name="T2" fmla="*/ 3 w 1144"/>
                <a:gd name="T3" fmla="*/ 996 h 996"/>
                <a:gd name="T4" fmla="*/ 0 w 1144"/>
                <a:gd name="T5" fmla="*/ 992 h 996"/>
                <a:gd name="T6" fmla="*/ 1141 w 1144"/>
                <a:gd name="T7" fmla="*/ 0 h 996"/>
                <a:gd name="T8" fmla="*/ 1144 w 1144"/>
                <a:gd name="T9" fmla="*/ 4 h 996"/>
              </a:gdLst>
              <a:ahLst/>
              <a:cxnLst>
                <a:cxn ang="0">
                  <a:pos x="T0" y="T1"/>
                </a:cxn>
                <a:cxn ang="0">
                  <a:pos x="T2" y="T3"/>
                </a:cxn>
                <a:cxn ang="0">
                  <a:pos x="T4" y="T5"/>
                </a:cxn>
                <a:cxn ang="0">
                  <a:pos x="T6" y="T7"/>
                </a:cxn>
                <a:cxn ang="0">
                  <a:pos x="T8" y="T9"/>
                </a:cxn>
              </a:cxnLst>
              <a:rect l="0" t="0" r="r" b="b"/>
              <a:pathLst>
                <a:path w="1144" h="996">
                  <a:moveTo>
                    <a:pt x="1144" y="4"/>
                  </a:moveTo>
                  <a:lnTo>
                    <a:pt x="3" y="996"/>
                  </a:lnTo>
                  <a:lnTo>
                    <a:pt x="0" y="992"/>
                  </a:lnTo>
                  <a:lnTo>
                    <a:pt x="1141" y="0"/>
                  </a:lnTo>
                  <a:lnTo>
                    <a:pt x="1144"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74">
              <a:extLst>
                <a:ext uri="{FF2B5EF4-FFF2-40B4-BE49-F238E27FC236}">
                  <a16:creationId xmlns:a16="http://schemas.microsoft.com/office/drawing/2014/main" id="{D64273C5-8EE6-4AE6-B93F-68D91702D018}"/>
                </a:ext>
              </a:extLst>
            </p:cNvPr>
            <p:cNvSpPr>
              <a:spLocks/>
            </p:cNvSpPr>
            <p:nvPr/>
          </p:nvSpPr>
          <p:spPr bwMode="auto">
            <a:xfrm>
              <a:off x="6572250" y="1670050"/>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75">
              <a:extLst>
                <a:ext uri="{FF2B5EF4-FFF2-40B4-BE49-F238E27FC236}">
                  <a16:creationId xmlns:a16="http://schemas.microsoft.com/office/drawing/2014/main" id="{6EE03EC4-2BD1-4FF3-8DF4-6B244E112F24}"/>
                </a:ext>
              </a:extLst>
            </p:cNvPr>
            <p:cNvSpPr>
              <a:spLocks/>
            </p:cNvSpPr>
            <p:nvPr/>
          </p:nvSpPr>
          <p:spPr bwMode="auto">
            <a:xfrm>
              <a:off x="6692900" y="1809750"/>
              <a:ext cx="1819275" cy="1581150"/>
            </a:xfrm>
            <a:custGeom>
              <a:avLst/>
              <a:gdLst>
                <a:gd name="T0" fmla="*/ 1146 w 1146"/>
                <a:gd name="T1" fmla="*/ 3 h 996"/>
                <a:gd name="T2" fmla="*/ 4 w 1146"/>
                <a:gd name="T3" fmla="*/ 996 h 996"/>
                <a:gd name="T4" fmla="*/ 0 w 1146"/>
                <a:gd name="T5" fmla="*/ 992 h 996"/>
                <a:gd name="T6" fmla="*/ 1142 w 1146"/>
                <a:gd name="T7" fmla="*/ 0 h 996"/>
                <a:gd name="T8" fmla="*/ 1146 w 1146"/>
                <a:gd name="T9" fmla="*/ 3 h 996"/>
              </a:gdLst>
              <a:ahLst/>
              <a:cxnLst>
                <a:cxn ang="0">
                  <a:pos x="T0" y="T1"/>
                </a:cxn>
                <a:cxn ang="0">
                  <a:pos x="T2" y="T3"/>
                </a:cxn>
                <a:cxn ang="0">
                  <a:pos x="T4" y="T5"/>
                </a:cxn>
                <a:cxn ang="0">
                  <a:pos x="T6" y="T7"/>
                </a:cxn>
                <a:cxn ang="0">
                  <a:pos x="T8" y="T9"/>
                </a:cxn>
              </a:cxnLst>
              <a:rect l="0" t="0" r="r" b="b"/>
              <a:pathLst>
                <a:path w="1146" h="996">
                  <a:moveTo>
                    <a:pt x="1146" y="3"/>
                  </a:moveTo>
                  <a:lnTo>
                    <a:pt x="4" y="996"/>
                  </a:lnTo>
                  <a:lnTo>
                    <a:pt x="0" y="992"/>
                  </a:lnTo>
                  <a:lnTo>
                    <a:pt x="1142" y="0"/>
                  </a:lnTo>
                  <a:lnTo>
                    <a:pt x="1146"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76">
              <a:extLst>
                <a:ext uri="{FF2B5EF4-FFF2-40B4-BE49-F238E27FC236}">
                  <a16:creationId xmlns:a16="http://schemas.microsoft.com/office/drawing/2014/main" id="{8A97E344-7D44-418A-9A3F-EF358AE34CFD}"/>
                </a:ext>
              </a:extLst>
            </p:cNvPr>
            <p:cNvSpPr>
              <a:spLocks/>
            </p:cNvSpPr>
            <p:nvPr/>
          </p:nvSpPr>
          <p:spPr bwMode="auto">
            <a:xfrm>
              <a:off x="6808788" y="1943100"/>
              <a:ext cx="1819275" cy="1581150"/>
            </a:xfrm>
            <a:custGeom>
              <a:avLst/>
              <a:gdLst>
                <a:gd name="T0" fmla="*/ 1146 w 1146"/>
                <a:gd name="T1" fmla="*/ 4 h 996"/>
                <a:gd name="T2" fmla="*/ 4 w 1146"/>
                <a:gd name="T3" fmla="*/ 996 h 996"/>
                <a:gd name="T4" fmla="*/ 0 w 1146"/>
                <a:gd name="T5" fmla="*/ 993 h 996"/>
                <a:gd name="T6" fmla="*/ 1142 w 1146"/>
                <a:gd name="T7" fmla="*/ 0 h 996"/>
                <a:gd name="T8" fmla="*/ 1146 w 1146"/>
                <a:gd name="T9" fmla="*/ 4 h 996"/>
              </a:gdLst>
              <a:ahLst/>
              <a:cxnLst>
                <a:cxn ang="0">
                  <a:pos x="T0" y="T1"/>
                </a:cxn>
                <a:cxn ang="0">
                  <a:pos x="T2" y="T3"/>
                </a:cxn>
                <a:cxn ang="0">
                  <a:pos x="T4" y="T5"/>
                </a:cxn>
                <a:cxn ang="0">
                  <a:pos x="T6" y="T7"/>
                </a:cxn>
                <a:cxn ang="0">
                  <a:pos x="T8" y="T9"/>
                </a:cxn>
              </a:cxnLst>
              <a:rect l="0" t="0" r="r" b="b"/>
              <a:pathLst>
                <a:path w="1146" h="996">
                  <a:moveTo>
                    <a:pt x="1146" y="4"/>
                  </a:moveTo>
                  <a:lnTo>
                    <a:pt x="4" y="996"/>
                  </a:lnTo>
                  <a:lnTo>
                    <a:pt x="0" y="993"/>
                  </a:lnTo>
                  <a:lnTo>
                    <a:pt x="1142" y="0"/>
                  </a:lnTo>
                  <a:lnTo>
                    <a:pt x="1146"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77">
              <a:extLst>
                <a:ext uri="{FF2B5EF4-FFF2-40B4-BE49-F238E27FC236}">
                  <a16:creationId xmlns:a16="http://schemas.microsoft.com/office/drawing/2014/main" id="{B4E58767-DAAC-4556-B4CB-E9502600EFE3}"/>
                </a:ext>
              </a:extLst>
            </p:cNvPr>
            <p:cNvSpPr>
              <a:spLocks/>
            </p:cNvSpPr>
            <p:nvPr/>
          </p:nvSpPr>
          <p:spPr bwMode="auto">
            <a:xfrm>
              <a:off x="6935788" y="2089150"/>
              <a:ext cx="1819275" cy="1582738"/>
            </a:xfrm>
            <a:custGeom>
              <a:avLst/>
              <a:gdLst>
                <a:gd name="T0" fmla="*/ 1146 w 1146"/>
                <a:gd name="T1" fmla="*/ 4 h 997"/>
                <a:gd name="T2" fmla="*/ 4 w 1146"/>
                <a:gd name="T3" fmla="*/ 997 h 997"/>
                <a:gd name="T4" fmla="*/ 0 w 1146"/>
                <a:gd name="T5" fmla="*/ 993 h 997"/>
                <a:gd name="T6" fmla="*/ 1142 w 1146"/>
                <a:gd name="T7" fmla="*/ 0 h 997"/>
                <a:gd name="T8" fmla="*/ 1146 w 1146"/>
                <a:gd name="T9" fmla="*/ 4 h 997"/>
              </a:gdLst>
              <a:ahLst/>
              <a:cxnLst>
                <a:cxn ang="0">
                  <a:pos x="T0" y="T1"/>
                </a:cxn>
                <a:cxn ang="0">
                  <a:pos x="T2" y="T3"/>
                </a:cxn>
                <a:cxn ang="0">
                  <a:pos x="T4" y="T5"/>
                </a:cxn>
                <a:cxn ang="0">
                  <a:pos x="T6" y="T7"/>
                </a:cxn>
                <a:cxn ang="0">
                  <a:pos x="T8" y="T9"/>
                </a:cxn>
              </a:cxnLst>
              <a:rect l="0" t="0" r="r" b="b"/>
              <a:pathLst>
                <a:path w="1146" h="997">
                  <a:moveTo>
                    <a:pt x="1146" y="4"/>
                  </a:moveTo>
                  <a:lnTo>
                    <a:pt x="4" y="997"/>
                  </a:lnTo>
                  <a:lnTo>
                    <a:pt x="0" y="993"/>
                  </a:lnTo>
                  <a:lnTo>
                    <a:pt x="1142" y="0"/>
                  </a:lnTo>
                  <a:lnTo>
                    <a:pt x="1146"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78">
              <a:extLst>
                <a:ext uri="{FF2B5EF4-FFF2-40B4-BE49-F238E27FC236}">
                  <a16:creationId xmlns:a16="http://schemas.microsoft.com/office/drawing/2014/main" id="{296CB66B-61E7-4CA1-974D-7D9AE8B0F62F}"/>
                </a:ext>
              </a:extLst>
            </p:cNvPr>
            <p:cNvSpPr>
              <a:spLocks/>
            </p:cNvSpPr>
            <p:nvPr/>
          </p:nvSpPr>
          <p:spPr bwMode="auto">
            <a:xfrm>
              <a:off x="7053263" y="22240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79">
              <a:extLst>
                <a:ext uri="{FF2B5EF4-FFF2-40B4-BE49-F238E27FC236}">
                  <a16:creationId xmlns:a16="http://schemas.microsoft.com/office/drawing/2014/main" id="{3F49FB51-0440-4E30-971D-DE8E172A6C99}"/>
                </a:ext>
              </a:extLst>
            </p:cNvPr>
            <p:cNvSpPr>
              <a:spLocks/>
            </p:cNvSpPr>
            <p:nvPr/>
          </p:nvSpPr>
          <p:spPr bwMode="auto">
            <a:xfrm>
              <a:off x="7169150" y="2357438"/>
              <a:ext cx="1817688" cy="1581150"/>
            </a:xfrm>
            <a:custGeom>
              <a:avLst/>
              <a:gdLst>
                <a:gd name="T0" fmla="*/ 1145 w 1145"/>
                <a:gd name="T1" fmla="*/ 4 h 996"/>
                <a:gd name="T2" fmla="*/ 3 w 1145"/>
                <a:gd name="T3" fmla="*/ 996 h 996"/>
                <a:gd name="T4" fmla="*/ 0 w 1145"/>
                <a:gd name="T5" fmla="*/ 992 h 996"/>
                <a:gd name="T6" fmla="*/ 1142 w 1145"/>
                <a:gd name="T7" fmla="*/ 0 h 996"/>
                <a:gd name="T8" fmla="*/ 1145 w 1145"/>
                <a:gd name="T9" fmla="*/ 4 h 996"/>
              </a:gdLst>
              <a:ahLst/>
              <a:cxnLst>
                <a:cxn ang="0">
                  <a:pos x="T0" y="T1"/>
                </a:cxn>
                <a:cxn ang="0">
                  <a:pos x="T2" y="T3"/>
                </a:cxn>
                <a:cxn ang="0">
                  <a:pos x="T4" y="T5"/>
                </a:cxn>
                <a:cxn ang="0">
                  <a:pos x="T6" y="T7"/>
                </a:cxn>
                <a:cxn ang="0">
                  <a:pos x="T8" y="T9"/>
                </a:cxn>
              </a:cxnLst>
              <a:rect l="0" t="0" r="r" b="b"/>
              <a:pathLst>
                <a:path w="1145" h="996">
                  <a:moveTo>
                    <a:pt x="1145" y="4"/>
                  </a:moveTo>
                  <a:lnTo>
                    <a:pt x="3" y="996"/>
                  </a:lnTo>
                  <a:lnTo>
                    <a:pt x="0" y="992"/>
                  </a:lnTo>
                  <a:lnTo>
                    <a:pt x="1142"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80">
              <a:extLst>
                <a:ext uri="{FF2B5EF4-FFF2-40B4-BE49-F238E27FC236}">
                  <a16:creationId xmlns:a16="http://schemas.microsoft.com/office/drawing/2014/main" id="{EB105448-C926-4990-915F-82E23EB530D7}"/>
                </a:ext>
              </a:extLst>
            </p:cNvPr>
            <p:cNvSpPr>
              <a:spLocks/>
            </p:cNvSpPr>
            <p:nvPr/>
          </p:nvSpPr>
          <p:spPr bwMode="auto">
            <a:xfrm>
              <a:off x="7296150" y="25034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81">
              <a:extLst>
                <a:ext uri="{FF2B5EF4-FFF2-40B4-BE49-F238E27FC236}">
                  <a16:creationId xmlns:a16="http://schemas.microsoft.com/office/drawing/2014/main" id="{C048C9D4-1453-40FF-A730-AE130E34170B}"/>
                </a:ext>
              </a:extLst>
            </p:cNvPr>
            <p:cNvSpPr>
              <a:spLocks/>
            </p:cNvSpPr>
            <p:nvPr/>
          </p:nvSpPr>
          <p:spPr bwMode="auto">
            <a:xfrm>
              <a:off x="7427913" y="265588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82">
              <a:extLst>
                <a:ext uri="{FF2B5EF4-FFF2-40B4-BE49-F238E27FC236}">
                  <a16:creationId xmlns:a16="http://schemas.microsoft.com/office/drawing/2014/main" id="{74A82DF6-B1AF-4CCF-A5A7-4C52236FFAD5}"/>
                </a:ext>
              </a:extLst>
            </p:cNvPr>
            <p:cNvSpPr>
              <a:spLocks/>
            </p:cNvSpPr>
            <p:nvPr/>
          </p:nvSpPr>
          <p:spPr bwMode="auto">
            <a:xfrm>
              <a:off x="7554913" y="280193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83">
              <a:extLst>
                <a:ext uri="{FF2B5EF4-FFF2-40B4-BE49-F238E27FC236}">
                  <a16:creationId xmlns:a16="http://schemas.microsoft.com/office/drawing/2014/main" id="{0D03282C-7287-4383-8210-FED13BF77A92}"/>
                </a:ext>
              </a:extLst>
            </p:cNvPr>
            <p:cNvSpPr>
              <a:spLocks/>
            </p:cNvSpPr>
            <p:nvPr/>
          </p:nvSpPr>
          <p:spPr bwMode="auto">
            <a:xfrm>
              <a:off x="7677150" y="2941638"/>
              <a:ext cx="1817688" cy="1581150"/>
            </a:xfrm>
            <a:custGeom>
              <a:avLst/>
              <a:gdLst>
                <a:gd name="T0" fmla="*/ 1145 w 1145"/>
                <a:gd name="T1" fmla="*/ 3 h 996"/>
                <a:gd name="T2" fmla="*/ 3 w 1145"/>
                <a:gd name="T3" fmla="*/ 996 h 996"/>
                <a:gd name="T4" fmla="*/ 0 w 1145"/>
                <a:gd name="T5" fmla="*/ 992 h 996"/>
                <a:gd name="T6" fmla="*/ 1142 w 1145"/>
                <a:gd name="T7" fmla="*/ 0 h 996"/>
                <a:gd name="T8" fmla="*/ 1145 w 1145"/>
                <a:gd name="T9" fmla="*/ 3 h 996"/>
              </a:gdLst>
              <a:ahLst/>
              <a:cxnLst>
                <a:cxn ang="0">
                  <a:pos x="T0" y="T1"/>
                </a:cxn>
                <a:cxn ang="0">
                  <a:pos x="T2" y="T3"/>
                </a:cxn>
                <a:cxn ang="0">
                  <a:pos x="T4" y="T5"/>
                </a:cxn>
                <a:cxn ang="0">
                  <a:pos x="T6" y="T7"/>
                </a:cxn>
                <a:cxn ang="0">
                  <a:pos x="T8" y="T9"/>
                </a:cxn>
              </a:cxnLst>
              <a:rect l="0" t="0" r="r" b="b"/>
              <a:pathLst>
                <a:path w="1145" h="996">
                  <a:moveTo>
                    <a:pt x="1145" y="3"/>
                  </a:moveTo>
                  <a:lnTo>
                    <a:pt x="3" y="996"/>
                  </a:lnTo>
                  <a:lnTo>
                    <a:pt x="0" y="992"/>
                  </a:lnTo>
                  <a:lnTo>
                    <a:pt x="1142" y="0"/>
                  </a:lnTo>
                  <a:lnTo>
                    <a:pt x="1145" y="3"/>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84">
              <a:extLst>
                <a:ext uri="{FF2B5EF4-FFF2-40B4-BE49-F238E27FC236}">
                  <a16:creationId xmlns:a16="http://schemas.microsoft.com/office/drawing/2014/main" id="{1E212376-E7B1-436E-80DA-7DAE03D66A2F}"/>
                </a:ext>
              </a:extLst>
            </p:cNvPr>
            <p:cNvSpPr>
              <a:spLocks/>
            </p:cNvSpPr>
            <p:nvPr/>
          </p:nvSpPr>
          <p:spPr bwMode="auto">
            <a:xfrm>
              <a:off x="7804150" y="3086100"/>
              <a:ext cx="1817688" cy="1582738"/>
            </a:xfrm>
            <a:custGeom>
              <a:avLst/>
              <a:gdLst>
                <a:gd name="T0" fmla="*/ 1145 w 1145"/>
                <a:gd name="T1" fmla="*/ 4 h 997"/>
                <a:gd name="T2" fmla="*/ 3 w 1145"/>
                <a:gd name="T3" fmla="*/ 997 h 997"/>
                <a:gd name="T4" fmla="*/ 0 w 1145"/>
                <a:gd name="T5" fmla="*/ 994 h 997"/>
                <a:gd name="T6" fmla="*/ 1142 w 1145"/>
                <a:gd name="T7" fmla="*/ 0 h 997"/>
                <a:gd name="T8" fmla="*/ 1145 w 1145"/>
                <a:gd name="T9" fmla="*/ 4 h 997"/>
              </a:gdLst>
              <a:ahLst/>
              <a:cxnLst>
                <a:cxn ang="0">
                  <a:pos x="T0" y="T1"/>
                </a:cxn>
                <a:cxn ang="0">
                  <a:pos x="T2" y="T3"/>
                </a:cxn>
                <a:cxn ang="0">
                  <a:pos x="T4" y="T5"/>
                </a:cxn>
                <a:cxn ang="0">
                  <a:pos x="T6" y="T7"/>
                </a:cxn>
                <a:cxn ang="0">
                  <a:pos x="T8" y="T9"/>
                </a:cxn>
              </a:cxnLst>
              <a:rect l="0" t="0" r="r" b="b"/>
              <a:pathLst>
                <a:path w="1145" h="997">
                  <a:moveTo>
                    <a:pt x="1145" y="4"/>
                  </a:moveTo>
                  <a:lnTo>
                    <a:pt x="3" y="997"/>
                  </a:lnTo>
                  <a:lnTo>
                    <a:pt x="0" y="994"/>
                  </a:lnTo>
                  <a:lnTo>
                    <a:pt x="1142" y="0"/>
                  </a:lnTo>
                  <a:lnTo>
                    <a:pt x="1145" y="4"/>
                  </a:ln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85">
              <a:extLst>
                <a:ext uri="{FF2B5EF4-FFF2-40B4-BE49-F238E27FC236}">
                  <a16:creationId xmlns:a16="http://schemas.microsoft.com/office/drawing/2014/main" id="{85B95770-FA23-4892-8102-1FF2391C6C81}"/>
                </a:ext>
              </a:extLst>
            </p:cNvPr>
            <p:cNvSpPr>
              <a:spLocks/>
            </p:cNvSpPr>
            <p:nvPr/>
          </p:nvSpPr>
          <p:spPr bwMode="auto">
            <a:xfrm>
              <a:off x="7931150" y="3236913"/>
              <a:ext cx="1811338" cy="1577975"/>
            </a:xfrm>
            <a:custGeom>
              <a:avLst/>
              <a:gdLst>
                <a:gd name="T0" fmla="*/ 2113 w 2113"/>
                <a:gd name="T1" fmla="*/ 8 h 1840"/>
                <a:gd name="T2" fmla="*/ 6 w 2113"/>
                <a:gd name="T3" fmla="*/ 1840 h 1840"/>
                <a:gd name="T4" fmla="*/ 0 w 2113"/>
                <a:gd name="T5" fmla="*/ 1833 h 1840"/>
                <a:gd name="T6" fmla="*/ 2109 w 2113"/>
                <a:gd name="T7" fmla="*/ 0 h 1840"/>
                <a:gd name="T8" fmla="*/ 2113 w 2113"/>
                <a:gd name="T9" fmla="*/ 8 h 1840"/>
              </a:gdLst>
              <a:ahLst/>
              <a:cxnLst>
                <a:cxn ang="0">
                  <a:pos x="T0" y="T1"/>
                </a:cxn>
                <a:cxn ang="0">
                  <a:pos x="T2" y="T3"/>
                </a:cxn>
                <a:cxn ang="0">
                  <a:pos x="T4" y="T5"/>
                </a:cxn>
                <a:cxn ang="0">
                  <a:pos x="T6" y="T7"/>
                </a:cxn>
                <a:cxn ang="0">
                  <a:pos x="T8" y="T9"/>
                </a:cxn>
              </a:cxnLst>
              <a:rect l="0" t="0" r="r" b="b"/>
              <a:pathLst>
                <a:path w="2113" h="1840">
                  <a:moveTo>
                    <a:pt x="2113" y="8"/>
                  </a:moveTo>
                  <a:cubicBezTo>
                    <a:pt x="6" y="1840"/>
                    <a:pt x="6" y="1840"/>
                    <a:pt x="6" y="1840"/>
                  </a:cubicBezTo>
                  <a:cubicBezTo>
                    <a:pt x="0" y="1833"/>
                    <a:pt x="0" y="1833"/>
                    <a:pt x="0" y="1833"/>
                  </a:cubicBezTo>
                  <a:cubicBezTo>
                    <a:pt x="2109" y="0"/>
                    <a:pt x="2109" y="0"/>
                    <a:pt x="2109" y="0"/>
                  </a:cubicBezTo>
                  <a:cubicBezTo>
                    <a:pt x="2110" y="3"/>
                    <a:pt x="2112" y="6"/>
                    <a:pt x="2113" y="8"/>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86">
              <a:extLst>
                <a:ext uri="{FF2B5EF4-FFF2-40B4-BE49-F238E27FC236}">
                  <a16:creationId xmlns:a16="http://schemas.microsoft.com/office/drawing/2014/main" id="{D9956E13-C68D-4B98-9743-9F6A2014E8B1}"/>
                </a:ext>
              </a:extLst>
            </p:cNvPr>
            <p:cNvSpPr>
              <a:spLocks/>
            </p:cNvSpPr>
            <p:nvPr/>
          </p:nvSpPr>
          <p:spPr bwMode="auto">
            <a:xfrm>
              <a:off x="365125" y="420688"/>
              <a:ext cx="3394075" cy="3422650"/>
            </a:xfrm>
            <a:custGeom>
              <a:avLst/>
              <a:gdLst>
                <a:gd name="T0" fmla="*/ 1114 w 2138"/>
                <a:gd name="T1" fmla="*/ 0 h 2156"/>
                <a:gd name="T2" fmla="*/ 2138 w 2138"/>
                <a:gd name="T3" fmla="*/ 936 h 2156"/>
                <a:gd name="T4" fmla="*/ 1023 w 2138"/>
                <a:gd name="T5" fmla="*/ 2156 h 2156"/>
                <a:gd name="T6" fmla="*/ 0 w 2138"/>
                <a:gd name="T7" fmla="*/ 1220 h 2156"/>
                <a:gd name="T8" fmla="*/ 1114 w 2138"/>
                <a:gd name="T9" fmla="*/ 0 h 2156"/>
              </a:gdLst>
              <a:ahLst/>
              <a:cxnLst>
                <a:cxn ang="0">
                  <a:pos x="T0" y="T1"/>
                </a:cxn>
                <a:cxn ang="0">
                  <a:pos x="T2" y="T3"/>
                </a:cxn>
                <a:cxn ang="0">
                  <a:pos x="T4" y="T5"/>
                </a:cxn>
                <a:cxn ang="0">
                  <a:pos x="T6" y="T7"/>
                </a:cxn>
                <a:cxn ang="0">
                  <a:pos x="T8" y="T9"/>
                </a:cxn>
              </a:cxnLst>
              <a:rect l="0" t="0" r="r" b="b"/>
              <a:pathLst>
                <a:path w="2138" h="2156">
                  <a:moveTo>
                    <a:pt x="1114" y="0"/>
                  </a:moveTo>
                  <a:lnTo>
                    <a:pt x="2138" y="936"/>
                  </a:lnTo>
                  <a:lnTo>
                    <a:pt x="1023" y="2156"/>
                  </a:lnTo>
                  <a:lnTo>
                    <a:pt x="0" y="1220"/>
                  </a:lnTo>
                  <a:lnTo>
                    <a:pt x="1114" y="0"/>
                  </a:lnTo>
                  <a:close/>
                </a:path>
              </a:pathLst>
            </a:custGeom>
            <a:solidFill>
              <a:srgbClr val="F9F9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87">
              <a:extLst>
                <a:ext uri="{FF2B5EF4-FFF2-40B4-BE49-F238E27FC236}">
                  <a16:creationId xmlns:a16="http://schemas.microsoft.com/office/drawing/2014/main" id="{F694CADD-27A8-4D5F-BAF7-943AFACA12C6}"/>
                </a:ext>
              </a:extLst>
            </p:cNvPr>
            <p:cNvSpPr>
              <a:spLocks/>
            </p:cNvSpPr>
            <p:nvPr/>
          </p:nvSpPr>
          <p:spPr bwMode="auto">
            <a:xfrm>
              <a:off x="11822113" y="3962400"/>
              <a:ext cx="3275013" cy="3054350"/>
            </a:xfrm>
            <a:custGeom>
              <a:avLst/>
              <a:gdLst>
                <a:gd name="T0" fmla="*/ 544 w 2063"/>
                <a:gd name="T1" fmla="*/ 1924 h 1924"/>
                <a:gd name="T2" fmla="*/ 0 w 2063"/>
                <a:gd name="T3" fmla="*/ 647 h 1924"/>
                <a:gd name="T4" fmla="*/ 1520 w 2063"/>
                <a:gd name="T5" fmla="*/ 0 h 1924"/>
                <a:gd name="T6" fmla="*/ 2063 w 2063"/>
                <a:gd name="T7" fmla="*/ 1277 h 1924"/>
                <a:gd name="T8" fmla="*/ 544 w 2063"/>
                <a:gd name="T9" fmla="*/ 1924 h 1924"/>
              </a:gdLst>
              <a:ahLst/>
              <a:cxnLst>
                <a:cxn ang="0">
                  <a:pos x="T0" y="T1"/>
                </a:cxn>
                <a:cxn ang="0">
                  <a:pos x="T2" y="T3"/>
                </a:cxn>
                <a:cxn ang="0">
                  <a:pos x="T4" y="T5"/>
                </a:cxn>
                <a:cxn ang="0">
                  <a:pos x="T6" y="T7"/>
                </a:cxn>
                <a:cxn ang="0">
                  <a:pos x="T8" y="T9"/>
                </a:cxn>
              </a:cxnLst>
              <a:rect l="0" t="0" r="r" b="b"/>
              <a:pathLst>
                <a:path w="2063" h="1924">
                  <a:moveTo>
                    <a:pt x="544" y="1924"/>
                  </a:moveTo>
                  <a:lnTo>
                    <a:pt x="0" y="647"/>
                  </a:lnTo>
                  <a:lnTo>
                    <a:pt x="1520" y="0"/>
                  </a:lnTo>
                  <a:lnTo>
                    <a:pt x="2063" y="1277"/>
                  </a:lnTo>
                  <a:lnTo>
                    <a:pt x="544" y="1924"/>
                  </a:lnTo>
                  <a:close/>
                </a:path>
              </a:pathLst>
            </a:custGeom>
            <a:solidFill>
              <a:srgbClr val="F9F9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88">
              <a:extLst>
                <a:ext uri="{FF2B5EF4-FFF2-40B4-BE49-F238E27FC236}">
                  <a16:creationId xmlns:a16="http://schemas.microsoft.com/office/drawing/2014/main" id="{B237EA37-0138-41CF-803D-51C5616A8D67}"/>
                </a:ext>
              </a:extLst>
            </p:cNvPr>
            <p:cNvSpPr>
              <a:spLocks/>
            </p:cNvSpPr>
            <p:nvPr/>
          </p:nvSpPr>
          <p:spPr bwMode="auto">
            <a:xfrm>
              <a:off x="3041650" y="781050"/>
              <a:ext cx="463550" cy="1554163"/>
            </a:xfrm>
            <a:custGeom>
              <a:avLst/>
              <a:gdLst>
                <a:gd name="T0" fmla="*/ 310 w 541"/>
                <a:gd name="T1" fmla="*/ 4 h 1813"/>
                <a:gd name="T2" fmla="*/ 2 w 541"/>
                <a:gd name="T3" fmla="*/ 1755 h 1813"/>
                <a:gd name="T4" fmla="*/ 30 w 541"/>
                <a:gd name="T5" fmla="*/ 1780 h 1813"/>
                <a:gd name="T6" fmla="*/ 198 w 541"/>
                <a:gd name="T7" fmla="*/ 1810 h 1813"/>
                <a:gd name="T8" fmla="*/ 233 w 541"/>
                <a:gd name="T9" fmla="*/ 1796 h 1813"/>
                <a:gd name="T10" fmla="*/ 541 w 541"/>
                <a:gd name="T11" fmla="*/ 45 h 1813"/>
                <a:gd name="T12" fmla="*/ 540 w 541"/>
                <a:gd name="T13" fmla="*/ 40 h 1813"/>
                <a:gd name="T14" fmla="*/ 311 w 541"/>
                <a:gd name="T15" fmla="*/ 0 h 1813"/>
                <a:gd name="T16" fmla="*/ 310 w 541"/>
                <a:gd name="T17" fmla="*/ 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813">
                  <a:moveTo>
                    <a:pt x="310" y="4"/>
                  </a:moveTo>
                  <a:cubicBezTo>
                    <a:pt x="2" y="1755"/>
                    <a:pt x="2" y="1755"/>
                    <a:pt x="2" y="1755"/>
                  </a:cubicBezTo>
                  <a:cubicBezTo>
                    <a:pt x="0" y="1766"/>
                    <a:pt x="13" y="1777"/>
                    <a:pt x="30" y="1780"/>
                  </a:cubicBezTo>
                  <a:cubicBezTo>
                    <a:pt x="198" y="1810"/>
                    <a:pt x="198" y="1810"/>
                    <a:pt x="198" y="1810"/>
                  </a:cubicBezTo>
                  <a:cubicBezTo>
                    <a:pt x="216" y="1813"/>
                    <a:pt x="231" y="1807"/>
                    <a:pt x="233" y="1796"/>
                  </a:cubicBezTo>
                  <a:cubicBezTo>
                    <a:pt x="541" y="45"/>
                    <a:pt x="541" y="45"/>
                    <a:pt x="541" y="45"/>
                  </a:cubicBezTo>
                  <a:cubicBezTo>
                    <a:pt x="541" y="43"/>
                    <a:pt x="541" y="42"/>
                    <a:pt x="540" y="40"/>
                  </a:cubicBezTo>
                  <a:cubicBezTo>
                    <a:pt x="311" y="0"/>
                    <a:pt x="311" y="0"/>
                    <a:pt x="311" y="0"/>
                  </a:cubicBezTo>
                  <a:cubicBezTo>
                    <a:pt x="311" y="1"/>
                    <a:pt x="310" y="3"/>
                    <a:pt x="310" y="4"/>
                  </a:cubicBezTo>
                  <a:close/>
                </a:path>
              </a:pathLst>
            </a:custGeom>
            <a:solidFill>
              <a:srgbClr val="F4BA2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89">
              <a:extLst>
                <a:ext uri="{FF2B5EF4-FFF2-40B4-BE49-F238E27FC236}">
                  <a16:creationId xmlns:a16="http://schemas.microsoft.com/office/drawing/2014/main" id="{05D829A6-4EC3-4EB5-B5AD-2958B4AB3C47}"/>
                </a:ext>
              </a:extLst>
            </p:cNvPr>
            <p:cNvSpPr>
              <a:spLocks/>
            </p:cNvSpPr>
            <p:nvPr/>
          </p:nvSpPr>
          <p:spPr bwMode="auto">
            <a:xfrm>
              <a:off x="3154363" y="804863"/>
              <a:ext cx="350838" cy="1530350"/>
            </a:xfrm>
            <a:custGeom>
              <a:avLst/>
              <a:gdLst>
                <a:gd name="T0" fmla="*/ 0 w 411"/>
                <a:gd name="T1" fmla="*/ 1770 h 1785"/>
                <a:gd name="T2" fmla="*/ 68 w 411"/>
                <a:gd name="T3" fmla="*/ 1782 h 1785"/>
                <a:gd name="T4" fmla="*/ 103 w 411"/>
                <a:gd name="T5" fmla="*/ 1768 h 1785"/>
                <a:gd name="T6" fmla="*/ 411 w 411"/>
                <a:gd name="T7" fmla="*/ 17 h 1785"/>
                <a:gd name="T8" fmla="*/ 410 w 411"/>
                <a:gd name="T9" fmla="*/ 12 h 1785"/>
                <a:gd name="T10" fmla="*/ 342 w 411"/>
                <a:gd name="T11" fmla="*/ 0 h 1785"/>
                <a:gd name="T12" fmla="*/ 343 w 411"/>
                <a:gd name="T13" fmla="*/ 3 h 1785"/>
                <a:gd name="T14" fmla="*/ 342 w 411"/>
                <a:gd name="T15" fmla="*/ 5 h 1785"/>
                <a:gd name="T16" fmla="*/ 35 w 411"/>
                <a:gd name="T17" fmla="*/ 1756 h 1785"/>
                <a:gd name="T18" fmla="*/ 0 w 411"/>
                <a:gd name="T19" fmla="*/ 1770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1785">
                  <a:moveTo>
                    <a:pt x="0" y="1770"/>
                  </a:moveTo>
                  <a:cubicBezTo>
                    <a:pt x="68" y="1782"/>
                    <a:pt x="68" y="1782"/>
                    <a:pt x="68" y="1782"/>
                  </a:cubicBezTo>
                  <a:cubicBezTo>
                    <a:pt x="86" y="1785"/>
                    <a:pt x="101" y="1779"/>
                    <a:pt x="103" y="1768"/>
                  </a:cubicBezTo>
                  <a:cubicBezTo>
                    <a:pt x="411" y="17"/>
                    <a:pt x="411" y="17"/>
                    <a:pt x="411" y="17"/>
                  </a:cubicBezTo>
                  <a:cubicBezTo>
                    <a:pt x="411" y="15"/>
                    <a:pt x="411" y="14"/>
                    <a:pt x="410" y="12"/>
                  </a:cubicBezTo>
                  <a:cubicBezTo>
                    <a:pt x="342" y="0"/>
                    <a:pt x="342" y="0"/>
                    <a:pt x="342" y="0"/>
                  </a:cubicBezTo>
                  <a:cubicBezTo>
                    <a:pt x="343" y="1"/>
                    <a:pt x="343" y="2"/>
                    <a:pt x="343" y="3"/>
                  </a:cubicBezTo>
                  <a:cubicBezTo>
                    <a:pt x="343" y="4"/>
                    <a:pt x="342" y="4"/>
                    <a:pt x="342" y="5"/>
                  </a:cubicBezTo>
                  <a:cubicBezTo>
                    <a:pt x="35" y="1756"/>
                    <a:pt x="35" y="1756"/>
                    <a:pt x="35" y="1756"/>
                  </a:cubicBezTo>
                  <a:cubicBezTo>
                    <a:pt x="33" y="1767"/>
                    <a:pt x="17" y="1773"/>
                    <a:pt x="0" y="1770"/>
                  </a:cubicBezTo>
                  <a:close/>
                </a:path>
              </a:pathLst>
            </a:custGeom>
            <a:solidFill>
              <a:srgbClr val="FFDB9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90">
              <a:extLst>
                <a:ext uri="{FF2B5EF4-FFF2-40B4-BE49-F238E27FC236}">
                  <a16:creationId xmlns:a16="http://schemas.microsoft.com/office/drawing/2014/main" id="{A30A101A-3CB0-4475-A948-F75A136619D8}"/>
                </a:ext>
              </a:extLst>
            </p:cNvPr>
            <p:cNvSpPr>
              <a:spLocks/>
            </p:cNvSpPr>
            <p:nvPr/>
          </p:nvSpPr>
          <p:spPr bwMode="auto">
            <a:xfrm>
              <a:off x="3113088" y="792163"/>
              <a:ext cx="334963" cy="1533525"/>
            </a:xfrm>
            <a:custGeom>
              <a:avLst/>
              <a:gdLst>
                <a:gd name="T0" fmla="*/ 309 w 391"/>
                <a:gd name="T1" fmla="*/ 4 h 1789"/>
                <a:gd name="T2" fmla="*/ 2 w 391"/>
                <a:gd name="T3" fmla="*/ 1756 h 1789"/>
                <a:gd name="T4" fmla="*/ 9 w 391"/>
                <a:gd name="T5" fmla="*/ 1777 h 1789"/>
                <a:gd name="T6" fmla="*/ 68 w 391"/>
                <a:gd name="T7" fmla="*/ 1788 h 1789"/>
                <a:gd name="T8" fmla="*/ 83 w 391"/>
                <a:gd name="T9" fmla="*/ 1770 h 1789"/>
                <a:gd name="T10" fmla="*/ 390 w 391"/>
                <a:gd name="T11" fmla="*/ 19 h 1789"/>
                <a:gd name="T12" fmla="*/ 391 w 391"/>
                <a:gd name="T13" fmla="*/ 17 h 1789"/>
                <a:gd name="T14" fmla="*/ 391 w 391"/>
                <a:gd name="T15" fmla="*/ 14 h 1789"/>
                <a:gd name="T16" fmla="*/ 310 w 391"/>
                <a:gd name="T17" fmla="*/ 0 h 1789"/>
                <a:gd name="T18" fmla="*/ 309 w 391"/>
                <a:gd name="T19" fmla="*/ 4 h 1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 h="1789">
                  <a:moveTo>
                    <a:pt x="309" y="4"/>
                  </a:moveTo>
                  <a:cubicBezTo>
                    <a:pt x="2" y="1756"/>
                    <a:pt x="2" y="1756"/>
                    <a:pt x="2" y="1756"/>
                  </a:cubicBezTo>
                  <a:cubicBezTo>
                    <a:pt x="0" y="1767"/>
                    <a:pt x="3" y="1776"/>
                    <a:pt x="9" y="1777"/>
                  </a:cubicBezTo>
                  <a:cubicBezTo>
                    <a:pt x="68" y="1788"/>
                    <a:pt x="68" y="1788"/>
                    <a:pt x="68" y="1788"/>
                  </a:cubicBezTo>
                  <a:cubicBezTo>
                    <a:pt x="74" y="1789"/>
                    <a:pt x="81" y="1781"/>
                    <a:pt x="83" y="1770"/>
                  </a:cubicBezTo>
                  <a:cubicBezTo>
                    <a:pt x="390" y="19"/>
                    <a:pt x="390" y="19"/>
                    <a:pt x="390" y="19"/>
                  </a:cubicBezTo>
                  <a:cubicBezTo>
                    <a:pt x="390" y="18"/>
                    <a:pt x="391" y="18"/>
                    <a:pt x="391" y="17"/>
                  </a:cubicBezTo>
                  <a:cubicBezTo>
                    <a:pt x="391" y="16"/>
                    <a:pt x="391" y="15"/>
                    <a:pt x="391" y="14"/>
                  </a:cubicBezTo>
                  <a:cubicBezTo>
                    <a:pt x="310" y="0"/>
                    <a:pt x="310" y="0"/>
                    <a:pt x="310" y="0"/>
                  </a:cubicBezTo>
                  <a:cubicBezTo>
                    <a:pt x="310" y="1"/>
                    <a:pt x="309" y="3"/>
                    <a:pt x="309" y="4"/>
                  </a:cubicBezTo>
                  <a:close/>
                </a:path>
              </a:pathLst>
            </a:custGeom>
            <a:solidFill>
              <a:srgbClr val="FFCC5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91">
              <a:extLst>
                <a:ext uri="{FF2B5EF4-FFF2-40B4-BE49-F238E27FC236}">
                  <a16:creationId xmlns:a16="http://schemas.microsoft.com/office/drawing/2014/main" id="{615C41DD-A766-4FE1-A2C5-6B31325B0E14}"/>
                </a:ext>
              </a:extLst>
            </p:cNvPr>
            <p:cNvSpPr>
              <a:spLocks/>
            </p:cNvSpPr>
            <p:nvPr/>
          </p:nvSpPr>
          <p:spPr bwMode="auto">
            <a:xfrm>
              <a:off x="3308350" y="469900"/>
              <a:ext cx="196850" cy="344488"/>
            </a:xfrm>
            <a:custGeom>
              <a:avLst/>
              <a:gdLst>
                <a:gd name="T0" fmla="*/ 230 w 230"/>
                <a:gd name="T1" fmla="*/ 402 h 402"/>
                <a:gd name="T2" fmla="*/ 181 w 230"/>
                <a:gd name="T3" fmla="*/ 3 h 402"/>
                <a:gd name="T4" fmla="*/ 0 w 230"/>
                <a:gd name="T5" fmla="*/ 362 h 402"/>
                <a:gd name="T6" fmla="*/ 230 w 230"/>
                <a:gd name="T7" fmla="*/ 402 h 402"/>
              </a:gdLst>
              <a:ahLst/>
              <a:cxnLst>
                <a:cxn ang="0">
                  <a:pos x="T0" y="T1"/>
                </a:cxn>
                <a:cxn ang="0">
                  <a:pos x="T2" y="T3"/>
                </a:cxn>
                <a:cxn ang="0">
                  <a:pos x="T4" y="T5"/>
                </a:cxn>
                <a:cxn ang="0">
                  <a:pos x="T6" y="T7"/>
                </a:cxn>
              </a:cxnLst>
              <a:rect l="0" t="0" r="r" b="b"/>
              <a:pathLst>
                <a:path w="230" h="402">
                  <a:moveTo>
                    <a:pt x="230" y="402"/>
                  </a:moveTo>
                  <a:cubicBezTo>
                    <a:pt x="230" y="402"/>
                    <a:pt x="195" y="6"/>
                    <a:pt x="181" y="3"/>
                  </a:cubicBezTo>
                  <a:cubicBezTo>
                    <a:pt x="168" y="0"/>
                    <a:pt x="0" y="362"/>
                    <a:pt x="0" y="362"/>
                  </a:cubicBezTo>
                  <a:lnTo>
                    <a:pt x="230" y="402"/>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92">
              <a:extLst>
                <a:ext uri="{FF2B5EF4-FFF2-40B4-BE49-F238E27FC236}">
                  <a16:creationId xmlns:a16="http://schemas.microsoft.com/office/drawing/2014/main" id="{D65159B1-450F-4D4C-9B53-F9E6FC7A8F79}"/>
                </a:ext>
              </a:extLst>
            </p:cNvPr>
            <p:cNvSpPr>
              <a:spLocks/>
            </p:cNvSpPr>
            <p:nvPr/>
          </p:nvSpPr>
          <p:spPr bwMode="auto">
            <a:xfrm>
              <a:off x="3406775" y="469900"/>
              <a:ext cx="76200" cy="120650"/>
            </a:xfrm>
            <a:custGeom>
              <a:avLst/>
              <a:gdLst>
                <a:gd name="T0" fmla="*/ 90 w 90"/>
                <a:gd name="T1" fmla="*/ 140 h 140"/>
                <a:gd name="T2" fmla="*/ 68 w 90"/>
                <a:gd name="T3" fmla="*/ 0 h 140"/>
                <a:gd name="T4" fmla="*/ 0 w 90"/>
                <a:gd name="T5" fmla="*/ 124 h 140"/>
                <a:gd name="T6" fmla="*/ 90 w 90"/>
                <a:gd name="T7" fmla="*/ 140 h 140"/>
              </a:gdLst>
              <a:ahLst/>
              <a:cxnLst>
                <a:cxn ang="0">
                  <a:pos x="T0" y="T1"/>
                </a:cxn>
                <a:cxn ang="0">
                  <a:pos x="T2" y="T3"/>
                </a:cxn>
                <a:cxn ang="0">
                  <a:pos x="T4" y="T5"/>
                </a:cxn>
                <a:cxn ang="0">
                  <a:pos x="T6" y="T7"/>
                </a:cxn>
              </a:cxnLst>
              <a:rect l="0" t="0" r="r" b="b"/>
              <a:pathLst>
                <a:path w="90" h="140">
                  <a:moveTo>
                    <a:pt x="90" y="140"/>
                  </a:moveTo>
                  <a:cubicBezTo>
                    <a:pt x="90" y="140"/>
                    <a:pt x="75" y="0"/>
                    <a:pt x="68" y="0"/>
                  </a:cubicBezTo>
                  <a:cubicBezTo>
                    <a:pt x="60" y="0"/>
                    <a:pt x="0" y="124"/>
                    <a:pt x="0" y="124"/>
                  </a:cubicBezTo>
                  <a:lnTo>
                    <a:pt x="90" y="140"/>
                  </a:ln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93">
              <a:extLst>
                <a:ext uri="{FF2B5EF4-FFF2-40B4-BE49-F238E27FC236}">
                  <a16:creationId xmlns:a16="http://schemas.microsoft.com/office/drawing/2014/main" id="{B8EEA056-FA07-45CF-8CF9-1EE8E2BA3887}"/>
                </a:ext>
              </a:extLst>
            </p:cNvPr>
            <p:cNvSpPr>
              <a:spLocks/>
            </p:cNvSpPr>
            <p:nvPr/>
          </p:nvSpPr>
          <p:spPr bwMode="auto">
            <a:xfrm>
              <a:off x="8455025" y="5943600"/>
              <a:ext cx="2789238" cy="2543175"/>
            </a:xfrm>
            <a:custGeom>
              <a:avLst/>
              <a:gdLst>
                <a:gd name="T0" fmla="*/ 1078 w 3253"/>
                <a:gd name="T1" fmla="*/ 57 h 2966"/>
                <a:gd name="T2" fmla="*/ 765 w 3253"/>
                <a:gd name="T3" fmla="*/ 164 h 2966"/>
                <a:gd name="T4" fmla="*/ 56 w 3253"/>
                <a:gd name="T5" fmla="*/ 1614 h 2966"/>
                <a:gd name="T6" fmla="*/ 164 w 3253"/>
                <a:gd name="T7" fmla="*/ 1927 h 2966"/>
                <a:gd name="T8" fmla="*/ 2175 w 3253"/>
                <a:gd name="T9" fmla="*/ 2910 h 2966"/>
                <a:gd name="T10" fmla="*/ 2488 w 3253"/>
                <a:gd name="T11" fmla="*/ 2802 h 2966"/>
                <a:gd name="T12" fmla="*/ 3196 w 3253"/>
                <a:gd name="T13" fmla="*/ 1353 h 2966"/>
                <a:gd name="T14" fmla="*/ 3089 w 3253"/>
                <a:gd name="T15" fmla="*/ 1040 h 2966"/>
                <a:gd name="T16" fmla="*/ 1078 w 3253"/>
                <a:gd name="T17" fmla="*/ 57 h 2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3" h="2966">
                  <a:moveTo>
                    <a:pt x="1078" y="57"/>
                  </a:moveTo>
                  <a:cubicBezTo>
                    <a:pt x="962" y="0"/>
                    <a:pt x="821" y="49"/>
                    <a:pt x="765" y="164"/>
                  </a:cubicBezTo>
                  <a:cubicBezTo>
                    <a:pt x="56" y="1614"/>
                    <a:pt x="56" y="1614"/>
                    <a:pt x="56" y="1614"/>
                  </a:cubicBezTo>
                  <a:cubicBezTo>
                    <a:pt x="0" y="1729"/>
                    <a:pt x="48" y="1870"/>
                    <a:pt x="164" y="1927"/>
                  </a:cubicBezTo>
                  <a:cubicBezTo>
                    <a:pt x="2175" y="2910"/>
                    <a:pt x="2175" y="2910"/>
                    <a:pt x="2175" y="2910"/>
                  </a:cubicBezTo>
                  <a:cubicBezTo>
                    <a:pt x="2291" y="2966"/>
                    <a:pt x="2432" y="2918"/>
                    <a:pt x="2488" y="2802"/>
                  </a:cubicBezTo>
                  <a:cubicBezTo>
                    <a:pt x="3196" y="1353"/>
                    <a:pt x="3196" y="1353"/>
                    <a:pt x="3196" y="1353"/>
                  </a:cubicBezTo>
                  <a:cubicBezTo>
                    <a:pt x="3253" y="1237"/>
                    <a:pt x="3205" y="1096"/>
                    <a:pt x="3089" y="1040"/>
                  </a:cubicBezTo>
                  <a:cubicBezTo>
                    <a:pt x="1078" y="57"/>
                    <a:pt x="1078" y="57"/>
                    <a:pt x="1078" y="57"/>
                  </a:cubicBezTo>
                </a:path>
              </a:pathLst>
            </a:custGeom>
            <a:solidFill>
              <a:srgbClr val="CECFD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94">
              <a:extLst>
                <a:ext uri="{FF2B5EF4-FFF2-40B4-BE49-F238E27FC236}">
                  <a16:creationId xmlns:a16="http://schemas.microsoft.com/office/drawing/2014/main" id="{C71C5C89-5CB1-46B6-80DA-A6ACDB866E03}"/>
                </a:ext>
              </a:extLst>
            </p:cNvPr>
            <p:cNvSpPr>
              <a:spLocks/>
            </p:cNvSpPr>
            <p:nvPr/>
          </p:nvSpPr>
          <p:spPr bwMode="auto">
            <a:xfrm>
              <a:off x="8739188" y="7539038"/>
              <a:ext cx="649288" cy="442913"/>
            </a:xfrm>
            <a:custGeom>
              <a:avLst/>
              <a:gdLst>
                <a:gd name="T0" fmla="*/ 67 w 756"/>
                <a:gd name="T1" fmla="*/ 0 h 516"/>
                <a:gd name="T2" fmla="*/ 67 w 756"/>
                <a:gd name="T3" fmla="*/ 0 h 516"/>
                <a:gd name="T4" fmla="*/ 0 w 756"/>
                <a:gd name="T5" fmla="*/ 26 h 516"/>
                <a:gd name="T6" fmla="*/ 544 w 756"/>
                <a:gd name="T7" fmla="*/ 414 h 516"/>
                <a:gd name="T8" fmla="*/ 756 w 756"/>
                <a:gd name="T9" fmla="*/ 516 h 516"/>
                <a:gd name="T10" fmla="*/ 67 w 756"/>
                <a:gd name="T11" fmla="*/ 0 h 516"/>
              </a:gdLst>
              <a:ahLst/>
              <a:cxnLst>
                <a:cxn ang="0">
                  <a:pos x="T0" y="T1"/>
                </a:cxn>
                <a:cxn ang="0">
                  <a:pos x="T2" y="T3"/>
                </a:cxn>
                <a:cxn ang="0">
                  <a:pos x="T4" y="T5"/>
                </a:cxn>
                <a:cxn ang="0">
                  <a:pos x="T6" y="T7"/>
                </a:cxn>
                <a:cxn ang="0">
                  <a:pos x="T8" y="T9"/>
                </a:cxn>
                <a:cxn ang="0">
                  <a:pos x="T10" y="T11"/>
                </a:cxn>
              </a:cxnLst>
              <a:rect l="0" t="0" r="r" b="b"/>
              <a:pathLst>
                <a:path w="756" h="516">
                  <a:moveTo>
                    <a:pt x="67" y="0"/>
                  </a:moveTo>
                  <a:cubicBezTo>
                    <a:pt x="67" y="0"/>
                    <a:pt x="67" y="0"/>
                    <a:pt x="67" y="0"/>
                  </a:cubicBezTo>
                  <a:cubicBezTo>
                    <a:pt x="45" y="9"/>
                    <a:pt x="23" y="18"/>
                    <a:pt x="0" y="26"/>
                  </a:cubicBezTo>
                  <a:cubicBezTo>
                    <a:pt x="544" y="414"/>
                    <a:pt x="544" y="414"/>
                    <a:pt x="544" y="414"/>
                  </a:cubicBezTo>
                  <a:cubicBezTo>
                    <a:pt x="756" y="516"/>
                    <a:pt x="756" y="516"/>
                    <a:pt x="756" y="516"/>
                  </a:cubicBezTo>
                  <a:cubicBezTo>
                    <a:pt x="67" y="0"/>
                    <a:pt x="67" y="0"/>
                    <a:pt x="67" y="0"/>
                  </a:cubicBezTo>
                </a:path>
              </a:pathLst>
            </a:custGeom>
            <a:solidFill>
              <a:srgbClr val="B5B5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95">
              <a:extLst>
                <a:ext uri="{FF2B5EF4-FFF2-40B4-BE49-F238E27FC236}">
                  <a16:creationId xmlns:a16="http://schemas.microsoft.com/office/drawing/2014/main" id="{A171BB7A-C96F-4C00-B606-1FE95BE26E02}"/>
                </a:ext>
              </a:extLst>
            </p:cNvPr>
            <p:cNvSpPr>
              <a:spLocks/>
            </p:cNvSpPr>
            <p:nvPr/>
          </p:nvSpPr>
          <p:spPr bwMode="auto">
            <a:xfrm>
              <a:off x="8504238" y="5905500"/>
              <a:ext cx="2817813" cy="2709863"/>
            </a:xfrm>
            <a:custGeom>
              <a:avLst/>
              <a:gdLst>
                <a:gd name="T0" fmla="*/ 1372 w 3288"/>
                <a:gd name="T1" fmla="*/ 77 h 3162"/>
                <a:gd name="T2" fmla="*/ 1044 w 3288"/>
                <a:gd name="T3" fmla="*/ 124 h 3162"/>
                <a:gd name="T4" fmla="*/ 77 w 3288"/>
                <a:gd name="T5" fmla="*/ 1415 h 3162"/>
                <a:gd name="T6" fmla="*/ 124 w 3288"/>
                <a:gd name="T7" fmla="*/ 1743 h 3162"/>
                <a:gd name="T8" fmla="*/ 1916 w 3288"/>
                <a:gd name="T9" fmla="*/ 3085 h 3162"/>
                <a:gd name="T10" fmla="*/ 2244 w 3288"/>
                <a:gd name="T11" fmla="*/ 3038 h 3162"/>
                <a:gd name="T12" fmla="*/ 3211 w 3288"/>
                <a:gd name="T13" fmla="*/ 1746 h 3162"/>
                <a:gd name="T14" fmla="*/ 3164 w 3288"/>
                <a:gd name="T15" fmla="*/ 1419 h 3162"/>
                <a:gd name="T16" fmla="*/ 1372 w 3288"/>
                <a:gd name="T17" fmla="*/ 77 h 3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8" h="3162">
                  <a:moveTo>
                    <a:pt x="1372" y="77"/>
                  </a:moveTo>
                  <a:cubicBezTo>
                    <a:pt x="1269" y="0"/>
                    <a:pt x="1121" y="21"/>
                    <a:pt x="1044" y="124"/>
                  </a:cubicBezTo>
                  <a:cubicBezTo>
                    <a:pt x="77" y="1415"/>
                    <a:pt x="77" y="1415"/>
                    <a:pt x="77" y="1415"/>
                  </a:cubicBezTo>
                  <a:cubicBezTo>
                    <a:pt x="0" y="1518"/>
                    <a:pt x="21" y="1666"/>
                    <a:pt x="124" y="1743"/>
                  </a:cubicBezTo>
                  <a:cubicBezTo>
                    <a:pt x="1916" y="3085"/>
                    <a:pt x="1916" y="3085"/>
                    <a:pt x="1916" y="3085"/>
                  </a:cubicBezTo>
                  <a:cubicBezTo>
                    <a:pt x="2019" y="3162"/>
                    <a:pt x="2167" y="3141"/>
                    <a:pt x="2244" y="3038"/>
                  </a:cubicBezTo>
                  <a:cubicBezTo>
                    <a:pt x="3211" y="1746"/>
                    <a:pt x="3211" y="1746"/>
                    <a:pt x="3211" y="1746"/>
                  </a:cubicBezTo>
                  <a:cubicBezTo>
                    <a:pt x="3288" y="1643"/>
                    <a:pt x="3267" y="1496"/>
                    <a:pt x="3164" y="1419"/>
                  </a:cubicBezTo>
                  <a:cubicBezTo>
                    <a:pt x="1372" y="77"/>
                    <a:pt x="1372" y="77"/>
                    <a:pt x="1372" y="77"/>
                  </a:cubicBezTo>
                </a:path>
              </a:pathLst>
            </a:custGeom>
            <a:solidFill>
              <a:srgbClr val="F6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96">
              <a:extLst>
                <a:ext uri="{FF2B5EF4-FFF2-40B4-BE49-F238E27FC236}">
                  <a16:creationId xmlns:a16="http://schemas.microsoft.com/office/drawing/2014/main" id="{75903F74-3C42-478D-AC9B-DF973AD18E91}"/>
                </a:ext>
              </a:extLst>
            </p:cNvPr>
            <p:cNvSpPr>
              <a:spLocks/>
            </p:cNvSpPr>
            <p:nvPr/>
          </p:nvSpPr>
          <p:spPr bwMode="auto">
            <a:xfrm>
              <a:off x="9936163" y="8393113"/>
              <a:ext cx="3175" cy="3175"/>
            </a:xfrm>
            <a:custGeom>
              <a:avLst/>
              <a:gdLst>
                <a:gd name="T0" fmla="*/ 2 w 4"/>
                <a:gd name="T1" fmla="*/ 0 h 3"/>
                <a:gd name="T2" fmla="*/ 0 w 4"/>
                <a:gd name="T3" fmla="*/ 3 h 3"/>
                <a:gd name="T4" fmla="*/ 4 w 4"/>
                <a:gd name="T5" fmla="*/ 2 h 3"/>
                <a:gd name="T6" fmla="*/ 2 w 4"/>
                <a:gd name="T7" fmla="*/ 0 h 3"/>
              </a:gdLst>
              <a:ahLst/>
              <a:cxnLst>
                <a:cxn ang="0">
                  <a:pos x="T0" y="T1"/>
                </a:cxn>
                <a:cxn ang="0">
                  <a:pos x="T2" y="T3"/>
                </a:cxn>
                <a:cxn ang="0">
                  <a:pos x="T4" y="T5"/>
                </a:cxn>
                <a:cxn ang="0">
                  <a:pos x="T6" y="T7"/>
                </a:cxn>
              </a:cxnLst>
              <a:rect l="0" t="0" r="r" b="b"/>
              <a:pathLst>
                <a:path w="4" h="3">
                  <a:moveTo>
                    <a:pt x="2" y="0"/>
                  </a:moveTo>
                  <a:cubicBezTo>
                    <a:pt x="1" y="2"/>
                    <a:pt x="0" y="3"/>
                    <a:pt x="0" y="3"/>
                  </a:cubicBezTo>
                  <a:cubicBezTo>
                    <a:pt x="4" y="2"/>
                    <a:pt x="4" y="2"/>
                    <a:pt x="4" y="2"/>
                  </a:cubicBezTo>
                  <a:cubicBezTo>
                    <a:pt x="2" y="0"/>
                    <a:pt x="2" y="0"/>
                    <a:pt x="2" y="0"/>
                  </a:cubicBezTo>
                </a:path>
              </a:pathLst>
            </a:custGeom>
            <a:solidFill>
              <a:srgbClr val="CB6A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97">
              <a:extLst>
                <a:ext uri="{FF2B5EF4-FFF2-40B4-BE49-F238E27FC236}">
                  <a16:creationId xmlns:a16="http://schemas.microsoft.com/office/drawing/2014/main" id="{2A46D878-48EB-4394-8093-CBBDB5C5ED58}"/>
                </a:ext>
              </a:extLst>
            </p:cNvPr>
            <p:cNvSpPr>
              <a:spLocks/>
            </p:cNvSpPr>
            <p:nvPr/>
          </p:nvSpPr>
          <p:spPr bwMode="auto">
            <a:xfrm>
              <a:off x="9937750" y="8031163"/>
              <a:ext cx="623888" cy="363538"/>
            </a:xfrm>
            <a:custGeom>
              <a:avLst/>
              <a:gdLst>
                <a:gd name="T0" fmla="*/ 250 w 727"/>
                <a:gd name="T1" fmla="*/ 0 h 425"/>
                <a:gd name="T2" fmla="*/ 200 w 727"/>
                <a:gd name="T3" fmla="*/ 28 h 425"/>
                <a:gd name="T4" fmla="*/ 0 w 727"/>
                <a:gd name="T5" fmla="*/ 423 h 425"/>
                <a:gd name="T6" fmla="*/ 2 w 727"/>
                <a:gd name="T7" fmla="*/ 425 h 425"/>
                <a:gd name="T8" fmla="*/ 727 w 727"/>
                <a:gd name="T9" fmla="*/ 299 h 425"/>
                <a:gd name="T10" fmla="*/ 296 w 727"/>
                <a:gd name="T11" fmla="*/ 19 h 425"/>
                <a:gd name="T12" fmla="*/ 250 w 727"/>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27" h="425">
                  <a:moveTo>
                    <a:pt x="250" y="0"/>
                  </a:moveTo>
                  <a:cubicBezTo>
                    <a:pt x="234" y="0"/>
                    <a:pt x="217" y="7"/>
                    <a:pt x="200" y="28"/>
                  </a:cubicBezTo>
                  <a:cubicBezTo>
                    <a:pt x="156" y="81"/>
                    <a:pt x="14" y="392"/>
                    <a:pt x="0" y="423"/>
                  </a:cubicBezTo>
                  <a:cubicBezTo>
                    <a:pt x="2" y="425"/>
                    <a:pt x="2" y="425"/>
                    <a:pt x="2" y="425"/>
                  </a:cubicBezTo>
                  <a:cubicBezTo>
                    <a:pt x="727" y="299"/>
                    <a:pt x="727" y="299"/>
                    <a:pt x="727" y="299"/>
                  </a:cubicBezTo>
                  <a:cubicBezTo>
                    <a:pt x="296" y="19"/>
                    <a:pt x="296" y="19"/>
                    <a:pt x="296" y="19"/>
                  </a:cubicBezTo>
                  <a:cubicBezTo>
                    <a:pt x="296" y="19"/>
                    <a:pt x="276" y="0"/>
                    <a:pt x="250" y="0"/>
                  </a:cubicBezTo>
                </a:path>
              </a:pathLst>
            </a:custGeom>
            <a:solidFill>
              <a:srgbClr val="CCC9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98">
              <a:extLst>
                <a:ext uri="{FF2B5EF4-FFF2-40B4-BE49-F238E27FC236}">
                  <a16:creationId xmlns:a16="http://schemas.microsoft.com/office/drawing/2014/main" id="{928EBBB3-4B02-42D1-8A67-2ED2AF9BF65A}"/>
                </a:ext>
              </a:extLst>
            </p:cNvPr>
            <p:cNvSpPr>
              <a:spLocks/>
            </p:cNvSpPr>
            <p:nvPr/>
          </p:nvSpPr>
          <p:spPr bwMode="auto">
            <a:xfrm>
              <a:off x="9936163" y="8021638"/>
              <a:ext cx="646113" cy="373063"/>
            </a:xfrm>
            <a:custGeom>
              <a:avLst/>
              <a:gdLst>
                <a:gd name="T0" fmla="*/ 754 w 754"/>
                <a:gd name="T1" fmla="*/ 326 h 434"/>
                <a:gd name="T2" fmla="*/ 371 w 754"/>
                <a:gd name="T3" fmla="*/ 48 h 434"/>
                <a:gd name="T4" fmla="*/ 274 w 754"/>
                <a:gd name="T5" fmla="*/ 56 h 434"/>
                <a:gd name="T6" fmla="*/ 0 w 754"/>
                <a:gd name="T7" fmla="*/ 434 h 434"/>
                <a:gd name="T8" fmla="*/ 754 w 754"/>
                <a:gd name="T9" fmla="*/ 326 h 434"/>
              </a:gdLst>
              <a:ahLst/>
              <a:cxnLst>
                <a:cxn ang="0">
                  <a:pos x="T0" y="T1"/>
                </a:cxn>
                <a:cxn ang="0">
                  <a:pos x="T2" y="T3"/>
                </a:cxn>
                <a:cxn ang="0">
                  <a:pos x="T4" y="T5"/>
                </a:cxn>
                <a:cxn ang="0">
                  <a:pos x="T6" y="T7"/>
                </a:cxn>
                <a:cxn ang="0">
                  <a:pos x="T8" y="T9"/>
                </a:cxn>
              </a:cxnLst>
              <a:rect l="0" t="0" r="r" b="b"/>
              <a:pathLst>
                <a:path w="754" h="434">
                  <a:moveTo>
                    <a:pt x="754" y="326"/>
                  </a:moveTo>
                  <a:cubicBezTo>
                    <a:pt x="371" y="48"/>
                    <a:pt x="371" y="48"/>
                    <a:pt x="371" y="48"/>
                  </a:cubicBezTo>
                  <a:cubicBezTo>
                    <a:pt x="371" y="48"/>
                    <a:pt x="320" y="0"/>
                    <a:pt x="274" y="56"/>
                  </a:cubicBezTo>
                  <a:cubicBezTo>
                    <a:pt x="228" y="112"/>
                    <a:pt x="0" y="434"/>
                    <a:pt x="0" y="434"/>
                  </a:cubicBezTo>
                  <a:lnTo>
                    <a:pt x="754" y="326"/>
                  </a:lnTo>
                  <a:close/>
                </a:path>
              </a:pathLst>
            </a:custGeom>
            <a:solidFill>
              <a:srgbClr val="DEDED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99">
              <a:extLst>
                <a:ext uri="{FF2B5EF4-FFF2-40B4-BE49-F238E27FC236}">
                  <a16:creationId xmlns:a16="http://schemas.microsoft.com/office/drawing/2014/main" id="{82361762-5300-4B9A-8495-0CAA8F840D58}"/>
                </a:ext>
              </a:extLst>
            </p:cNvPr>
            <p:cNvSpPr>
              <a:spLocks/>
            </p:cNvSpPr>
            <p:nvPr/>
          </p:nvSpPr>
          <p:spPr bwMode="auto">
            <a:xfrm>
              <a:off x="9629775" y="6854825"/>
              <a:ext cx="700088" cy="904875"/>
            </a:xfrm>
            <a:custGeom>
              <a:avLst/>
              <a:gdLst>
                <a:gd name="T0" fmla="*/ 779 w 816"/>
                <a:gd name="T1" fmla="*/ 0 h 1057"/>
                <a:gd name="T2" fmla="*/ 753 w 816"/>
                <a:gd name="T3" fmla="*/ 13 h 1057"/>
                <a:gd name="T4" fmla="*/ 11 w 816"/>
                <a:gd name="T5" fmla="*/ 1005 h 1057"/>
                <a:gd name="T6" fmla="*/ 17 w 816"/>
                <a:gd name="T7" fmla="*/ 1051 h 1057"/>
                <a:gd name="T8" fmla="*/ 37 w 816"/>
                <a:gd name="T9" fmla="*/ 1057 h 1057"/>
                <a:gd name="T10" fmla="*/ 63 w 816"/>
                <a:gd name="T11" fmla="*/ 1044 h 1057"/>
                <a:gd name="T12" fmla="*/ 805 w 816"/>
                <a:gd name="T13" fmla="*/ 52 h 1057"/>
                <a:gd name="T14" fmla="*/ 799 w 816"/>
                <a:gd name="T15" fmla="*/ 7 h 1057"/>
                <a:gd name="T16" fmla="*/ 779 w 816"/>
                <a:gd name="T17" fmla="*/ 0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6" h="1057">
                  <a:moveTo>
                    <a:pt x="779" y="0"/>
                  </a:moveTo>
                  <a:cubicBezTo>
                    <a:pt x="770" y="0"/>
                    <a:pt x="760" y="5"/>
                    <a:pt x="753" y="13"/>
                  </a:cubicBezTo>
                  <a:cubicBezTo>
                    <a:pt x="11" y="1005"/>
                    <a:pt x="11" y="1005"/>
                    <a:pt x="11" y="1005"/>
                  </a:cubicBezTo>
                  <a:cubicBezTo>
                    <a:pt x="0" y="1020"/>
                    <a:pt x="3" y="1040"/>
                    <a:pt x="17" y="1051"/>
                  </a:cubicBezTo>
                  <a:cubicBezTo>
                    <a:pt x="23" y="1055"/>
                    <a:pt x="30" y="1057"/>
                    <a:pt x="37" y="1057"/>
                  </a:cubicBezTo>
                  <a:cubicBezTo>
                    <a:pt x="47" y="1057"/>
                    <a:pt x="57" y="1053"/>
                    <a:pt x="63" y="1044"/>
                  </a:cubicBezTo>
                  <a:cubicBezTo>
                    <a:pt x="805" y="52"/>
                    <a:pt x="805" y="52"/>
                    <a:pt x="805" y="52"/>
                  </a:cubicBezTo>
                  <a:cubicBezTo>
                    <a:pt x="816" y="38"/>
                    <a:pt x="813" y="17"/>
                    <a:pt x="799" y="7"/>
                  </a:cubicBezTo>
                  <a:cubicBezTo>
                    <a:pt x="793" y="2"/>
                    <a:pt x="786" y="0"/>
                    <a:pt x="779"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100">
              <a:extLst>
                <a:ext uri="{FF2B5EF4-FFF2-40B4-BE49-F238E27FC236}">
                  <a16:creationId xmlns:a16="http://schemas.microsoft.com/office/drawing/2014/main" id="{F44932C2-6972-4908-8FED-475DDADC82AA}"/>
                </a:ext>
              </a:extLst>
            </p:cNvPr>
            <p:cNvSpPr>
              <a:spLocks/>
            </p:cNvSpPr>
            <p:nvPr/>
          </p:nvSpPr>
          <p:spPr bwMode="auto">
            <a:xfrm>
              <a:off x="9725025" y="6789738"/>
              <a:ext cx="514350" cy="655638"/>
            </a:xfrm>
            <a:custGeom>
              <a:avLst/>
              <a:gdLst>
                <a:gd name="T0" fmla="*/ 564 w 600"/>
                <a:gd name="T1" fmla="*/ 0 h 765"/>
                <a:gd name="T2" fmla="*/ 538 w 600"/>
                <a:gd name="T3" fmla="*/ 13 h 765"/>
                <a:gd name="T4" fmla="*/ 11 w 600"/>
                <a:gd name="T5" fmla="*/ 713 h 765"/>
                <a:gd name="T6" fmla="*/ 17 w 600"/>
                <a:gd name="T7" fmla="*/ 758 h 765"/>
                <a:gd name="T8" fmla="*/ 37 w 600"/>
                <a:gd name="T9" fmla="*/ 765 h 765"/>
                <a:gd name="T10" fmla="*/ 63 w 600"/>
                <a:gd name="T11" fmla="*/ 752 h 765"/>
                <a:gd name="T12" fmla="*/ 590 w 600"/>
                <a:gd name="T13" fmla="*/ 52 h 765"/>
                <a:gd name="T14" fmla="*/ 583 w 600"/>
                <a:gd name="T15" fmla="*/ 7 h 765"/>
                <a:gd name="T16" fmla="*/ 564 w 600"/>
                <a:gd name="T17"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0" h="765">
                  <a:moveTo>
                    <a:pt x="564" y="0"/>
                  </a:moveTo>
                  <a:cubicBezTo>
                    <a:pt x="554" y="0"/>
                    <a:pt x="544" y="4"/>
                    <a:pt x="538" y="13"/>
                  </a:cubicBezTo>
                  <a:cubicBezTo>
                    <a:pt x="11" y="713"/>
                    <a:pt x="11" y="713"/>
                    <a:pt x="11" y="713"/>
                  </a:cubicBezTo>
                  <a:cubicBezTo>
                    <a:pt x="0" y="727"/>
                    <a:pt x="3" y="747"/>
                    <a:pt x="17" y="758"/>
                  </a:cubicBezTo>
                  <a:cubicBezTo>
                    <a:pt x="23" y="762"/>
                    <a:pt x="30" y="765"/>
                    <a:pt x="37" y="765"/>
                  </a:cubicBezTo>
                  <a:cubicBezTo>
                    <a:pt x="46" y="765"/>
                    <a:pt x="56" y="760"/>
                    <a:pt x="63" y="752"/>
                  </a:cubicBezTo>
                  <a:cubicBezTo>
                    <a:pt x="590" y="52"/>
                    <a:pt x="590" y="52"/>
                    <a:pt x="590" y="52"/>
                  </a:cubicBezTo>
                  <a:cubicBezTo>
                    <a:pt x="600" y="38"/>
                    <a:pt x="597" y="17"/>
                    <a:pt x="583" y="7"/>
                  </a:cubicBezTo>
                  <a:cubicBezTo>
                    <a:pt x="577" y="2"/>
                    <a:pt x="570" y="0"/>
                    <a:pt x="564"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101">
              <a:extLst>
                <a:ext uri="{FF2B5EF4-FFF2-40B4-BE49-F238E27FC236}">
                  <a16:creationId xmlns:a16="http://schemas.microsoft.com/office/drawing/2014/main" id="{A6D3AFD6-A359-4901-A7B5-7D6CCC3025C7}"/>
                </a:ext>
              </a:extLst>
            </p:cNvPr>
            <p:cNvSpPr>
              <a:spLocks/>
            </p:cNvSpPr>
            <p:nvPr/>
          </p:nvSpPr>
          <p:spPr bwMode="auto">
            <a:xfrm>
              <a:off x="9440863" y="6791325"/>
              <a:ext cx="668338" cy="831850"/>
            </a:xfrm>
            <a:custGeom>
              <a:avLst/>
              <a:gdLst>
                <a:gd name="T0" fmla="*/ 779 w 779"/>
                <a:gd name="T1" fmla="*/ 0 h 970"/>
                <a:gd name="T2" fmla="*/ 634 w 779"/>
                <a:gd name="T3" fmla="*/ 86 h 970"/>
                <a:gd name="T4" fmla="*/ 11 w 779"/>
                <a:gd name="T5" fmla="*/ 918 h 970"/>
                <a:gd name="T6" fmla="*/ 18 w 779"/>
                <a:gd name="T7" fmla="*/ 963 h 970"/>
                <a:gd name="T8" fmla="*/ 37 w 779"/>
                <a:gd name="T9" fmla="*/ 970 h 970"/>
                <a:gd name="T10" fmla="*/ 63 w 779"/>
                <a:gd name="T11" fmla="*/ 957 h 970"/>
                <a:gd name="T12" fmla="*/ 779 w 779"/>
                <a:gd name="T13" fmla="*/ 0 h 970"/>
              </a:gdLst>
              <a:ahLst/>
              <a:cxnLst>
                <a:cxn ang="0">
                  <a:pos x="T0" y="T1"/>
                </a:cxn>
                <a:cxn ang="0">
                  <a:pos x="T2" y="T3"/>
                </a:cxn>
                <a:cxn ang="0">
                  <a:pos x="T4" y="T5"/>
                </a:cxn>
                <a:cxn ang="0">
                  <a:pos x="T6" y="T7"/>
                </a:cxn>
                <a:cxn ang="0">
                  <a:pos x="T8" y="T9"/>
                </a:cxn>
                <a:cxn ang="0">
                  <a:pos x="T10" y="T11"/>
                </a:cxn>
                <a:cxn ang="0">
                  <a:pos x="T12" y="T13"/>
                </a:cxn>
              </a:cxnLst>
              <a:rect l="0" t="0" r="r" b="b"/>
              <a:pathLst>
                <a:path w="779" h="970">
                  <a:moveTo>
                    <a:pt x="779" y="0"/>
                  </a:moveTo>
                  <a:cubicBezTo>
                    <a:pt x="730" y="29"/>
                    <a:pt x="682" y="57"/>
                    <a:pt x="634" y="86"/>
                  </a:cubicBezTo>
                  <a:cubicBezTo>
                    <a:pt x="11" y="918"/>
                    <a:pt x="11" y="918"/>
                    <a:pt x="11" y="918"/>
                  </a:cubicBezTo>
                  <a:cubicBezTo>
                    <a:pt x="0" y="932"/>
                    <a:pt x="3" y="953"/>
                    <a:pt x="18" y="963"/>
                  </a:cubicBezTo>
                  <a:cubicBezTo>
                    <a:pt x="23" y="968"/>
                    <a:pt x="30" y="970"/>
                    <a:pt x="37" y="970"/>
                  </a:cubicBezTo>
                  <a:cubicBezTo>
                    <a:pt x="47" y="970"/>
                    <a:pt x="57" y="965"/>
                    <a:pt x="63" y="957"/>
                  </a:cubicBezTo>
                  <a:cubicBezTo>
                    <a:pt x="779" y="0"/>
                    <a:pt x="779" y="0"/>
                    <a:pt x="779"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102">
              <a:extLst>
                <a:ext uri="{FF2B5EF4-FFF2-40B4-BE49-F238E27FC236}">
                  <a16:creationId xmlns:a16="http://schemas.microsoft.com/office/drawing/2014/main" id="{580652ED-1EAF-43B7-BB5D-B3D90E4E3BB8}"/>
                </a:ext>
              </a:extLst>
            </p:cNvPr>
            <p:cNvSpPr>
              <a:spLocks/>
            </p:cNvSpPr>
            <p:nvPr/>
          </p:nvSpPr>
          <p:spPr bwMode="auto">
            <a:xfrm>
              <a:off x="9582150" y="6964363"/>
              <a:ext cx="231775" cy="249238"/>
            </a:xfrm>
            <a:custGeom>
              <a:avLst/>
              <a:gdLst>
                <a:gd name="T0" fmla="*/ 271 w 271"/>
                <a:gd name="T1" fmla="*/ 0 h 290"/>
                <a:gd name="T2" fmla="*/ 127 w 271"/>
                <a:gd name="T3" fmla="*/ 83 h 290"/>
                <a:gd name="T4" fmla="*/ 11 w 271"/>
                <a:gd name="T5" fmla="*/ 238 h 290"/>
                <a:gd name="T6" fmla="*/ 17 w 271"/>
                <a:gd name="T7" fmla="*/ 283 h 290"/>
                <a:gd name="T8" fmla="*/ 36 w 271"/>
                <a:gd name="T9" fmla="*/ 290 h 290"/>
                <a:gd name="T10" fmla="*/ 62 w 271"/>
                <a:gd name="T11" fmla="*/ 277 h 290"/>
                <a:gd name="T12" fmla="*/ 271 w 271"/>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271" h="290">
                  <a:moveTo>
                    <a:pt x="271" y="0"/>
                  </a:moveTo>
                  <a:cubicBezTo>
                    <a:pt x="222" y="28"/>
                    <a:pt x="174" y="56"/>
                    <a:pt x="127" y="83"/>
                  </a:cubicBezTo>
                  <a:cubicBezTo>
                    <a:pt x="11" y="238"/>
                    <a:pt x="11" y="238"/>
                    <a:pt x="11" y="238"/>
                  </a:cubicBezTo>
                  <a:cubicBezTo>
                    <a:pt x="0" y="252"/>
                    <a:pt x="3" y="272"/>
                    <a:pt x="17" y="283"/>
                  </a:cubicBezTo>
                  <a:cubicBezTo>
                    <a:pt x="23" y="288"/>
                    <a:pt x="30" y="290"/>
                    <a:pt x="36" y="290"/>
                  </a:cubicBezTo>
                  <a:cubicBezTo>
                    <a:pt x="46" y="290"/>
                    <a:pt x="56" y="285"/>
                    <a:pt x="62" y="277"/>
                  </a:cubicBezTo>
                  <a:cubicBezTo>
                    <a:pt x="271" y="0"/>
                    <a:pt x="271" y="0"/>
                    <a:pt x="271"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103">
              <a:extLst>
                <a:ext uri="{FF2B5EF4-FFF2-40B4-BE49-F238E27FC236}">
                  <a16:creationId xmlns:a16="http://schemas.microsoft.com/office/drawing/2014/main" id="{C34DA6E7-D45E-4235-AF94-5DEA4C051643}"/>
                </a:ext>
              </a:extLst>
            </p:cNvPr>
            <p:cNvSpPr>
              <a:spLocks/>
            </p:cNvSpPr>
            <p:nvPr/>
          </p:nvSpPr>
          <p:spPr bwMode="auto">
            <a:xfrm>
              <a:off x="9407525" y="7123113"/>
              <a:ext cx="133350" cy="115888"/>
            </a:xfrm>
            <a:custGeom>
              <a:avLst/>
              <a:gdLst>
                <a:gd name="T0" fmla="*/ 156 w 156"/>
                <a:gd name="T1" fmla="*/ 0 h 136"/>
                <a:gd name="T2" fmla="*/ 13 w 156"/>
                <a:gd name="T3" fmla="*/ 81 h 136"/>
                <a:gd name="T4" fmla="*/ 11 w 156"/>
                <a:gd name="T5" fmla="*/ 84 h 136"/>
                <a:gd name="T6" fmla="*/ 18 w 156"/>
                <a:gd name="T7" fmla="*/ 129 h 136"/>
                <a:gd name="T8" fmla="*/ 37 w 156"/>
                <a:gd name="T9" fmla="*/ 136 h 136"/>
                <a:gd name="T10" fmla="*/ 63 w 156"/>
                <a:gd name="T11" fmla="*/ 123 h 136"/>
                <a:gd name="T12" fmla="*/ 156 w 156"/>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56" h="136">
                  <a:moveTo>
                    <a:pt x="156" y="0"/>
                  </a:moveTo>
                  <a:cubicBezTo>
                    <a:pt x="107" y="28"/>
                    <a:pt x="59" y="55"/>
                    <a:pt x="13" y="81"/>
                  </a:cubicBezTo>
                  <a:cubicBezTo>
                    <a:pt x="11" y="84"/>
                    <a:pt x="11" y="84"/>
                    <a:pt x="11" y="84"/>
                  </a:cubicBezTo>
                  <a:cubicBezTo>
                    <a:pt x="0" y="98"/>
                    <a:pt x="3" y="118"/>
                    <a:pt x="18" y="129"/>
                  </a:cubicBezTo>
                  <a:cubicBezTo>
                    <a:pt x="24" y="134"/>
                    <a:pt x="30" y="136"/>
                    <a:pt x="37" y="136"/>
                  </a:cubicBezTo>
                  <a:cubicBezTo>
                    <a:pt x="47" y="136"/>
                    <a:pt x="57" y="131"/>
                    <a:pt x="63" y="123"/>
                  </a:cubicBezTo>
                  <a:cubicBezTo>
                    <a:pt x="156" y="0"/>
                    <a:pt x="156" y="0"/>
                    <a:pt x="156"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104">
              <a:extLst>
                <a:ext uri="{FF2B5EF4-FFF2-40B4-BE49-F238E27FC236}">
                  <a16:creationId xmlns:a16="http://schemas.microsoft.com/office/drawing/2014/main" id="{500AE890-35CE-451B-A552-6E1FE2CAC460}"/>
                </a:ext>
              </a:extLst>
            </p:cNvPr>
            <p:cNvSpPr>
              <a:spLocks/>
            </p:cNvSpPr>
            <p:nvPr/>
          </p:nvSpPr>
          <p:spPr bwMode="auto">
            <a:xfrm>
              <a:off x="9128125" y="7283451"/>
              <a:ext cx="128588" cy="111125"/>
            </a:xfrm>
            <a:custGeom>
              <a:avLst/>
              <a:gdLst>
                <a:gd name="T0" fmla="*/ 151 w 151"/>
                <a:gd name="T1" fmla="*/ 0 h 130"/>
                <a:gd name="T2" fmla="*/ 11 w 151"/>
                <a:gd name="T3" fmla="*/ 78 h 130"/>
                <a:gd name="T4" fmla="*/ 11 w 151"/>
                <a:gd name="T5" fmla="*/ 78 h 130"/>
                <a:gd name="T6" fmla="*/ 17 w 151"/>
                <a:gd name="T7" fmla="*/ 124 h 130"/>
                <a:gd name="T8" fmla="*/ 37 w 151"/>
                <a:gd name="T9" fmla="*/ 130 h 130"/>
                <a:gd name="T10" fmla="*/ 63 w 151"/>
                <a:gd name="T11" fmla="*/ 117 h 130"/>
                <a:gd name="T12" fmla="*/ 151 w 151"/>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151" h="130">
                  <a:moveTo>
                    <a:pt x="151" y="0"/>
                  </a:moveTo>
                  <a:cubicBezTo>
                    <a:pt x="101" y="28"/>
                    <a:pt x="55" y="54"/>
                    <a:pt x="11" y="78"/>
                  </a:cubicBezTo>
                  <a:cubicBezTo>
                    <a:pt x="11" y="78"/>
                    <a:pt x="11" y="78"/>
                    <a:pt x="11" y="78"/>
                  </a:cubicBezTo>
                  <a:cubicBezTo>
                    <a:pt x="0" y="93"/>
                    <a:pt x="3" y="113"/>
                    <a:pt x="17" y="124"/>
                  </a:cubicBezTo>
                  <a:cubicBezTo>
                    <a:pt x="23" y="128"/>
                    <a:pt x="30" y="130"/>
                    <a:pt x="37" y="130"/>
                  </a:cubicBezTo>
                  <a:cubicBezTo>
                    <a:pt x="47" y="130"/>
                    <a:pt x="56" y="126"/>
                    <a:pt x="63" y="117"/>
                  </a:cubicBezTo>
                  <a:cubicBezTo>
                    <a:pt x="151" y="0"/>
                    <a:pt x="151" y="0"/>
                    <a:pt x="151" y="0"/>
                  </a:cubicBezTo>
                </a:path>
              </a:pathLst>
            </a:custGeom>
            <a:solidFill>
              <a:srgbClr val="D7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105">
              <a:extLst>
                <a:ext uri="{FF2B5EF4-FFF2-40B4-BE49-F238E27FC236}">
                  <a16:creationId xmlns:a16="http://schemas.microsoft.com/office/drawing/2014/main" id="{CCB0231A-AE04-4C65-846F-704EB80F1F93}"/>
                </a:ext>
              </a:extLst>
            </p:cNvPr>
            <p:cNvSpPr>
              <a:spLocks/>
            </p:cNvSpPr>
            <p:nvPr/>
          </p:nvSpPr>
          <p:spPr bwMode="auto">
            <a:xfrm>
              <a:off x="11280775" y="7715251"/>
              <a:ext cx="509588" cy="1550988"/>
            </a:xfrm>
            <a:custGeom>
              <a:avLst/>
              <a:gdLst>
                <a:gd name="T0" fmla="*/ 365 w 595"/>
                <a:gd name="T1" fmla="*/ 4 h 1809"/>
                <a:gd name="T2" fmla="*/ 2 w 595"/>
                <a:gd name="T3" fmla="*/ 1745 h 1809"/>
                <a:gd name="T4" fmla="*/ 30 w 595"/>
                <a:gd name="T5" fmla="*/ 1771 h 1809"/>
                <a:gd name="T6" fmla="*/ 196 w 595"/>
                <a:gd name="T7" fmla="*/ 1805 h 1809"/>
                <a:gd name="T8" fmla="*/ 232 w 595"/>
                <a:gd name="T9" fmla="*/ 1793 h 1809"/>
                <a:gd name="T10" fmla="*/ 594 w 595"/>
                <a:gd name="T11" fmla="*/ 52 h 1809"/>
                <a:gd name="T12" fmla="*/ 594 w 595"/>
                <a:gd name="T13" fmla="*/ 47 h 1809"/>
                <a:gd name="T14" fmla="*/ 367 w 595"/>
                <a:gd name="T15" fmla="*/ 0 h 1809"/>
                <a:gd name="T16" fmla="*/ 365 w 595"/>
                <a:gd name="T17" fmla="*/ 4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1809">
                  <a:moveTo>
                    <a:pt x="365" y="4"/>
                  </a:moveTo>
                  <a:cubicBezTo>
                    <a:pt x="2" y="1745"/>
                    <a:pt x="2" y="1745"/>
                    <a:pt x="2" y="1745"/>
                  </a:cubicBezTo>
                  <a:cubicBezTo>
                    <a:pt x="0" y="1755"/>
                    <a:pt x="12" y="1767"/>
                    <a:pt x="30" y="1771"/>
                  </a:cubicBezTo>
                  <a:cubicBezTo>
                    <a:pt x="196" y="1805"/>
                    <a:pt x="196" y="1805"/>
                    <a:pt x="196" y="1805"/>
                  </a:cubicBezTo>
                  <a:cubicBezTo>
                    <a:pt x="214" y="1809"/>
                    <a:pt x="230" y="1803"/>
                    <a:pt x="232" y="1793"/>
                  </a:cubicBezTo>
                  <a:cubicBezTo>
                    <a:pt x="594" y="52"/>
                    <a:pt x="594" y="52"/>
                    <a:pt x="594" y="52"/>
                  </a:cubicBezTo>
                  <a:cubicBezTo>
                    <a:pt x="595" y="50"/>
                    <a:pt x="595" y="49"/>
                    <a:pt x="594" y="47"/>
                  </a:cubicBezTo>
                  <a:cubicBezTo>
                    <a:pt x="367" y="0"/>
                    <a:pt x="367" y="0"/>
                    <a:pt x="367" y="0"/>
                  </a:cubicBezTo>
                  <a:cubicBezTo>
                    <a:pt x="366" y="1"/>
                    <a:pt x="365" y="2"/>
                    <a:pt x="365" y="4"/>
                  </a:cubicBez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106">
              <a:extLst>
                <a:ext uri="{FF2B5EF4-FFF2-40B4-BE49-F238E27FC236}">
                  <a16:creationId xmlns:a16="http://schemas.microsoft.com/office/drawing/2014/main" id="{FEFA786E-C9C1-48C6-B2A7-7E671D475568}"/>
                </a:ext>
              </a:extLst>
            </p:cNvPr>
            <p:cNvSpPr>
              <a:spLocks/>
            </p:cNvSpPr>
            <p:nvPr/>
          </p:nvSpPr>
          <p:spPr bwMode="auto">
            <a:xfrm>
              <a:off x="11390313" y="7743826"/>
              <a:ext cx="400050" cy="1522413"/>
            </a:xfrm>
            <a:custGeom>
              <a:avLst/>
              <a:gdLst>
                <a:gd name="T0" fmla="*/ 0 w 466"/>
                <a:gd name="T1" fmla="*/ 1758 h 1776"/>
                <a:gd name="T2" fmla="*/ 67 w 466"/>
                <a:gd name="T3" fmla="*/ 1772 h 1776"/>
                <a:gd name="T4" fmla="*/ 103 w 466"/>
                <a:gd name="T5" fmla="*/ 1760 h 1776"/>
                <a:gd name="T6" fmla="*/ 465 w 466"/>
                <a:gd name="T7" fmla="*/ 19 h 1776"/>
                <a:gd name="T8" fmla="*/ 465 w 466"/>
                <a:gd name="T9" fmla="*/ 14 h 1776"/>
                <a:gd name="T10" fmla="*/ 398 w 466"/>
                <a:gd name="T11" fmla="*/ 0 h 1776"/>
                <a:gd name="T12" fmla="*/ 398 w 466"/>
                <a:gd name="T13" fmla="*/ 3 h 1776"/>
                <a:gd name="T14" fmla="*/ 398 w 466"/>
                <a:gd name="T15" fmla="*/ 5 h 1776"/>
                <a:gd name="T16" fmla="*/ 35 w 466"/>
                <a:gd name="T17" fmla="*/ 1745 h 1776"/>
                <a:gd name="T18" fmla="*/ 0 w 466"/>
                <a:gd name="T19" fmla="*/ 1758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6" h="1776">
                  <a:moveTo>
                    <a:pt x="0" y="1758"/>
                  </a:moveTo>
                  <a:cubicBezTo>
                    <a:pt x="67" y="1772"/>
                    <a:pt x="67" y="1772"/>
                    <a:pt x="67" y="1772"/>
                  </a:cubicBezTo>
                  <a:cubicBezTo>
                    <a:pt x="85" y="1776"/>
                    <a:pt x="101" y="1770"/>
                    <a:pt x="103" y="1760"/>
                  </a:cubicBezTo>
                  <a:cubicBezTo>
                    <a:pt x="465" y="19"/>
                    <a:pt x="465" y="19"/>
                    <a:pt x="465" y="19"/>
                  </a:cubicBezTo>
                  <a:cubicBezTo>
                    <a:pt x="466" y="17"/>
                    <a:pt x="466" y="16"/>
                    <a:pt x="465" y="14"/>
                  </a:cubicBezTo>
                  <a:cubicBezTo>
                    <a:pt x="398" y="0"/>
                    <a:pt x="398" y="0"/>
                    <a:pt x="398" y="0"/>
                  </a:cubicBezTo>
                  <a:cubicBezTo>
                    <a:pt x="398" y="1"/>
                    <a:pt x="398" y="2"/>
                    <a:pt x="398" y="3"/>
                  </a:cubicBezTo>
                  <a:cubicBezTo>
                    <a:pt x="398" y="4"/>
                    <a:pt x="398" y="4"/>
                    <a:pt x="398" y="5"/>
                  </a:cubicBezTo>
                  <a:cubicBezTo>
                    <a:pt x="35" y="1745"/>
                    <a:pt x="35" y="1745"/>
                    <a:pt x="35" y="1745"/>
                  </a:cubicBezTo>
                  <a:cubicBezTo>
                    <a:pt x="33" y="1756"/>
                    <a:pt x="17" y="1762"/>
                    <a:pt x="0" y="1758"/>
                  </a:cubicBezTo>
                  <a:close/>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107">
              <a:extLst>
                <a:ext uri="{FF2B5EF4-FFF2-40B4-BE49-F238E27FC236}">
                  <a16:creationId xmlns:a16="http://schemas.microsoft.com/office/drawing/2014/main" id="{78D9E2CA-DFF0-4996-82ED-2B4008E5DD1F}"/>
                </a:ext>
              </a:extLst>
            </p:cNvPr>
            <p:cNvSpPr>
              <a:spLocks/>
            </p:cNvSpPr>
            <p:nvPr/>
          </p:nvSpPr>
          <p:spPr bwMode="auto">
            <a:xfrm>
              <a:off x="11349038" y="7729538"/>
              <a:ext cx="382588" cy="1527175"/>
            </a:xfrm>
            <a:custGeom>
              <a:avLst/>
              <a:gdLst>
                <a:gd name="T0" fmla="*/ 365 w 446"/>
                <a:gd name="T1" fmla="*/ 5 h 1781"/>
                <a:gd name="T2" fmla="*/ 2 w 446"/>
                <a:gd name="T3" fmla="*/ 1746 h 1781"/>
                <a:gd name="T4" fmla="*/ 9 w 446"/>
                <a:gd name="T5" fmla="*/ 1767 h 1781"/>
                <a:gd name="T6" fmla="*/ 68 w 446"/>
                <a:gd name="T7" fmla="*/ 1779 h 1781"/>
                <a:gd name="T8" fmla="*/ 83 w 446"/>
                <a:gd name="T9" fmla="*/ 1762 h 1781"/>
                <a:gd name="T10" fmla="*/ 446 w 446"/>
                <a:gd name="T11" fmla="*/ 22 h 1781"/>
                <a:gd name="T12" fmla="*/ 446 w 446"/>
                <a:gd name="T13" fmla="*/ 20 h 1781"/>
                <a:gd name="T14" fmla="*/ 446 w 446"/>
                <a:gd name="T15" fmla="*/ 17 h 1781"/>
                <a:gd name="T16" fmla="*/ 366 w 446"/>
                <a:gd name="T17" fmla="*/ 0 h 1781"/>
                <a:gd name="T18" fmla="*/ 365 w 446"/>
                <a:gd name="T19" fmla="*/ 5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1781">
                  <a:moveTo>
                    <a:pt x="365" y="5"/>
                  </a:moveTo>
                  <a:cubicBezTo>
                    <a:pt x="2" y="1746"/>
                    <a:pt x="2" y="1746"/>
                    <a:pt x="2" y="1746"/>
                  </a:cubicBezTo>
                  <a:cubicBezTo>
                    <a:pt x="0" y="1756"/>
                    <a:pt x="3" y="1766"/>
                    <a:pt x="9" y="1767"/>
                  </a:cubicBezTo>
                  <a:cubicBezTo>
                    <a:pt x="68" y="1779"/>
                    <a:pt x="68" y="1779"/>
                    <a:pt x="68" y="1779"/>
                  </a:cubicBezTo>
                  <a:cubicBezTo>
                    <a:pt x="74" y="1781"/>
                    <a:pt x="81" y="1773"/>
                    <a:pt x="83" y="1762"/>
                  </a:cubicBezTo>
                  <a:cubicBezTo>
                    <a:pt x="446" y="22"/>
                    <a:pt x="446" y="22"/>
                    <a:pt x="446" y="22"/>
                  </a:cubicBezTo>
                  <a:cubicBezTo>
                    <a:pt x="446" y="21"/>
                    <a:pt x="446" y="21"/>
                    <a:pt x="446" y="20"/>
                  </a:cubicBezTo>
                  <a:cubicBezTo>
                    <a:pt x="446" y="19"/>
                    <a:pt x="446" y="18"/>
                    <a:pt x="446" y="17"/>
                  </a:cubicBezTo>
                  <a:cubicBezTo>
                    <a:pt x="366" y="0"/>
                    <a:pt x="366" y="0"/>
                    <a:pt x="366" y="0"/>
                  </a:cubicBezTo>
                  <a:cubicBezTo>
                    <a:pt x="366" y="2"/>
                    <a:pt x="365" y="3"/>
                    <a:pt x="365" y="5"/>
                  </a:cubicBezTo>
                  <a:close/>
                </a:path>
              </a:pathLst>
            </a:custGeom>
            <a:solidFill>
              <a:srgbClr val="3A434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108">
              <a:extLst>
                <a:ext uri="{FF2B5EF4-FFF2-40B4-BE49-F238E27FC236}">
                  <a16:creationId xmlns:a16="http://schemas.microsoft.com/office/drawing/2014/main" id="{933BEFC9-00A1-4F27-B86F-97DC3F31D8E1}"/>
                </a:ext>
              </a:extLst>
            </p:cNvPr>
            <p:cNvSpPr>
              <a:spLocks/>
            </p:cNvSpPr>
            <p:nvPr/>
          </p:nvSpPr>
          <p:spPr bwMode="auto">
            <a:xfrm>
              <a:off x="11595100" y="7410451"/>
              <a:ext cx="195263" cy="346075"/>
            </a:xfrm>
            <a:custGeom>
              <a:avLst/>
              <a:gdLst>
                <a:gd name="T0" fmla="*/ 228 w 228"/>
                <a:gd name="T1" fmla="*/ 403 h 403"/>
                <a:gd name="T2" fmla="*/ 192 w 228"/>
                <a:gd name="T3" fmla="*/ 3 h 403"/>
                <a:gd name="T4" fmla="*/ 0 w 228"/>
                <a:gd name="T5" fmla="*/ 356 h 403"/>
                <a:gd name="T6" fmla="*/ 228 w 228"/>
                <a:gd name="T7" fmla="*/ 403 h 403"/>
              </a:gdLst>
              <a:ahLst/>
              <a:cxnLst>
                <a:cxn ang="0">
                  <a:pos x="T0" y="T1"/>
                </a:cxn>
                <a:cxn ang="0">
                  <a:pos x="T2" y="T3"/>
                </a:cxn>
                <a:cxn ang="0">
                  <a:pos x="T4" y="T5"/>
                </a:cxn>
                <a:cxn ang="0">
                  <a:pos x="T6" y="T7"/>
                </a:cxn>
              </a:cxnLst>
              <a:rect l="0" t="0" r="r" b="b"/>
              <a:pathLst>
                <a:path w="228" h="403">
                  <a:moveTo>
                    <a:pt x="228" y="403"/>
                  </a:moveTo>
                  <a:cubicBezTo>
                    <a:pt x="228" y="403"/>
                    <a:pt x="205" y="6"/>
                    <a:pt x="192" y="3"/>
                  </a:cubicBezTo>
                  <a:cubicBezTo>
                    <a:pt x="179" y="0"/>
                    <a:pt x="0" y="356"/>
                    <a:pt x="0" y="356"/>
                  </a:cubicBezTo>
                  <a:lnTo>
                    <a:pt x="228" y="403"/>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109">
              <a:extLst>
                <a:ext uri="{FF2B5EF4-FFF2-40B4-BE49-F238E27FC236}">
                  <a16:creationId xmlns:a16="http://schemas.microsoft.com/office/drawing/2014/main" id="{C0841791-F8B6-4B1F-8759-9BF450C63393}"/>
                </a:ext>
              </a:extLst>
            </p:cNvPr>
            <p:cNvSpPr>
              <a:spLocks/>
            </p:cNvSpPr>
            <p:nvPr/>
          </p:nvSpPr>
          <p:spPr bwMode="auto">
            <a:xfrm>
              <a:off x="11698288" y="7410451"/>
              <a:ext cx="76200" cy="120650"/>
            </a:xfrm>
            <a:custGeom>
              <a:avLst/>
              <a:gdLst>
                <a:gd name="T0" fmla="*/ 89 w 89"/>
                <a:gd name="T1" fmla="*/ 141 h 141"/>
                <a:gd name="T2" fmla="*/ 72 w 89"/>
                <a:gd name="T3" fmla="*/ 0 h 141"/>
                <a:gd name="T4" fmla="*/ 0 w 89"/>
                <a:gd name="T5" fmla="*/ 122 h 141"/>
                <a:gd name="T6" fmla="*/ 89 w 89"/>
                <a:gd name="T7" fmla="*/ 141 h 141"/>
              </a:gdLst>
              <a:ahLst/>
              <a:cxnLst>
                <a:cxn ang="0">
                  <a:pos x="T0" y="T1"/>
                </a:cxn>
                <a:cxn ang="0">
                  <a:pos x="T2" y="T3"/>
                </a:cxn>
                <a:cxn ang="0">
                  <a:pos x="T4" y="T5"/>
                </a:cxn>
                <a:cxn ang="0">
                  <a:pos x="T6" y="T7"/>
                </a:cxn>
              </a:cxnLst>
              <a:rect l="0" t="0" r="r" b="b"/>
              <a:pathLst>
                <a:path w="89" h="141">
                  <a:moveTo>
                    <a:pt x="89" y="141"/>
                  </a:moveTo>
                  <a:cubicBezTo>
                    <a:pt x="89" y="141"/>
                    <a:pt x="79" y="0"/>
                    <a:pt x="72" y="0"/>
                  </a:cubicBezTo>
                  <a:cubicBezTo>
                    <a:pt x="63" y="0"/>
                    <a:pt x="0" y="122"/>
                    <a:pt x="0" y="122"/>
                  </a:cubicBezTo>
                  <a:lnTo>
                    <a:pt x="89" y="141"/>
                  </a:lnTo>
                  <a:close/>
                </a:path>
              </a:pathLst>
            </a:custGeom>
            <a:solidFill>
              <a:srgbClr val="F6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110">
              <a:extLst>
                <a:ext uri="{FF2B5EF4-FFF2-40B4-BE49-F238E27FC236}">
                  <a16:creationId xmlns:a16="http://schemas.microsoft.com/office/drawing/2014/main" id="{A56F301B-9E45-4811-82BE-41FF09B800B9}"/>
                </a:ext>
              </a:extLst>
            </p:cNvPr>
            <p:cNvSpPr>
              <a:spLocks/>
            </p:cNvSpPr>
            <p:nvPr/>
          </p:nvSpPr>
          <p:spPr bwMode="auto">
            <a:xfrm>
              <a:off x="10715625" y="7407276"/>
              <a:ext cx="1049338" cy="1371600"/>
            </a:xfrm>
            <a:custGeom>
              <a:avLst/>
              <a:gdLst>
                <a:gd name="T0" fmla="*/ 2 w 1224"/>
                <a:gd name="T1" fmla="*/ 138 h 1600"/>
                <a:gd name="T2" fmla="*/ 1027 w 1224"/>
                <a:gd name="T3" fmla="*/ 1591 h 1600"/>
                <a:gd name="T4" fmla="*/ 1064 w 1224"/>
                <a:gd name="T5" fmla="*/ 1589 h 1600"/>
                <a:gd name="T6" fmla="*/ 1203 w 1224"/>
                <a:gd name="T7" fmla="*/ 1491 h 1600"/>
                <a:gd name="T8" fmla="*/ 1218 w 1224"/>
                <a:gd name="T9" fmla="*/ 1456 h 1600"/>
                <a:gd name="T10" fmla="*/ 193 w 1224"/>
                <a:gd name="T11" fmla="*/ 3 h 1600"/>
                <a:gd name="T12" fmla="*/ 190 w 1224"/>
                <a:gd name="T13" fmla="*/ 0 h 1600"/>
                <a:gd name="T14" fmla="*/ 0 w 1224"/>
                <a:gd name="T15" fmla="*/ 134 h 1600"/>
                <a:gd name="T16" fmla="*/ 2 w 1224"/>
                <a:gd name="T17" fmla="*/ 138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1600">
                  <a:moveTo>
                    <a:pt x="2" y="138"/>
                  </a:moveTo>
                  <a:cubicBezTo>
                    <a:pt x="1027" y="1591"/>
                    <a:pt x="1027" y="1591"/>
                    <a:pt x="1027" y="1591"/>
                  </a:cubicBezTo>
                  <a:cubicBezTo>
                    <a:pt x="1033" y="1600"/>
                    <a:pt x="1050" y="1599"/>
                    <a:pt x="1064" y="1589"/>
                  </a:cubicBezTo>
                  <a:cubicBezTo>
                    <a:pt x="1203" y="1491"/>
                    <a:pt x="1203" y="1491"/>
                    <a:pt x="1203" y="1491"/>
                  </a:cubicBezTo>
                  <a:cubicBezTo>
                    <a:pt x="1218" y="1481"/>
                    <a:pt x="1224" y="1465"/>
                    <a:pt x="1218" y="1456"/>
                  </a:cubicBezTo>
                  <a:cubicBezTo>
                    <a:pt x="193" y="3"/>
                    <a:pt x="193" y="3"/>
                    <a:pt x="193" y="3"/>
                  </a:cubicBezTo>
                  <a:cubicBezTo>
                    <a:pt x="192" y="2"/>
                    <a:pt x="191" y="1"/>
                    <a:pt x="190" y="0"/>
                  </a:cubicBezTo>
                  <a:cubicBezTo>
                    <a:pt x="0" y="134"/>
                    <a:pt x="0" y="134"/>
                    <a:pt x="0" y="134"/>
                  </a:cubicBezTo>
                  <a:cubicBezTo>
                    <a:pt x="0" y="135"/>
                    <a:pt x="1" y="137"/>
                    <a:pt x="2" y="138"/>
                  </a:cubicBezTo>
                  <a:close/>
                </a:path>
              </a:pathLst>
            </a:custGeom>
            <a:solidFill>
              <a:srgbClr val="252B2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111">
              <a:extLst>
                <a:ext uri="{FF2B5EF4-FFF2-40B4-BE49-F238E27FC236}">
                  <a16:creationId xmlns:a16="http://schemas.microsoft.com/office/drawing/2014/main" id="{FF047DEE-4033-4932-9CE2-A86A95FEA6C4}"/>
                </a:ext>
              </a:extLst>
            </p:cNvPr>
            <p:cNvSpPr>
              <a:spLocks/>
            </p:cNvSpPr>
            <p:nvPr/>
          </p:nvSpPr>
          <p:spPr bwMode="auto">
            <a:xfrm>
              <a:off x="10829925" y="7407276"/>
              <a:ext cx="935038" cy="1312863"/>
            </a:xfrm>
            <a:custGeom>
              <a:avLst/>
              <a:gdLst>
                <a:gd name="T0" fmla="*/ 1014 w 1091"/>
                <a:gd name="T1" fmla="*/ 1531 h 1531"/>
                <a:gd name="T2" fmla="*/ 1070 w 1091"/>
                <a:gd name="T3" fmla="*/ 1491 h 1531"/>
                <a:gd name="T4" fmla="*/ 1085 w 1091"/>
                <a:gd name="T5" fmla="*/ 1456 h 1531"/>
                <a:gd name="T6" fmla="*/ 60 w 1091"/>
                <a:gd name="T7" fmla="*/ 3 h 1531"/>
                <a:gd name="T8" fmla="*/ 57 w 1091"/>
                <a:gd name="T9" fmla="*/ 0 h 1531"/>
                <a:gd name="T10" fmla="*/ 0 w 1091"/>
                <a:gd name="T11" fmla="*/ 40 h 1531"/>
                <a:gd name="T12" fmla="*/ 3 w 1091"/>
                <a:gd name="T13" fmla="*/ 42 h 1531"/>
                <a:gd name="T14" fmla="*/ 4 w 1091"/>
                <a:gd name="T15" fmla="*/ 43 h 1531"/>
                <a:gd name="T16" fmla="*/ 1029 w 1091"/>
                <a:gd name="T17" fmla="*/ 1496 h 1531"/>
                <a:gd name="T18" fmla="*/ 1014 w 1091"/>
                <a:gd name="T19" fmla="*/ 1531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531">
                  <a:moveTo>
                    <a:pt x="1014" y="1531"/>
                  </a:moveTo>
                  <a:cubicBezTo>
                    <a:pt x="1070" y="1491"/>
                    <a:pt x="1070" y="1491"/>
                    <a:pt x="1070" y="1491"/>
                  </a:cubicBezTo>
                  <a:cubicBezTo>
                    <a:pt x="1085" y="1481"/>
                    <a:pt x="1091" y="1465"/>
                    <a:pt x="1085" y="1456"/>
                  </a:cubicBezTo>
                  <a:cubicBezTo>
                    <a:pt x="60" y="3"/>
                    <a:pt x="60" y="3"/>
                    <a:pt x="60" y="3"/>
                  </a:cubicBezTo>
                  <a:cubicBezTo>
                    <a:pt x="59" y="2"/>
                    <a:pt x="58" y="1"/>
                    <a:pt x="57" y="0"/>
                  </a:cubicBezTo>
                  <a:cubicBezTo>
                    <a:pt x="0" y="40"/>
                    <a:pt x="0" y="40"/>
                    <a:pt x="0" y="40"/>
                  </a:cubicBezTo>
                  <a:cubicBezTo>
                    <a:pt x="1" y="40"/>
                    <a:pt x="2" y="41"/>
                    <a:pt x="3" y="42"/>
                  </a:cubicBezTo>
                  <a:cubicBezTo>
                    <a:pt x="4" y="43"/>
                    <a:pt x="4" y="43"/>
                    <a:pt x="4" y="43"/>
                  </a:cubicBezTo>
                  <a:cubicBezTo>
                    <a:pt x="1029" y="1496"/>
                    <a:pt x="1029" y="1496"/>
                    <a:pt x="1029" y="1496"/>
                  </a:cubicBezTo>
                  <a:cubicBezTo>
                    <a:pt x="1035" y="1505"/>
                    <a:pt x="1028" y="1520"/>
                    <a:pt x="1014" y="1531"/>
                  </a:cubicBezTo>
                  <a:close/>
                </a:path>
              </a:pathLst>
            </a:custGeom>
            <a:solidFill>
              <a:srgbClr val="414A5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112">
              <a:extLst>
                <a:ext uri="{FF2B5EF4-FFF2-40B4-BE49-F238E27FC236}">
                  <a16:creationId xmlns:a16="http://schemas.microsoft.com/office/drawing/2014/main" id="{1E525762-A124-42EC-B343-EB74F1E18E39}"/>
                </a:ext>
              </a:extLst>
            </p:cNvPr>
            <p:cNvSpPr>
              <a:spLocks/>
            </p:cNvSpPr>
            <p:nvPr/>
          </p:nvSpPr>
          <p:spPr bwMode="auto">
            <a:xfrm>
              <a:off x="10772775" y="7440613"/>
              <a:ext cx="944563" cy="1301750"/>
            </a:xfrm>
            <a:custGeom>
              <a:avLst/>
              <a:gdLst>
                <a:gd name="T0" fmla="*/ 2 w 1102"/>
                <a:gd name="T1" fmla="*/ 51 h 1518"/>
                <a:gd name="T2" fmla="*/ 1027 w 1102"/>
                <a:gd name="T3" fmla="*/ 1505 h 1518"/>
                <a:gd name="T4" fmla="*/ 1048 w 1102"/>
                <a:gd name="T5" fmla="*/ 1514 h 1518"/>
                <a:gd name="T6" fmla="*/ 1097 w 1102"/>
                <a:gd name="T7" fmla="*/ 1480 h 1518"/>
                <a:gd name="T8" fmla="*/ 1095 w 1102"/>
                <a:gd name="T9" fmla="*/ 1457 h 1518"/>
                <a:gd name="T10" fmla="*/ 70 w 1102"/>
                <a:gd name="T11" fmla="*/ 4 h 1518"/>
                <a:gd name="T12" fmla="*/ 69 w 1102"/>
                <a:gd name="T13" fmla="*/ 3 h 1518"/>
                <a:gd name="T14" fmla="*/ 67 w 1102"/>
                <a:gd name="T15" fmla="*/ 0 h 1518"/>
                <a:gd name="T16" fmla="*/ 0 w 1102"/>
                <a:gd name="T17" fmla="*/ 48 h 1518"/>
                <a:gd name="T18" fmla="*/ 2 w 1102"/>
                <a:gd name="T19" fmla="*/ 51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1518">
                  <a:moveTo>
                    <a:pt x="2" y="51"/>
                  </a:moveTo>
                  <a:cubicBezTo>
                    <a:pt x="1027" y="1505"/>
                    <a:pt x="1027" y="1505"/>
                    <a:pt x="1027" y="1505"/>
                  </a:cubicBezTo>
                  <a:cubicBezTo>
                    <a:pt x="1033" y="1514"/>
                    <a:pt x="1043" y="1518"/>
                    <a:pt x="1048" y="1514"/>
                  </a:cubicBezTo>
                  <a:cubicBezTo>
                    <a:pt x="1097" y="1480"/>
                    <a:pt x="1097" y="1480"/>
                    <a:pt x="1097" y="1480"/>
                  </a:cubicBezTo>
                  <a:cubicBezTo>
                    <a:pt x="1102" y="1476"/>
                    <a:pt x="1101" y="1466"/>
                    <a:pt x="1095" y="1457"/>
                  </a:cubicBezTo>
                  <a:cubicBezTo>
                    <a:pt x="70" y="4"/>
                    <a:pt x="70" y="4"/>
                    <a:pt x="70" y="4"/>
                  </a:cubicBezTo>
                  <a:cubicBezTo>
                    <a:pt x="69" y="3"/>
                    <a:pt x="69" y="3"/>
                    <a:pt x="69" y="3"/>
                  </a:cubicBezTo>
                  <a:cubicBezTo>
                    <a:pt x="68" y="2"/>
                    <a:pt x="68" y="1"/>
                    <a:pt x="67" y="0"/>
                  </a:cubicBezTo>
                  <a:cubicBezTo>
                    <a:pt x="0" y="48"/>
                    <a:pt x="0" y="48"/>
                    <a:pt x="0" y="48"/>
                  </a:cubicBezTo>
                  <a:cubicBezTo>
                    <a:pt x="1" y="49"/>
                    <a:pt x="1" y="50"/>
                    <a:pt x="2" y="51"/>
                  </a:cubicBezTo>
                  <a:close/>
                </a:path>
              </a:pathLst>
            </a:custGeom>
            <a:solidFill>
              <a:srgbClr val="323B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113">
              <a:extLst>
                <a:ext uri="{FF2B5EF4-FFF2-40B4-BE49-F238E27FC236}">
                  <a16:creationId xmlns:a16="http://schemas.microsoft.com/office/drawing/2014/main" id="{95483014-C539-4BDB-9D91-28561DD0F12A}"/>
                </a:ext>
              </a:extLst>
            </p:cNvPr>
            <p:cNvSpPr>
              <a:spLocks/>
            </p:cNvSpPr>
            <p:nvPr/>
          </p:nvSpPr>
          <p:spPr bwMode="auto">
            <a:xfrm>
              <a:off x="10596563" y="7188201"/>
              <a:ext cx="282575" cy="333375"/>
            </a:xfrm>
            <a:custGeom>
              <a:avLst/>
              <a:gdLst>
                <a:gd name="T0" fmla="*/ 328 w 328"/>
                <a:gd name="T1" fmla="*/ 255 h 389"/>
                <a:gd name="T2" fmla="*/ 11 w 328"/>
                <a:gd name="T3" fmla="*/ 8 h 389"/>
                <a:gd name="T4" fmla="*/ 138 w 328"/>
                <a:gd name="T5" fmla="*/ 389 h 389"/>
                <a:gd name="T6" fmla="*/ 328 w 328"/>
                <a:gd name="T7" fmla="*/ 255 h 389"/>
              </a:gdLst>
              <a:ahLst/>
              <a:cxnLst>
                <a:cxn ang="0">
                  <a:pos x="T0" y="T1"/>
                </a:cxn>
                <a:cxn ang="0">
                  <a:pos x="T2" y="T3"/>
                </a:cxn>
                <a:cxn ang="0">
                  <a:pos x="T4" y="T5"/>
                </a:cxn>
                <a:cxn ang="0">
                  <a:pos x="T6" y="T7"/>
                </a:cxn>
              </a:cxnLst>
              <a:rect l="0" t="0" r="r" b="b"/>
              <a:pathLst>
                <a:path w="328" h="389">
                  <a:moveTo>
                    <a:pt x="328" y="255"/>
                  </a:moveTo>
                  <a:cubicBezTo>
                    <a:pt x="328" y="255"/>
                    <a:pt x="23" y="0"/>
                    <a:pt x="11" y="8"/>
                  </a:cubicBezTo>
                  <a:cubicBezTo>
                    <a:pt x="0" y="15"/>
                    <a:pt x="138" y="389"/>
                    <a:pt x="138" y="389"/>
                  </a:cubicBezTo>
                  <a:lnTo>
                    <a:pt x="328" y="255"/>
                  </a:lnTo>
                  <a:close/>
                </a:path>
              </a:pathLst>
            </a:custGeom>
            <a:solidFill>
              <a:srgbClr val="8E6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114">
              <a:extLst>
                <a:ext uri="{FF2B5EF4-FFF2-40B4-BE49-F238E27FC236}">
                  <a16:creationId xmlns:a16="http://schemas.microsoft.com/office/drawing/2014/main" id="{27B1BB55-E328-4F87-9EFB-73217E58E730}"/>
                </a:ext>
              </a:extLst>
            </p:cNvPr>
            <p:cNvSpPr>
              <a:spLocks/>
            </p:cNvSpPr>
            <p:nvPr/>
          </p:nvSpPr>
          <p:spPr bwMode="auto">
            <a:xfrm>
              <a:off x="10601325" y="7188201"/>
              <a:ext cx="101600" cy="120650"/>
            </a:xfrm>
            <a:custGeom>
              <a:avLst/>
              <a:gdLst>
                <a:gd name="T0" fmla="*/ 120 w 120"/>
                <a:gd name="T1" fmla="*/ 89 h 140"/>
                <a:gd name="T2" fmla="*/ 6 w 120"/>
                <a:gd name="T3" fmla="*/ 5 h 140"/>
                <a:gd name="T4" fmla="*/ 46 w 120"/>
                <a:gd name="T5" fmla="*/ 140 h 140"/>
                <a:gd name="T6" fmla="*/ 120 w 120"/>
                <a:gd name="T7" fmla="*/ 89 h 140"/>
              </a:gdLst>
              <a:ahLst/>
              <a:cxnLst>
                <a:cxn ang="0">
                  <a:pos x="T0" y="T1"/>
                </a:cxn>
                <a:cxn ang="0">
                  <a:pos x="T2" y="T3"/>
                </a:cxn>
                <a:cxn ang="0">
                  <a:pos x="T4" y="T5"/>
                </a:cxn>
                <a:cxn ang="0">
                  <a:pos x="T6" y="T7"/>
                </a:cxn>
              </a:cxnLst>
              <a:rect l="0" t="0" r="r" b="b"/>
              <a:pathLst>
                <a:path w="120" h="140">
                  <a:moveTo>
                    <a:pt x="120" y="89"/>
                  </a:moveTo>
                  <a:cubicBezTo>
                    <a:pt x="120" y="89"/>
                    <a:pt x="11" y="0"/>
                    <a:pt x="6" y="5"/>
                  </a:cubicBezTo>
                  <a:cubicBezTo>
                    <a:pt x="0" y="11"/>
                    <a:pt x="46" y="140"/>
                    <a:pt x="46" y="140"/>
                  </a:cubicBezTo>
                  <a:lnTo>
                    <a:pt x="120" y="89"/>
                  </a:lnTo>
                  <a:close/>
                </a:path>
              </a:pathLst>
            </a:custGeom>
            <a:solidFill>
              <a:srgbClr val="323B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115">
              <a:extLst>
                <a:ext uri="{FF2B5EF4-FFF2-40B4-BE49-F238E27FC236}">
                  <a16:creationId xmlns:a16="http://schemas.microsoft.com/office/drawing/2014/main" id="{276B1FBC-6073-4D7B-9F86-FE526273009D}"/>
                </a:ext>
              </a:extLst>
            </p:cNvPr>
            <p:cNvSpPr>
              <a:spLocks/>
            </p:cNvSpPr>
            <p:nvPr/>
          </p:nvSpPr>
          <p:spPr bwMode="auto">
            <a:xfrm>
              <a:off x="2603500" y="2763838"/>
              <a:ext cx="11631613" cy="5780088"/>
            </a:xfrm>
            <a:custGeom>
              <a:avLst/>
              <a:gdLst>
                <a:gd name="T0" fmla="*/ 13528 w 13570"/>
                <a:gd name="T1" fmla="*/ 898 h 6740"/>
                <a:gd name="T2" fmla="*/ 11238 w 13570"/>
                <a:gd name="T3" fmla="*/ 3038 h 6740"/>
                <a:gd name="T4" fmla="*/ 7226 w 13570"/>
                <a:gd name="T5" fmla="*/ 5569 h 6740"/>
                <a:gd name="T6" fmla="*/ 2035 w 13570"/>
                <a:gd name="T7" fmla="*/ 6740 h 6740"/>
                <a:gd name="T8" fmla="*/ 0 w 13570"/>
                <a:gd name="T9" fmla="*/ 6696 h 6740"/>
                <a:gd name="T10" fmla="*/ 40 w 13570"/>
                <a:gd name="T11" fmla="*/ 3247 h 6740"/>
                <a:gd name="T12" fmla="*/ 5318 w 13570"/>
                <a:gd name="T13" fmla="*/ 3370 h 6740"/>
                <a:gd name="T14" fmla="*/ 9007 w 13570"/>
                <a:gd name="T15" fmla="*/ 1992 h 6740"/>
                <a:gd name="T16" fmla="*/ 9162 w 13570"/>
                <a:gd name="T17" fmla="*/ 1932 h 6740"/>
                <a:gd name="T18" fmla="*/ 10058 w 13570"/>
                <a:gd name="T19" fmla="*/ 1543 h 6740"/>
                <a:gd name="T20" fmla="*/ 10866 w 13570"/>
                <a:gd name="T21" fmla="*/ 1048 h 6740"/>
                <a:gd name="T22" fmla="*/ 11699 w 13570"/>
                <a:gd name="T23" fmla="*/ 564 h 6740"/>
                <a:gd name="T24" fmla="*/ 12469 w 13570"/>
                <a:gd name="T25" fmla="*/ 34 h 6740"/>
                <a:gd name="T26" fmla="*/ 12544 w 13570"/>
                <a:gd name="T27" fmla="*/ 0 h 6740"/>
                <a:gd name="T28" fmla="*/ 13528 w 13570"/>
                <a:gd name="T29" fmla="*/ 898 h 6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70" h="6740">
                  <a:moveTo>
                    <a:pt x="13528" y="898"/>
                  </a:moveTo>
                  <a:cubicBezTo>
                    <a:pt x="13496" y="997"/>
                    <a:pt x="12340" y="2098"/>
                    <a:pt x="11238" y="3038"/>
                  </a:cubicBezTo>
                  <a:cubicBezTo>
                    <a:pt x="10096" y="4012"/>
                    <a:pt x="7226" y="5569"/>
                    <a:pt x="7226" y="5569"/>
                  </a:cubicBezTo>
                  <a:cubicBezTo>
                    <a:pt x="5245" y="6361"/>
                    <a:pt x="2035" y="6740"/>
                    <a:pt x="2035" y="6740"/>
                  </a:cubicBezTo>
                  <a:cubicBezTo>
                    <a:pt x="0" y="6696"/>
                    <a:pt x="0" y="6696"/>
                    <a:pt x="0" y="6696"/>
                  </a:cubicBezTo>
                  <a:cubicBezTo>
                    <a:pt x="40" y="3247"/>
                    <a:pt x="40" y="3247"/>
                    <a:pt x="40" y="3247"/>
                  </a:cubicBezTo>
                  <a:cubicBezTo>
                    <a:pt x="5318" y="3370"/>
                    <a:pt x="5318" y="3370"/>
                    <a:pt x="5318" y="3370"/>
                  </a:cubicBezTo>
                  <a:cubicBezTo>
                    <a:pt x="6178" y="2810"/>
                    <a:pt x="8402" y="2229"/>
                    <a:pt x="9007" y="1992"/>
                  </a:cubicBezTo>
                  <a:cubicBezTo>
                    <a:pt x="9106" y="1953"/>
                    <a:pt x="9162" y="1932"/>
                    <a:pt x="9162" y="1932"/>
                  </a:cubicBezTo>
                  <a:cubicBezTo>
                    <a:pt x="9462" y="1675"/>
                    <a:pt x="9847" y="1660"/>
                    <a:pt x="10058" y="1543"/>
                  </a:cubicBezTo>
                  <a:cubicBezTo>
                    <a:pt x="10344" y="1383"/>
                    <a:pt x="10623" y="1269"/>
                    <a:pt x="10866" y="1048"/>
                  </a:cubicBezTo>
                  <a:cubicBezTo>
                    <a:pt x="11097" y="838"/>
                    <a:pt x="11448" y="720"/>
                    <a:pt x="11699" y="564"/>
                  </a:cubicBezTo>
                  <a:cubicBezTo>
                    <a:pt x="12070" y="333"/>
                    <a:pt x="12323" y="100"/>
                    <a:pt x="12469" y="34"/>
                  </a:cubicBezTo>
                  <a:cubicBezTo>
                    <a:pt x="12517" y="12"/>
                    <a:pt x="12544" y="0"/>
                    <a:pt x="12544" y="0"/>
                  </a:cubicBezTo>
                  <a:cubicBezTo>
                    <a:pt x="13570" y="28"/>
                    <a:pt x="13528" y="898"/>
                    <a:pt x="13528" y="898"/>
                  </a:cubicBezTo>
                </a:path>
              </a:pathLst>
            </a:custGeom>
            <a:solidFill>
              <a:srgbClr val="3A434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116">
              <a:extLst>
                <a:ext uri="{FF2B5EF4-FFF2-40B4-BE49-F238E27FC236}">
                  <a16:creationId xmlns:a16="http://schemas.microsoft.com/office/drawing/2014/main" id="{43107772-F1E0-4DB3-AC18-20D31EE5075D}"/>
                </a:ext>
              </a:extLst>
            </p:cNvPr>
            <p:cNvSpPr>
              <a:spLocks/>
            </p:cNvSpPr>
            <p:nvPr/>
          </p:nvSpPr>
          <p:spPr bwMode="auto">
            <a:xfrm>
              <a:off x="9205913" y="2794000"/>
              <a:ext cx="4084638" cy="3613150"/>
            </a:xfrm>
            <a:custGeom>
              <a:avLst/>
              <a:gdLst>
                <a:gd name="T0" fmla="*/ 4767 w 4767"/>
                <a:gd name="T1" fmla="*/ 0 h 4215"/>
                <a:gd name="T2" fmla="*/ 41 w 4767"/>
                <a:gd name="T3" fmla="*/ 4215 h 4215"/>
                <a:gd name="T4" fmla="*/ 0 w 4767"/>
                <a:gd name="T5" fmla="*/ 2842 h 4215"/>
                <a:gd name="T6" fmla="*/ 1534 w 4767"/>
                <a:gd name="T7" fmla="*/ 1838 h 4215"/>
                <a:gd name="T8" fmla="*/ 2717 w 4767"/>
                <a:gd name="T9" fmla="*/ 1190 h 4215"/>
                <a:gd name="T10" fmla="*/ 4121 w 4767"/>
                <a:gd name="T11" fmla="*/ 382 h 4215"/>
                <a:gd name="T12" fmla="*/ 4767 w 4767"/>
                <a:gd name="T13" fmla="*/ 0 h 4215"/>
              </a:gdLst>
              <a:ahLst/>
              <a:cxnLst>
                <a:cxn ang="0">
                  <a:pos x="T0" y="T1"/>
                </a:cxn>
                <a:cxn ang="0">
                  <a:pos x="T2" y="T3"/>
                </a:cxn>
                <a:cxn ang="0">
                  <a:pos x="T4" y="T5"/>
                </a:cxn>
                <a:cxn ang="0">
                  <a:pos x="T6" y="T7"/>
                </a:cxn>
                <a:cxn ang="0">
                  <a:pos x="T8" y="T9"/>
                </a:cxn>
                <a:cxn ang="0">
                  <a:pos x="T10" y="T11"/>
                </a:cxn>
                <a:cxn ang="0">
                  <a:pos x="T12" y="T13"/>
                </a:cxn>
              </a:cxnLst>
              <a:rect l="0" t="0" r="r" b="b"/>
              <a:pathLst>
                <a:path w="4767" h="4215">
                  <a:moveTo>
                    <a:pt x="4767" y="0"/>
                  </a:moveTo>
                  <a:cubicBezTo>
                    <a:pt x="3737" y="1034"/>
                    <a:pt x="41" y="4215"/>
                    <a:pt x="41" y="4215"/>
                  </a:cubicBezTo>
                  <a:cubicBezTo>
                    <a:pt x="0" y="2842"/>
                    <a:pt x="0" y="2842"/>
                    <a:pt x="0" y="2842"/>
                  </a:cubicBezTo>
                  <a:cubicBezTo>
                    <a:pt x="99" y="2803"/>
                    <a:pt x="1534" y="1838"/>
                    <a:pt x="1534" y="1838"/>
                  </a:cubicBezTo>
                  <a:cubicBezTo>
                    <a:pt x="1921" y="1634"/>
                    <a:pt x="2502" y="1314"/>
                    <a:pt x="2717" y="1190"/>
                  </a:cubicBezTo>
                  <a:cubicBezTo>
                    <a:pt x="3133" y="949"/>
                    <a:pt x="3825" y="557"/>
                    <a:pt x="4121" y="382"/>
                  </a:cubicBezTo>
                  <a:cubicBezTo>
                    <a:pt x="4417" y="207"/>
                    <a:pt x="4767" y="0"/>
                    <a:pt x="4767" y="0"/>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117">
              <a:extLst>
                <a:ext uri="{FF2B5EF4-FFF2-40B4-BE49-F238E27FC236}">
                  <a16:creationId xmlns:a16="http://schemas.microsoft.com/office/drawing/2014/main" id="{321B2214-9025-42EB-A421-235309697E97}"/>
                </a:ext>
              </a:extLst>
            </p:cNvPr>
            <p:cNvSpPr>
              <a:spLocks/>
            </p:cNvSpPr>
            <p:nvPr/>
          </p:nvSpPr>
          <p:spPr bwMode="auto">
            <a:xfrm>
              <a:off x="2497138" y="2928938"/>
              <a:ext cx="13757275" cy="4181475"/>
            </a:xfrm>
            <a:custGeom>
              <a:avLst/>
              <a:gdLst>
                <a:gd name="T0" fmla="*/ 15109 w 16049"/>
                <a:gd name="T1" fmla="*/ 4877 h 4877"/>
                <a:gd name="T2" fmla="*/ 13969 w 16049"/>
                <a:gd name="T3" fmla="*/ 4678 h 4877"/>
                <a:gd name="T4" fmla="*/ 10003 w 16049"/>
                <a:gd name="T5" fmla="*/ 3862 h 4877"/>
                <a:gd name="T6" fmla="*/ 6375 w 16049"/>
                <a:gd name="T7" fmla="*/ 3443 h 4877"/>
                <a:gd name="T8" fmla="*/ 442 w 16049"/>
                <a:gd name="T9" fmla="*/ 3148 h 4877"/>
                <a:gd name="T10" fmla="*/ 0 w 16049"/>
                <a:gd name="T11" fmla="*/ 1005 h 4877"/>
                <a:gd name="T12" fmla="*/ 2014 w 16049"/>
                <a:gd name="T13" fmla="*/ 0 h 4877"/>
                <a:gd name="T14" fmla="*/ 6557 w 16049"/>
                <a:gd name="T15" fmla="*/ 831 h 4877"/>
                <a:gd name="T16" fmla="*/ 11043 w 16049"/>
                <a:gd name="T17" fmla="*/ 1834 h 4877"/>
                <a:gd name="T18" fmla="*/ 13122 w 16049"/>
                <a:gd name="T19" fmla="*/ 2525 h 4877"/>
                <a:gd name="T20" fmla="*/ 14568 w 16049"/>
                <a:gd name="T21" fmla="*/ 3108 h 4877"/>
                <a:gd name="T22" fmla="*/ 15132 w 16049"/>
                <a:gd name="T23" fmla="*/ 3492 h 4877"/>
                <a:gd name="T24" fmla="*/ 15808 w 16049"/>
                <a:gd name="T25" fmla="*/ 4159 h 4877"/>
                <a:gd name="T26" fmla="*/ 16040 w 16049"/>
                <a:gd name="T27" fmla="*/ 4255 h 4877"/>
                <a:gd name="T28" fmla="*/ 15109 w 16049"/>
                <a:gd name="T29" fmla="*/ 4877 h 4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49" h="4877">
                  <a:moveTo>
                    <a:pt x="15109" y="4877"/>
                  </a:moveTo>
                  <a:cubicBezTo>
                    <a:pt x="13969" y="4678"/>
                    <a:pt x="13969" y="4678"/>
                    <a:pt x="13969" y="4678"/>
                  </a:cubicBezTo>
                  <a:cubicBezTo>
                    <a:pt x="13969" y="4678"/>
                    <a:pt x="11115" y="3987"/>
                    <a:pt x="10003" y="3862"/>
                  </a:cubicBezTo>
                  <a:cubicBezTo>
                    <a:pt x="10003" y="3862"/>
                    <a:pt x="7309" y="3523"/>
                    <a:pt x="6375" y="3443"/>
                  </a:cubicBezTo>
                  <a:cubicBezTo>
                    <a:pt x="6375" y="3443"/>
                    <a:pt x="1197" y="3205"/>
                    <a:pt x="442" y="3148"/>
                  </a:cubicBezTo>
                  <a:cubicBezTo>
                    <a:pt x="0" y="1005"/>
                    <a:pt x="0" y="1005"/>
                    <a:pt x="0" y="1005"/>
                  </a:cubicBezTo>
                  <a:cubicBezTo>
                    <a:pt x="2014" y="0"/>
                    <a:pt x="2014" y="0"/>
                    <a:pt x="2014" y="0"/>
                  </a:cubicBezTo>
                  <a:cubicBezTo>
                    <a:pt x="2014" y="0"/>
                    <a:pt x="4258" y="387"/>
                    <a:pt x="6557" y="831"/>
                  </a:cubicBezTo>
                  <a:cubicBezTo>
                    <a:pt x="8385" y="1184"/>
                    <a:pt x="10247" y="1573"/>
                    <a:pt x="11043" y="1834"/>
                  </a:cubicBezTo>
                  <a:cubicBezTo>
                    <a:pt x="13122" y="2525"/>
                    <a:pt x="13122" y="2525"/>
                    <a:pt x="13122" y="2525"/>
                  </a:cubicBezTo>
                  <a:cubicBezTo>
                    <a:pt x="13346" y="2600"/>
                    <a:pt x="14318" y="2956"/>
                    <a:pt x="14568" y="3108"/>
                  </a:cubicBezTo>
                  <a:cubicBezTo>
                    <a:pt x="14730" y="3206"/>
                    <a:pt x="14924" y="3189"/>
                    <a:pt x="15132" y="3492"/>
                  </a:cubicBezTo>
                  <a:cubicBezTo>
                    <a:pt x="15132" y="3492"/>
                    <a:pt x="15544" y="3726"/>
                    <a:pt x="15808" y="4159"/>
                  </a:cubicBezTo>
                  <a:cubicBezTo>
                    <a:pt x="15808" y="4159"/>
                    <a:pt x="16031" y="4104"/>
                    <a:pt x="16040" y="4255"/>
                  </a:cubicBezTo>
                  <a:cubicBezTo>
                    <a:pt x="16049" y="4406"/>
                    <a:pt x="15647" y="4877"/>
                    <a:pt x="15109" y="4877"/>
                  </a:cubicBezTo>
                </a:path>
              </a:pathLst>
            </a:custGeom>
            <a:solidFill>
              <a:srgbClr val="47505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118">
              <a:extLst>
                <a:ext uri="{FF2B5EF4-FFF2-40B4-BE49-F238E27FC236}">
                  <a16:creationId xmlns:a16="http://schemas.microsoft.com/office/drawing/2014/main" id="{DDB107CC-A2DE-456E-8C50-28FFE8B373F6}"/>
                </a:ext>
              </a:extLst>
            </p:cNvPr>
            <p:cNvSpPr>
              <a:spLocks/>
            </p:cNvSpPr>
            <p:nvPr/>
          </p:nvSpPr>
          <p:spPr bwMode="auto">
            <a:xfrm>
              <a:off x="13509625" y="911225"/>
              <a:ext cx="2959100" cy="2528888"/>
            </a:xfrm>
            <a:custGeom>
              <a:avLst/>
              <a:gdLst>
                <a:gd name="T0" fmla="*/ 3453 w 3453"/>
                <a:gd name="T1" fmla="*/ 969 h 2950"/>
                <a:gd name="T2" fmla="*/ 2101 w 3453"/>
                <a:gd name="T3" fmla="*/ 2341 h 2950"/>
                <a:gd name="T4" fmla="*/ 1524 w 3453"/>
                <a:gd name="T5" fmla="*/ 2597 h 2950"/>
                <a:gd name="T6" fmla="*/ 956 w 3453"/>
                <a:gd name="T7" fmla="*/ 2950 h 2950"/>
                <a:gd name="T8" fmla="*/ 0 w 3453"/>
                <a:gd name="T9" fmla="*/ 2037 h 2950"/>
                <a:gd name="T10" fmla="*/ 1574 w 3453"/>
                <a:gd name="T11" fmla="*/ 721 h 2950"/>
                <a:gd name="T12" fmla="*/ 1920 w 3453"/>
                <a:gd name="T13" fmla="*/ 432 h 2950"/>
                <a:gd name="T14" fmla="*/ 2910 w 3453"/>
                <a:gd name="T15" fmla="*/ 104 h 2950"/>
                <a:gd name="T16" fmla="*/ 3308 w 3453"/>
                <a:gd name="T17" fmla="*/ 398 h 2950"/>
                <a:gd name="T18" fmla="*/ 3308 w 3453"/>
                <a:gd name="T19" fmla="*/ 398 h 2950"/>
                <a:gd name="T20" fmla="*/ 3453 w 3453"/>
                <a:gd name="T21" fmla="*/ 969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3" h="2950">
                  <a:moveTo>
                    <a:pt x="3453" y="969"/>
                  </a:moveTo>
                  <a:cubicBezTo>
                    <a:pt x="3453" y="1835"/>
                    <a:pt x="2561" y="2207"/>
                    <a:pt x="2101" y="2341"/>
                  </a:cubicBezTo>
                  <a:cubicBezTo>
                    <a:pt x="1898" y="2400"/>
                    <a:pt x="1703" y="2486"/>
                    <a:pt x="1524" y="2597"/>
                  </a:cubicBezTo>
                  <a:cubicBezTo>
                    <a:pt x="956" y="2950"/>
                    <a:pt x="956" y="2950"/>
                    <a:pt x="956" y="2950"/>
                  </a:cubicBezTo>
                  <a:cubicBezTo>
                    <a:pt x="956" y="2950"/>
                    <a:pt x="913" y="2122"/>
                    <a:pt x="0" y="2037"/>
                  </a:cubicBezTo>
                  <a:cubicBezTo>
                    <a:pt x="1574" y="721"/>
                    <a:pt x="1574" y="721"/>
                    <a:pt x="1574" y="721"/>
                  </a:cubicBezTo>
                  <a:cubicBezTo>
                    <a:pt x="1920" y="432"/>
                    <a:pt x="1920" y="432"/>
                    <a:pt x="1920" y="432"/>
                  </a:cubicBezTo>
                  <a:cubicBezTo>
                    <a:pt x="2173" y="210"/>
                    <a:pt x="2590" y="0"/>
                    <a:pt x="2910" y="104"/>
                  </a:cubicBezTo>
                  <a:cubicBezTo>
                    <a:pt x="3060" y="153"/>
                    <a:pt x="3204" y="242"/>
                    <a:pt x="3308" y="398"/>
                  </a:cubicBezTo>
                  <a:cubicBezTo>
                    <a:pt x="3308" y="398"/>
                    <a:pt x="3308" y="398"/>
                    <a:pt x="3308" y="398"/>
                  </a:cubicBezTo>
                  <a:cubicBezTo>
                    <a:pt x="3396" y="532"/>
                    <a:pt x="3453" y="717"/>
                    <a:pt x="3453" y="969"/>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119">
              <a:extLst>
                <a:ext uri="{FF2B5EF4-FFF2-40B4-BE49-F238E27FC236}">
                  <a16:creationId xmlns:a16="http://schemas.microsoft.com/office/drawing/2014/main" id="{E1D0984B-6222-43B1-ABA4-C061E951B219}"/>
                </a:ext>
              </a:extLst>
            </p:cNvPr>
            <p:cNvSpPr>
              <a:spLocks/>
            </p:cNvSpPr>
            <p:nvPr/>
          </p:nvSpPr>
          <p:spPr bwMode="auto">
            <a:xfrm>
              <a:off x="1692275" y="2786063"/>
              <a:ext cx="1606550" cy="6086475"/>
            </a:xfrm>
            <a:custGeom>
              <a:avLst/>
              <a:gdLst>
                <a:gd name="T0" fmla="*/ 218 w 1874"/>
                <a:gd name="T1" fmla="*/ 6893 h 7099"/>
                <a:gd name="T2" fmla="*/ 1339 w 1874"/>
                <a:gd name="T3" fmla="*/ 6850 h 7099"/>
                <a:gd name="T4" fmla="*/ 1397 w 1874"/>
                <a:gd name="T5" fmla="*/ 0 h 7099"/>
                <a:gd name="T6" fmla="*/ 0 w 1874"/>
                <a:gd name="T7" fmla="*/ 107 h 7099"/>
                <a:gd name="T8" fmla="*/ 218 w 1874"/>
                <a:gd name="T9" fmla="*/ 6893 h 7099"/>
              </a:gdLst>
              <a:ahLst/>
              <a:cxnLst>
                <a:cxn ang="0">
                  <a:pos x="T0" y="T1"/>
                </a:cxn>
                <a:cxn ang="0">
                  <a:pos x="T2" y="T3"/>
                </a:cxn>
                <a:cxn ang="0">
                  <a:pos x="T4" y="T5"/>
                </a:cxn>
                <a:cxn ang="0">
                  <a:pos x="T6" y="T7"/>
                </a:cxn>
                <a:cxn ang="0">
                  <a:pos x="T8" y="T9"/>
                </a:cxn>
              </a:cxnLst>
              <a:rect l="0" t="0" r="r" b="b"/>
              <a:pathLst>
                <a:path w="1874" h="7099">
                  <a:moveTo>
                    <a:pt x="218" y="6893"/>
                  </a:moveTo>
                  <a:cubicBezTo>
                    <a:pt x="218" y="6893"/>
                    <a:pt x="1292" y="7099"/>
                    <a:pt x="1339" y="6850"/>
                  </a:cubicBezTo>
                  <a:cubicBezTo>
                    <a:pt x="1874" y="4059"/>
                    <a:pt x="1397" y="0"/>
                    <a:pt x="1397" y="0"/>
                  </a:cubicBezTo>
                  <a:cubicBezTo>
                    <a:pt x="0" y="107"/>
                    <a:pt x="0" y="107"/>
                    <a:pt x="0" y="107"/>
                  </a:cubicBezTo>
                  <a:lnTo>
                    <a:pt x="218" y="6893"/>
                  </a:lnTo>
                  <a:close/>
                </a:path>
              </a:pathLst>
            </a:custGeom>
            <a:solidFill>
              <a:srgbClr val="512D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120">
              <a:extLst>
                <a:ext uri="{FF2B5EF4-FFF2-40B4-BE49-F238E27FC236}">
                  <a16:creationId xmlns:a16="http://schemas.microsoft.com/office/drawing/2014/main" id="{738781A2-2510-4341-BE4A-CCB4B3DFD434}"/>
                </a:ext>
              </a:extLst>
            </p:cNvPr>
            <p:cNvSpPr>
              <a:spLocks/>
            </p:cNvSpPr>
            <p:nvPr/>
          </p:nvSpPr>
          <p:spPr bwMode="auto">
            <a:xfrm>
              <a:off x="8039100" y="3641725"/>
              <a:ext cx="7429500" cy="2281238"/>
            </a:xfrm>
            <a:custGeom>
              <a:avLst/>
              <a:gdLst>
                <a:gd name="T0" fmla="*/ 8668 w 8668"/>
                <a:gd name="T1" fmla="*/ 2661 h 2661"/>
                <a:gd name="T2" fmla="*/ 0 w 8668"/>
                <a:gd name="T3" fmla="*/ 343 h 2661"/>
                <a:gd name="T4" fmla="*/ 93 w 8668"/>
                <a:gd name="T5" fmla="*/ 0 h 2661"/>
                <a:gd name="T6" fmla="*/ 4579 w 8668"/>
                <a:gd name="T7" fmla="*/ 1003 h 2661"/>
                <a:gd name="T8" fmla="*/ 6658 w 8668"/>
                <a:gd name="T9" fmla="*/ 1694 h 2661"/>
                <a:gd name="T10" fmla="*/ 8094 w 8668"/>
                <a:gd name="T11" fmla="*/ 2212 h 2661"/>
                <a:gd name="T12" fmla="*/ 8668 w 8668"/>
                <a:gd name="T13" fmla="*/ 2661 h 2661"/>
              </a:gdLst>
              <a:ahLst/>
              <a:cxnLst>
                <a:cxn ang="0">
                  <a:pos x="T0" y="T1"/>
                </a:cxn>
                <a:cxn ang="0">
                  <a:pos x="T2" y="T3"/>
                </a:cxn>
                <a:cxn ang="0">
                  <a:pos x="T4" y="T5"/>
                </a:cxn>
                <a:cxn ang="0">
                  <a:pos x="T6" y="T7"/>
                </a:cxn>
                <a:cxn ang="0">
                  <a:pos x="T8" y="T9"/>
                </a:cxn>
                <a:cxn ang="0">
                  <a:pos x="T10" y="T11"/>
                </a:cxn>
                <a:cxn ang="0">
                  <a:pos x="T12" y="T13"/>
                </a:cxn>
              </a:cxnLst>
              <a:rect l="0" t="0" r="r" b="b"/>
              <a:pathLst>
                <a:path w="8668" h="2661">
                  <a:moveTo>
                    <a:pt x="8668" y="2661"/>
                  </a:moveTo>
                  <a:cubicBezTo>
                    <a:pt x="6205" y="1352"/>
                    <a:pt x="0" y="343"/>
                    <a:pt x="0" y="343"/>
                  </a:cubicBezTo>
                  <a:cubicBezTo>
                    <a:pt x="93" y="0"/>
                    <a:pt x="93" y="0"/>
                    <a:pt x="93" y="0"/>
                  </a:cubicBezTo>
                  <a:cubicBezTo>
                    <a:pt x="1921" y="353"/>
                    <a:pt x="3783" y="742"/>
                    <a:pt x="4579" y="1003"/>
                  </a:cubicBezTo>
                  <a:cubicBezTo>
                    <a:pt x="6658" y="1694"/>
                    <a:pt x="6658" y="1694"/>
                    <a:pt x="6658" y="1694"/>
                  </a:cubicBezTo>
                  <a:cubicBezTo>
                    <a:pt x="6882" y="1769"/>
                    <a:pt x="7833" y="2079"/>
                    <a:pt x="8094" y="2212"/>
                  </a:cubicBezTo>
                  <a:cubicBezTo>
                    <a:pt x="8328" y="2330"/>
                    <a:pt x="8613" y="2544"/>
                    <a:pt x="8668" y="2661"/>
                  </a:cubicBezTo>
                  <a:close/>
                </a:path>
              </a:pathLst>
            </a:custGeom>
            <a:solidFill>
              <a:srgbClr val="2D353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121">
              <a:extLst>
                <a:ext uri="{FF2B5EF4-FFF2-40B4-BE49-F238E27FC236}">
                  <a16:creationId xmlns:a16="http://schemas.microsoft.com/office/drawing/2014/main" id="{A73E9B5B-64E3-4CE6-A4AE-9DCD0570169B}"/>
                </a:ext>
              </a:extLst>
            </p:cNvPr>
            <p:cNvSpPr>
              <a:spLocks/>
            </p:cNvSpPr>
            <p:nvPr/>
          </p:nvSpPr>
          <p:spPr bwMode="auto">
            <a:xfrm>
              <a:off x="3324225" y="3090863"/>
              <a:ext cx="3695700" cy="5289550"/>
            </a:xfrm>
            <a:custGeom>
              <a:avLst/>
              <a:gdLst>
                <a:gd name="T0" fmla="*/ 0 w 4310"/>
                <a:gd name="T1" fmla="*/ 5874 h 6169"/>
                <a:gd name="T2" fmla="*/ 0 w 4310"/>
                <a:gd name="T3" fmla="*/ 296 h 6169"/>
                <a:gd name="T4" fmla="*/ 295 w 4310"/>
                <a:gd name="T5" fmla="*/ 0 h 6169"/>
                <a:gd name="T6" fmla="*/ 4015 w 4310"/>
                <a:gd name="T7" fmla="*/ 0 h 6169"/>
                <a:gd name="T8" fmla="*/ 4310 w 4310"/>
                <a:gd name="T9" fmla="*/ 296 h 6169"/>
                <a:gd name="T10" fmla="*/ 4310 w 4310"/>
                <a:gd name="T11" fmla="*/ 5874 h 6169"/>
                <a:gd name="T12" fmla="*/ 4015 w 4310"/>
                <a:gd name="T13" fmla="*/ 6169 h 6169"/>
                <a:gd name="T14" fmla="*/ 295 w 4310"/>
                <a:gd name="T15" fmla="*/ 6169 h 6169"/>
                <a:gd name="T16" fmla="*/ 0 w 4310"/>
                <a:gd name="T17" fmla="*/ 5874 h 6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0" h="6169">
                  <a:moveTo>
                    <a:pt x="0" y="5874"/>
                  </a:moveTo>
                  <a:cubicBezTo>
                    <a:pt x="0" y="296"/>
                    <a:pt x="0" y="296"/>
                    <a:pt x="0" y="296"/>
                  </a:cubicBezTo>
                  <a:cubicBezTo>
                    <a:pt x="0" y="132"/>
                    <a:pt x="132" y="0"/>
                    <a:pt x="295" y="0"/>
                  </a:cubicBezTo>
                  <a:cubicBezTo>
                    <a:pt x="4015" y="0"/>
                    <a:pt x="4015" y="0"/>
                    <a:pt x="4015" y="0"/>
                  </a:cubicBezTo>
                  <a:cubicBezTo>
                    <a:pt x="4178" y="0"/>
                    <a:pt x="4310" y="132"/>
                    <a:pt x="4310" y="296"/>
                  </a:cubicBezTo>
                  <a:cubicBezTo>
                    <a:pt x="4310" y="5874"/>
                    <a:pt x="4310" y="5874"/>
                    <a:pt x="4310" y="5874"/>
                  </a:cubicBezTo>
                  <a:cubicBezTo>
                    <a:pt x="4310" y="6037"/>
                    <a:pt x="4178" y="6169"/>
                    <a:pt x="4015" y="6169"/>
                  </a:cubicBezTo>
                  <a:cubicBezTo>
                    <a:pt x="295" y="6169"/>
                    <a:pt x="295" y="6169"/>
                    <a:pt x="295" y="6169"/>
                  </a:cubicBezTo>
                  <a:cubicBezTo>
                    <a:pt x="132" y="6169"/>
                    <a:pt x="0" y="6037"/>
                    <a:pt x="0" y="5874"/>
                  </a:cubicBezTo>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122">
              <a:extLst>
                <a:ext uri="{FF2B5EF4-FFF2-40B4-BE49-F238E27FC236}">
                  <a16:creationId xmlns:a16="http://schemas.microsoft.com/office/drawing/2014/main" id="{02E3747E-205F-4216-8F06-436DF6EAB203}"/>
                </a:ext>
              </a:extLst>
            </p:cNvPr>
            <p:cNvSpPr>
              <a:spLocks/>
            </p:cNvSpPr>
            <p:nvPr/>
          </p:nvSpPr>
          <p:spPr bwMode="auto">
            <a:xfrm>
              <a:off x="4894263" y="3408363"/>
              <a:ext cx="1895475" cy="4632325"/>
            </a:xfrm>
            <a:custGeom>
              <a:avLst/>
              <a:gdLst>
                <a:gd name="T0" fmla="*/ 0 w 2211"/>
                <a:gd name="T1" fmla="*/ 5289 h 5401"/>
                <a:gd name="T2" fmla="*/ 0 w 2211"/>
                <a:gd name="T3" fmla="*/ 111 h 5401"/>
                <a:gd name="T4" fmla="*/ 112 w 2211"/>
                <a:gd name="T5" fmla="*/ 0 h 5401"/>
                <a:gd name="T6" fmla="*/ 2100 w 2211"/>
                <a:gd name="T7" fmla="*/ 0 h 5401"/>
                <a:gd name="T8" fmla="*/ 2211 w 2211"/>
                <a:gd name="T9" fmla="*/ 111 h 5401"/>
                <a:gd name="T10" fmla="*/ 2211 w 2211"/>
                <a:gd name="T11" fmla="*/ 5289 h 5401"/>
                <a:gd name="T12" fmla="*/ 2100 w 2211"/>
                <a:gd name="T13" fmla="*/ 5401 h 5401"/>
                <a:gd name="T14" fmla="*/ 112 w 2211"/>
                <a:gd name="T15" fmla="*/ 5401 h 5401"/>
                <a:gd name="T16" fmla="*/ 0 w 2211"/>
                <a:gd name="T17" fmla="*/ 528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1" h="5401">
                  <a:moveTo>
                    <a:pt x="0" y="5289"/>
                  </a:moveTo>
                  <a:cubicBezTo>
                    <a:pt x="0" y="111"/>
                    <a:pt x="0" y="111"/>
                    <a:pt x="0" y="111"/>
                  </a:cubicBezTo>
                  <a:cubicBezTo>
                    <a:pt x="0" y="50"/>
                    <a:pt x="50" y="0"/>
                    <a:pt x="112" y="0"/>
                  </a:cubicBezTo>
                  <a:cubicBezTo>
                    <a:pt x="2100" y="0"/>
                    <a:pt x="2100" y="0"/>
                    <a:pt x="2100" y="0"/>
                  </a:cubicBezTo>
                  <a:cubicBezTo>
                    <a:pt x="2161" y="0"/>
                    <a:pt x="2211" y="50"/>
                    <a:pt x="2211" y="111"/>
                  </a:cubicBezTo>
                  <a:cubicBezTo>
                    <a:pt x="2211" y="5289"/>
                    <a:pt x="2211" y="5289"/>
                    <a:pt x="2211" y="5289"/>
                  </a:cubicBezTo>
                  <a:cubicBezTo>
                    <a:pt x="2211" y="5351"/>
                    <a:pt x="2161" y="5401"/>
                    <a:pt x="2100" y="5401"/>
                  </a:cubicBezTo>
                  <a:cubicBezTo>
                    <a:pt x="112" y="5401"/>
                    <a:pt x="112" y="5401"/>
                    <a:pt x="112" y="5401"/>
                  </a:cubicBezTo>
                  <a:cubicBezTo>
                    <a:pt x="50" y="5401"/>
                    <a:pt x="0" y="5351"/>
                    <a:pt x="0" y="5289"/>
                  </a:cubicBezTo>
                </a:path>
              </a:pathLst>
            </a:custGeom>
            <a:solidFill>
              <a:srgbClr val="B2B2B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123">
              <a:extLst>
                <a:ext uri="{FF2B5EF4-FFF2-40B4-BE49-F238E27FC236}">
                  <a16:creationId xmlns:a16="http://schemas.microsoft.com/office/drawing/2014/main" id="{03A3922A-A8BF-404A-BC47-3B1DFC3D02D7}"/>
                </a:ext>
              </a:extLst>
            </p:cNvPr>
            <p:cNvSpPr>
              <a:spLocks/>
            </p:cNvSpPr>
            <p:nvPr/>
          </p:nvSpPr>
          <p:spPr bwMode="auto">
            <a:xfrm>
              <a:off x="3481388" y="4878388"/>
              <a:ext cx="1252538" cy="1724025"/>
            </a:xfrm>
            <a:custGeom>
              <a:avLst/>
              <a:gdLst>
                <a:gd name="T0" fmla="*/ 0 w 1460"/>
                <a:gd name="T1" fmla="*/ 1935 h 2011"/>
                <a:gd name="T2" fmla="*/ 0 w 1460"/>
                <a:gd name="T3" fmla="*/ 76 h 2011"/>
                <a:gd name="T4" fmla="*/ 76 w 1460"/>
                <a:gd name="T5" fmla="*/ 0 h 2011"/>
                <a:gd name="T6" fmla="*/ 1384 w 1460"/>
                <a:gd name="T7" fmla="*/ 0 h 2011"/>
                <a:gd name="T8" fmla="*/ 1460 w 1460"/>
                <a:gd name="T9" fmla="*/ 76 h 2011"/>
                <a:gd name="T10" fmla="*/ 1460 w 1460"/>
                <a:gd name="T11" fmla="*/ 1935 h 2011"/>
                <a:gd name="T12" fmla="*/ 1384 w 1460"/>
                <a:gd name="T13" fmla="*/ 2011 h 2011"/>
                <a:gd name="T14" fmla="*/ 76 w 1460"/>
                <a:gd name="T15" fmla="*/ 2011 h 2011"/>
                <a:gd name="T16" fmla="*/ 0 w 1460"/>
                <a:gd name="T17" fmla="*/ 1935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0" h="2011">
                  <a:moveTo>
                    <a:pt x="0" y="1935"/>
                  </a:moveTo>
                  <a:cubicBezTo>
                    <a:pt x="0" y="76"/>
                    <a:pt x="0" y="76"/>
                    <a:pt x="0" y="76"/>
                  </a:cubicBezTo>
                  <a:cubicBezTo>
                    <a:pt x="0" y="34"/>
                    <a:pt x="34" y="0"/>
                    <a:pt x="76" y="0"/>
                  </a:cubicBezTo>
                  <a:cubicBezTo>
                    <a:pt x="1384" y="0"/>
                    <a:pt x="1384" y="0"/>
                    <a:pt x="1384" y="0"/>
                  </a:cubicBezTo>
                  <a:cubicBezTo>
                    <a:pt x="1426" y="0"/>
                    <a:pt x="1460" y="34"/>
                    <a:pt x="1460" y="76"/>
                  </a:cubicBezTo>
                  <a:cubicBezTo>
                    <a:pt x="1460" y="1935"/>
                    <a:pt x="1460" y="1935"/>
                    <a:pt x="1460" y="1935"/>
                  </a:cubicBezTo>
                  <a:cubicBezTo>
                    <a:pt x="1460" y="1977"/>
                    <a:pt x="1426" y="2011"/>
                    <a:pt x="1384" y="2011"/>
                  </a:cubicBezTo>
                  <a:cubicBezTo>
                    <a:pt x="76" y="2011"/>
                    <a:pt x="76" y="2011"/>
                    <a:pt x="76" y="2011"/>
                  </a:cubicBezTo>
                  <a:cubicBezTo>
                    <a:pt x="34" y="2011"/>
                    <a:pt x="0" y="1977"/>
                    <a:pt x="0" y="1935"/>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124">
              <a:extLst>
                <a:ext uri="{FF2B5EF4-FFF2-40B4-BE49-F238E27FC236}">
                  <a16:creationId xmlns:a16="http://schemas.microsoft.com/office/drawing/2014/main" id="{A33E0799-D4A8-4A24-BBF8-4A2C6159F2E1}"/>
                </a:ext>
              </a:extLst>
            </p:cNvPr>
            <p:cNvSpPr>
              <a:spLocks/>
            </p:cNvSpPr>
            <p:nvPr/>
          </p:nvSpPr>
          <p:spPr bwMode="auto">
            <a:xfrm>
              <a:off x="6519863" y="3497263"/>
              <a:ext cx="176213" cy="285750"/>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125">
              <a:extLst>
                <a:ext uri="{FF2B5EF4-FFF2-40B4-BE49-F238E27FC236}">
                  <a16:creationId xmlns:a16="http://schemas.microsoft.com/office/drawing/2014/main" id="{1ABAE0F3-D022-4A1D-B466-E576FF8823DD}"/>
                </a:ext>
              </a:extLst>
            </p:cNvPr>
            <p:cNvSpPr>
              <a:spLocks/>
            </p:cNvSpPr>
            <p:nvPr/>
          </p:nvSpPr>
          <p:spPr bwMode="auto">
            <a:xfrm>
              <a:off x="6519863" y="3817938"/>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126">
              <a:extLst>
                <a:ext uri="{FF2B5EF4-FFF2-40B4-BE49-F238E27FC236}">
                  <a16:creationId xmlns:a16="http://schemas.microsoft.com/office/drawing/2014/main" id="{871A044F-7009-4EA7-9FDF-FBA8E2088E9F}"/>
                </a:ext>
              </a:extLst>
            </p:cNvPr>
            <p:cNvSpPr>
              <a:spLocks/>
            </p:cNvSpPr>
            <p:nvPr/>
          </p:nvSpPr>
          <p:spPr bwMode="auto">
            <a:xfrm>
              <a:off x="6519863" y="41402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127">
              <a:extLst>
                <a:ext uri="{FF2B5EF4-FFF2-40B4-BE49-F238E27FC236}">
                  <a16:creationId xmlns:a16="http://schemas.microsoft.com/office/drawing/2014/main" id="{BFABACBE-2BA9-4F86-8C56-75361ADA4A57}"/>
                </a:ext>
              </a:extLst>
            </p:cNvPr>
            <p:cNvSpPr>
              <a:spLocks/>
            </p:cNvSpPr>
            <p:nvPr/>
          </p:nvSpPr>
          <p:spPr bwMode="auto">
            <a:xfrm>
              <a:off x="6519863" y="4462463"/>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128">
              <a:extLst>
                <a:ext uri="{FF2B5EF4-FFF2-40B4-BE49-F238E27FC236}">
                  <a16:creationId xmlns:a16="http://schemas.microsoft.com/office/drawing/2014/main" id="{059075F7-7931-4058-BA89-248C3E7CB3E7}"/>
                </a:ext>
              </a:extLst>
            </p:cNvPr>
            <p:cNvSpPr>
              <a:spLocks/>
            </p:cNvSpPr>
            <p:nvPr/>
          </p:nvSpPr>
          <p:spPr bwMode="auto">
            <a:xfrm>
              <a:off x="6519863" y="4784725"/>
              <a:ext cx="176213" cy="287338"/>
            </a:xfrm>
            <a:custGeom>
              <a:avLst/>
              <a:gdLst>
                <a:gd name="T0" fmla="*/ 0 w 205"/>
                <a:gd name="T1" fmla="*/ 278 h 335"/>
                <a:gd name="T2" fmla="*/ 0 w 205"/>
                <a:gd name="T3" fmla="*/ 56 h 335"/>
                <a:gd name="T4" fmla="*/ 57 w 205"/>
                <a:gd name="T5" fmla="*/ 0 h 335"/>
                <a:gd name="T6" fmla="*/ 149 w 205"/>
                <a:gd name="T7" fmla="*/ 0 h 335"/>
                <a:gd name="T8" fmla="*/ 205 w 205"/>
                <a:gd name="T9" fmla="*/ 56 h 335"/>
                <a:gd name="T10" fmla="*/ 205 w 205"/>
                <a:gd name="T11" fmla="*/ 278 h 335"/>
                <a:gd name="T12" fmla="*/ 149 w 205"/>
                <a:gd name="T13" fmla="*/ 335 h 335"/>
                <a:gd name="T14" fmla="*/ 57 w 205"/>
                <a:gd name="T15" fmla="*/ 335 h 335"/>
                <a:gd name="T16" fmla="*/ 0 w 205"/>
                <a:gd name="T17" fmla="*/ 27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8"/>
                  </a:moveTo>
                  <a:cubicBezTo>
                    <a:pt x="0" y="56"/>
                    <a:pt x="0" y="56"/>
                    <a:pt x="0" y="56"/>
                  </a:cubicBezTo>
                  <a:cubicBezTo>
                    <a:pt x="0" y="25"/>
                    <a:pt x="26" y="0"/>
                    <a:pt x="57" y="0"/>
                  </a:cubicBezTo>
                  <a:cubicBezTo>
                    <a:pt x="149" y="0"/>
                    <a:pt x="149" y="0"/>
                    <a:pt x="149" y="0"/>
                  </a:cubicBezTo>
                  <a:cubicBezTo>
                    <a:pt x="180" y="0"/>
                    <a:pt x="205" y="25"/>
                    <a:pt x="205" y="56"/>
                  </a:cubicBezTo>
                  <a:cubicBezTo>
                    <a:pt x="205" y="278"/>
                    <a:pt x="205" y="278"/>
                    <a:pt x="205" y="278"/>
                  </a:cubicBezTo>
                  <a:cubicBezTo>
                    <a:pt x="205" y="309"/>
                    <a:pt x="180" y="335"/>
                    <a:pt x="149" y="335"/>
                  </a:cubicBezTo>
                  <a:cubicBezTo>
                    <a:pt x="57" y="335"/>
                    <a:pt x="57" y="335"/>
                    <a:pt x="57" y="335"/>
                  </a:cubicBezTo>
                  <a:cubicBezTo>
                    <a:pt x="26" y="335"/>
                    <a:pt x="0" y="309"/>
                    <a:pt x="0" y="27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129">
              <a:extLst>
                <a:ext uri="{FF2B5EF4-FFF2-40B4-BE49-F238E27FC236}">
                  <a16:creationId xmlns:a16="http://schemas.microsoft.com/office/drawing/2014/main" id="{97BFCF94-E705-4218-AAF4-EE78F85F7008}"/>
                </a:ext>
              </a:extLst>
            </p:cNvPr>
            <p:cNvSpPr>
              <a:spLocks/>
            </p:cNvSpPr>
            <p:nvPr/>
          </p:nvSpPr>
          <p:spPr bwMode="auto">
            <a:xfrm>
              <a:off x="6519863" y="51054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130">
              <a:extLst>
                <a:ext uri="{FF2B5EF4-FFF2-40B4-BE49-F238E27FC236}">
                  <a16:creationId xmlns:a16="http://schemas.microsoft.com/office/drawing/2014/main" id="{2E786BFA-952E-48D1-85D9-C9D1A1CABC1E}"/>
                </a:ext>
              </a:extLst>
            </p:cNvPr>
            <p:cNvSpPr>
              <a:spLocks/>
            </p:cNvSpPr>
            <p:nvPr/>
          </p:nvSpPr>
          <p:spPr bwMode="auto">
            <a:xfrm>
              <a:off x="6519863" y="5427663"/>
              <a:ext cx="176213" cy="287338"/>
            </a:xfrm>
            <a:custGeom>
              <a:avLst/>
              <a:gdLst>
                <a:gd name="T0" fmla="*/ 0 w 205"/>
                <a:gd name="T1" fmla="*/ 279 h 335"/>
                <a:gd name="T2" fmla="*/ 0 w 205"/>
                <a:gd name="T3" fmla="*/ 57 h 335"/>
                <a:gd name="T4" fmla="*/ 57 w 205"/>
                <a:gd name="T5" fmla="*/ 0 h 335"/>
                <a:gd name="T6" fmla="*/ 149 w 205"/>
                <a:gd name="T7" fmla="*/ 0 h 335"/>
                <a:gd name="T8" fmla="*/ 205 w 205"/>
                <a:gd name="T9" fmla="*/ 57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7"/>
                    <a:pt x="0" y="57"/>
                    <a:pt x="0" y="57"/>
                  </a:cubicBezTo>
                  <a:cubicBezTo>
                    <a:pt x="0" y="26"/>
                    <a:pt x="26" y="0"/>
                    <a:pt x="57" y="0"/>
                  </a:cubicBezTo>
                  <a:cubicBezTo>
                    <a:pt x="149" y="0"/>
                    <a:pt x="149" y="0"/>
                    <a:pt x="149" y="0"/>
                  </a:cubicBezTo>
                  <a:cubicBezTo>
                    <a:pt x="180" y="0"/>
                    <a:pt x="205" y="26"/>
                    <a:pt x="205" y="57"/>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131">
              <a:extLst>
                <a:ext uri="{FF2B5EF4-FFF2-40B4-BE49-F238E27FC236}">
                  <a16:creationId xmlns:a16="http://schemas.microsoft.com/office/drawing/2014/main" id="{82A4A352-4959-4B9D-8F42-453B27875C6B}"/>
                </a:ext>
              </a:extLst>
            </p:cNvPr>
            <p:cNvSpPr>
              <a:spLocks/>
            </p:cNvSpPr>
            <p:nvPr/>
          </p:nvSpPr>
          <p:spPr bwMode="auto">
            <a:xfrm>
              <a:off x="6519863" y="5749925"/>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132">
              <a:extLst>
                <a:ext uri="{FF2B5EF4-FFF2-40B4-BE49-F238E27FC236}">
                  <a16:creationId xmlns:a16="http://schemas.microsoft.com/office/drawing/2014/main" id="{75CDFFB9-3CF6-4939-AFE5-61AD6FBFEA46}"/>
                </a:ext>
              </a:extLst>
            </p:cNvPr>
            <p:cNvSpPr>
              <a:spLocks/>
            </p:cNvSpPr>
            <p:nvPr/>
          </p:nvSpPr>
          <p:spPr bwMode="auto">
            <a:xfrm>
              <a:off x="6519863" y="6070600"/>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133">
              <a:extLst>
                <a:ext uri="{FF2B5EF4-FFF2-40B4-BE49-F238E27FC236}">
                  <a16:creationId xmlns:a16="http://schemas.microsoft.com/office/drawing/2014/main" id="{9EE93D03-BFCE-49EB-A0CA-2D23D0D777F4}"/>
                </a:ext>
              </a:extLst>
            </p:cNvPr>
            <p:cNvSpPr>
              <a:spLocks/>
            </p:cNvSpPr>
            <p:nvPr/>
          </p:nvSpPr>
          <p:spPr bwMode="auto">
            <a:xfrm>
              <a:off x="6519863" y="6394450"/>
              <a:ext cx="176213" cy="285750"/>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134">
              <a:extLst>
                <a:ext uri="{FF2B5EF4-FFF2-40B4-BE49-F238E27FC236}">
                  <a16:creationId xmlns:a16="http://schemas.microsoft.com/office/drawing/2014/main" id="{1E7E5EA3-40D9-4AFC-8067-E3A222EE4A0F}"/>
                </a:ext>
              </a:extLst>
            </p:cNvPr>
            <p:cNvSpPr>
              <a:spLocks/>
            </p:cNvSpPr>
            <p:nvPr/>
          </p:nvSpPr>
          <p:spPr bwMode="auto">
            <a:xfrm>
              <a:off x="6519863" y="6715125"/>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135">
              <a:extLst>
                <a:ext uri="{FF2B5EF4-FFF2-40B4-BE49-F238E27FC236}">
                  <a16:creationId xmlns:a16="http://schemas.microsoft.com/office/drawing/2014/main" id="{4C9E2E2E-94D3-4712-9C46-F269C42CECCE}"/>
                </a:ext>
              </a:extLst>
            </p:cNvPr>
            <p:cNvSpPr>
              <a:spLocks/>
            </p:cNvSpPr>
            <p:nvPr/>
          </p:nvSpPr>
          <p:spPr bwMode="auto">
            <a:xfrm>
              <a:off x="6519863" y="7037388"/>
              <a:ext cx="176213" cy="287338"/>
            </a:xfrm>
            <a:custGeom>
              <a:avLst/>
              <a:gdLst>
                <a:gd name="T0" fmla="*/ 0 w 205"/>
                <a:gd name="T1" fmla="*/ 278 h 335"/>
                <a:gd name="T2" fmla="*/ 0 w 205"/>
                <a:gd name="T3" fmla="*/ 56 h 335"/>
                <a:gd name="T4" fmla="*/ 57 w 205"/>
                <a:gd name="T5" fmla="*/ 0 h 335"/>
                <a:gd name="T6" fmla="*/ 149 w 205"/>
                <a:gd name="T7" fmla="*/ 0 h 335"/>
                <a:gd name="T8" fmla="*/ 205 w 205"/>
                <a:gd name="T9" fmla="*/ 56 h 335"/>
                <a:gd name="T10" fmla="*/ 205 w 205"/>
                <a:gd name="T11" fmla="*/ 278 h 335"/>
                <a:gd name="T12" fmla="*/ 149 w 205"/>
                <a:gd name="T13" fmla="*/ 335 h 335"/>
                <a:gd name="T14" fmla="*/ 57 w 205"/>
                <a:gd name="T15" fmla="*/ 335 h 335"/>
                <a:gd name="T16" fmla="*/ 0 w 205"/>
                <a:gd name="T17" fmla="*/ 27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8"/>
                  </a:moveTo>
                  <a:cubicBezTo>
                    <a:pt x="0" y="56"/>
                    <a:pt x="0" y="56"/>
                    <a:pt x="0" y="56"/>
                  </a:cubicBezTo>
                  <a:cubicBezTo>
                    <a:pt x="0" y="25"/>
                    <a:pt x="26" y="0"/>
                    <a:pt x="57" y="0"/>
                  </a:cubicBezTo>
                  <a:cubicBezTo>
                    <a:pt x="149" y="0"/>
                    <a:pt x="149" y="0"/>
                    <a:pt x="149" y="0"/>
                  </a:cubicBezTo>
                  <a:cubicBezTo>
                    <a:pt x="180" y="0"/>
                    <a:pt x="205" y="25"/>
                    <a:pt x="205" y="56"/>
                  </a:cubicBezTo>
                  <a:cubicBezTo>
                    <a:pt x="205" y="278"/>
                    <a:pt x="205" y="278"/>
                    <a:pt x="205" y="278"/>
                  </a:cubicBezTo>
                  <a:cubicBezTo>
                    <a:pt x="205" y="309"/>
                    <a:pt x="180" y="335"/>
                    <a:pt x="149" y="335"/>
                  </a:cubicBezTo>
                  <a:cubicBezTo>
                    <a:pt x="57" y="335"/>
                    <a:pt x="57" y="335"/>
                    <a:pt x="57" y="335"/>
                  </a:cubicBezTo>
                  <a:cubicBezTo>
                    <a:pt x="26" y="335"/>
                    <a:pt x="0" y="309"/>
                    <a:pt x="0" y="27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136">
              <a:extLst>
                <a:ext uri="{FF2B5EF4-FFF2-40B4-BE49-F238E27FC236}">
                  <a16:creationId xmlns:a16="http://schemas.microsoft.com/office/drawing/2014/main" id="{2F13ED16-C1A5-483E-AA1A-FCDE25000E85}"/>
                </a:ext>
              </a:extLst>
            </p:cNvPr>
            <p:cNvSpPr>
              <a:spLocks/>
            </p:cNvSpPr>
            <p:nvPr/>
          </p:nvSpPr>
          <p:spPr bwMode="auto">
            <a:xfrm>
              <a:off x="6519863" y="7359651"/>
              <a:ext cx="176213" cy="287338"/>
            </a:xfrm>
            <a:custGeom>
              <a:avLst/>
              <a:gdLst>
                <a:gd name="T0" fmla="*/ 0 w 205"/>
                <a:gd name="T1" fmla="*/ 279 h 335"/>
                <a:gd name="T2" fmla="*/ 0 w 205"/>
                <a:gd name="T3" fmla="*/ 56 h 335"/>
                <a:gd name="T4" fmla="*/ 57 w 205"/>
                <a:gd name="T5" fmla="*/ 0 h 335"/>
                <a:gd name="T6" fmla="*/ 149 w 205"/>
                <a:gd name="T7" fmla="*/ 0 h 335"/>
                <a:gd name="T8" fmla="*/ 205 w 205"/>
                <a:gd name="T9" fmla="*/ 56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6"/>
                    <a:pt x="0" y="56"/>
                    <a:pt x="0" y="56"/>
                  </a:cubicBezTo>
                  <a:cubicBezTo>
                    <a:pt x="0" y="25"/>
                    <a:pt x="26" y="0"/>
                    <a:pt x="57" y="0"/>
                  </a:cubicBezTo>
                  <a:cubicBezTo>
                    <a:pt x="149" y="0"/>
                    <a:pt x="149" y="0"/>
                    <a:pt x="149" y="0"/>
                  </a:cubicBezTo>
                  <a:cubicBezTo>
                    <a:pt x="180" y="0"/>
                    <a:pt x="205" y="25"/>
                    <a:pt x="205" y="56"/>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137">
              <a:extLst>
                <a:ext uri="{FF2B5EF4-FFF2-40B4-BE49-F238E27FC236}">
                  <a16:creationId xmlns:a16="http://schemas.microsoft.com/office/drawing/2014/main" id="{ABB2A110-8EF7-45E2-BE15-BA9100504144}"/>
                </a:ext>
              </a:extLst>
            </p:cNvPr>
            <p:cNvSpPr>
              <a:spLocks/>
            </p:cNvSpPr>
            <p:nvPr/>
          </p:nvSpPr>
          <p:spPr bwMode="auto">
            <a:xfrm>
              <a:off x="6519863" y="7680326"/>
              <a:ext cx="176213" cy="287338"/>
            </a:xfrm>
            <a:custGeom>
              <a:avLst/>
              <a:gdLst>
                <a:gd name="T0" fmla="*/ 0 w 205"/>
                <a:gd name="T1" fmla="*/ 279 h 335"/>
                <a:gd name="T2" fmla="*/ 0 w 205"/>
                <a:gd name="T3" fmla="*/ 57 h 335"/>
                <a:gd name="T4" fmla="*/ 57 w 205"/>
                <a:gd name="T5" fmla="*/ 0 h 335"/>
                <a:gd name="T6" fmla="*/ 149 w 205"/>
                <a:gd name="T7" fmla="*/ 0 h 335"/>
                <a:gd name="T8" fmla="*/ 205 w 205"/>
                <a:gd name="T9" fmla="*/ 57 h 335"/>
                <a:gd name="T10" fmla="*/ 205 w 205"/>
                <a:gd name="T11" fmla="*/ 279 h 335"/>
                <a:gd name="T12" fmla="*/ 149 w 205"/>
                <a:gd name="T13" fmla="*/ 335 h 335"/>
                <a:gd name="T14" fmla="*/ 57 w 205"/>
                <a:gd name="T15" fmla="*/ 335 h 335"/>
                <a:gd name="T16" fmla="*/ 0 w 205"/>
                <a:gd name="T17" fmla="*/ 27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35">
                  <a:moveTo>
                    <a:pt x="0" y="279"/>
                  </a:moveTo>
                  <a:cubicBezTo>
                    <a:pt x="0" y="57"/>
                    <a:pt x="0" y="57"/>
                    <a:pt x="0" y="57"/>
                  </a:cubicBezTo>
                  <a:cubicBezTo>
                    <a:pt x="0" y="26"/>
                    <a:pt x="26" y="0"/>
                    <a:pt x="57" y="0"/>
                  </a:cubicBezTo>
                  <a:cubicBezTo>
                    <a:pt x="149" y="0"/>
                    <a:pt x="149" y="0"/>
                    <a:pt x="149" y="0"/>
                  </a:cubicBezTo>
                  <a:cubicBezTo>
                    <a:pt x="180" y="0"/>
                    <a:pt x="205" y="26"/>
                    <a:pt x="205" y="57"/>
                  </a:cubicBezTo>
                  <a:cubicBezTo>
                    <a:pt x="205" y="279"/>
                    <a:pt x="205" y="279"/>
                    <a:pt x="205" y="279"/>
                  </a:cubicBezTo>
                  <a:cubicBezTo>
                    <a:pt x="205" y="310"/>
                    <a:pt x="180" y="335"/>
                    <a:pt x="149" y="335"/>
                  </a:cubicBezTo>
                  <a:cubicBezTo>
                    <a:pt x="57" y="335"/>
                    <a:pt x="57" y="335"/>
                    <a:pt x="57" y="335"/>
                  </a:cubicBezTo>
                  <a:cubicBezTo>
                    <a:pt x="26" y="335"/>
                    <a:pt x="0" y="310"/>
                    <a:pt x="0" y="2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138">
              <a:extLst>
                <a:ext uri="{FF2B5EF4-FFF2-40B4-BE49-F238E27FC236}">
                  <a16:creationId xmlns:a16="http://schemas.microsoft.com/office/drawing/2014/main" id="{568B9ED6-AC99-4E8A-AB8D-97D17D734572}"/>
                </a:ext>
              </a:extLst>
            </p:cNvPr>
            <p:cNvSpPr>
              <a:spLocks/>
            </p:cNvSpPr>
            <p:nvPr/>
          </p:nvSpPr>
          <p:spPr bwMode="auto">
            <a:xfrm>
              <a:off x="6234113" y="3506788"/>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139">
              <a:extLst>
                <a:ext uri="{FF2B5EF4-FFF2-40B4-BE49-F238E27FC236}">
                  <a16:creationId xmlns:a16="http://schemas.microsoft.com/office/drawing/2014/main" id="{730709CC-C06F-4C57-96CF-6692AA81B2DA}"/>
                </a:ext>
              </a:extLst>
            </p:cNvPr>
            <p:cNvSpPr>
              <a:spLocks/>
            </p:cNvSpPr>
            <p:nvPr/>
          </p:nvSpPr>
          <p:spPr bwMode="auto">
            <a:xfrm>
              <a:off x="5930900" y="3979863"/>
              <a:ext cx="261938"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140">
              <a:extLst>
                <a:ext uri="{FF2B5EF4-FFF2-40B4-BE49-F238E27FC236}">
                  <a16:creationId xmlns:a16="http://schemas.microsoft.com/office/drawing/2014/main" id="{4755714C-B991-4F4E-AF2C-47CD6B9B1CED}"/>
                </a:ext>
              </a:extLst>
            </p:cNvPr>
            <p:cNvSpPr>
              <a:spLocks/>
            </p:cNvSpPr>
            <p:nvPr/>
          </p:nvSpPr>
          <p:spPr bwMode="auto">
            <a:xfrm>
              <a:off x="5629275" y="4048125"/>
              <a:ext cx="261938" cy="261938"/>
            </a:xfrm>
            <a:custGeom>
              <a:avLst/>
              <a:gdLst>
                <a:gd name="T0" fmla="*/ 0 w 304"/>
                <a:gd name="T1" fmla="*/ 291 h 304"/>
                <a:gd name="T2" fmla="*/ 0 w 304"/>
                <a:gd name="T3" fmla="*/ 12 h 304"/>
                <a:gd name="T4" fmla="*/ 13 w 304"/>
                <a:gd name="T5" fmla="*/ 0 h 304"/>
                <a:gd name="T6" fmla="*/ 292 w 304"/>
                <a:gd name="T7" fmla="*/ 0 h 304"/>
                <a:gd name="T8" fmla="*/ 304 w 304"/>
                <a:gd name="T9" fmla="*/ 12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4"/>
                    <a:pt x="292" y="304"/>
                  </a:cubicBezTo>
                  <a:cubicBezTo>
                    <a:pt x="13" y="304"/>
                    <a:pt x="13" y="304"/>
                    <a:pt x="13" y="304"/>
                  </a:cubicBezTo>
                  <a:cubicBezTo>
                    <a:pt x="6"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141">
              <a:extLst>
                <a:ext uri="{FF2B5EF4-FFF2-40B4-BE49-F238E27FC236}">
                  <a16:creationId xmlns:a16="http://schemas.microsoft.com/office/drawing/2014/main" id="{54851BD1-8A32-46FC-8554-522C9B0F11A8}"/>
                </a:ext>
              </a:extLst>
            </p:cNvPr>
            <p:cNvSpPr>
              <a:spLocks/>
            </p:cNvSpPr>
            <p:nvPr/>
          </p:nvSpPr>
          <p:spPr bwMode="auto">
            <a:xfrm>
              <a:off x="5329238" y="4210050"/>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142">
              <a:extLst>
                <a:ext uri="{FF2B5EF4-FFF2-40B4-BE49-F238E27FC236}">
                  <a16:creationId xmlns:a16="http://schemas.microsoft.com/office/drawing/2014/main" id="{D13FAA86-2498-4272-8572-916D4B977A12}"/>
                </a:ext>
              </a:extLst>
            </p:cNvPr>
            <p:cNvSpPr>
              <a:spLocks/>
            </p:cNvSpPr>
            <p:nvPr/>
          </p:nvSpPr>
          <p:spPr bwMode="auto">
            <a:xfrm>
              <a:off x="4994275" y="3506788"/>
              <a:ext cx="293688" cy="260350"/>
            </a:xfrm>
            <a:custGeom>
              <a:avLst/>
              <a:gdLst>
                <a:gd name="T0" fmla="*/ 0 w 343"/>
                <a:gd name="T1" fmla="*/ 290 h 303"/>
                <a:gd name="T2" fmla="*/ 0 w 343"/>
                <a:gd name="T3" fmla="*/ 13 h 303"/>
                <a:gd name="T4" fmla="*/ 14 w 343"/>
                <a:gd name="T5" fmla="*/ 0 h 303"/>
                <a:gd name="T6" fmla="*/ 329 w 343"/>
                <a:gd name="T7" fmla="*/ 0 h 303"/>
                <a:gd name="T8" fmla="*/ 343 w 343"/>
                <a:gd name="T9" fmla="*/ 13 h 303"/>
                <a:gd name="T10" fmla="*/ 343 w 343"/>
                <a:gd name="T11" fmla="*/ 290 h 303"/>
                <a:gd name="T12" fmla="*/ 329 w 343"/>
                <a:gd name="T13" fmla="*/ 303 h 303"/>
                <a:gd name="T14" fmla="*/ 14 w 343"/>
                <a:gd name="T15" fmla="*/ 303 h 303"/>
                <a:gd name="T16" fmla="*/ 0 w 343"/>
                <a:gd name="T17" fmla="*/ 2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3">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8"/>
                    <a:pt x="337" y="303"/>
                    <a:pt x="329" y="303"/>
                  </a:cubicBezTo>
                  <a:cubicBezTo>
                    <a:pt x="14" y="303"/>
                    <a:pt x="14" y="303"/>
                    <a:pt x="14" y="303"/>
                  </a:cubicBezTo>
                  <a:cubicBezTo>
                    <a:pt x="6" y="303"/>
                    <a:pt x="0" y="298"/>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143">
              <a:extLst>
                <a:ext uri="{FF2B5EF4-FFF2-40B4-BE49-F238E27FC236}">
                  <a16:creationId xmlns:a16="http://schemas.microsoft.com/office/drawing/2014/main" id="{8C5DFC62-DB06-4A6B-9FB9-7F72EF13BFA2}"/>
                </a:ext>
              </a:extLst>
            </p:cNvPr>
            <p:cNvSpPr>
              <a:spLocks/>
            </p:cNvSpPr>
            <p:nvPr/>
          </p:nvSpPr>
          <p:spPr bwMode="auto">
            <a:xfrm>
              <a:off x="4994275" y="3824288"/>
              <a:ext cx="293688" cy="260350"/>
            </a:xfrm>
            <a:custGeom>
              <a:avLst/>
              <a:gdLst>
                <a:gd name="T0" fmla="*/ 0 w 343"/>
                <a:gd name="T1" fmla="*/ 290 h 304"/>
                <a:gd name="T2" fmla="*/ 0 w 343"/>
                <a:gd name="T3" fmla="*/ 13 h 304"/>
                <a:gd name="T4" fmla="*/ 14 w 343"/>
                <a:gd name="T5" fmla="*/ 0 h 304"/>
                <a:gd name="T6" fmla="*/ 329 w 343"/>
                <a:gd name="T7" fmla="*/ 0 h 304"/>
                <a:gd name="T8" fmla="*/ 343 w 343"/>
                <a:gd name="T9" fmla="*/ 13 h 304"/>
                <a:gd name="T10" fmla="*/ 343 w 343"/>
                <a:gd name="T11" fmla="*/ 290 h 304"/>
                <a:gd name="T12" fmla="*/ 329 w 343"/>
                <a:gd name="T13" fmla="*/ 304 h 304"/>
                <a:gd name="T14" fmla="*/ 14 w 343"/>
                <a:gd name="T15" fmla="*/ 304 h 304"/>
                <a:gd name="T16" fmla="*/ 0 w 343"/>
                <a:gd name="T17" fmla="*/ 29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4">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8"/>
                    <a:pt x="337" y="304"/>
                    <a:pt x="329" y="304"/>
                  </a:cubicBezTo>
                  <a:cubicBezTo>
                    <a:pt x="14" y="304"/>
                    <a:pt x="14" y="304"/>
                    <a:pt x="14" y="304"/>
                  </a:cubicBezTo>
                  <a:cubicBezTo>
                    <a:pt x="6" y="304"/>
                    <a:pt x="0" y="298"/>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144">
              <a:extLst>
                <a:ext uri="{FF2B5EF4-FFF2-40B4-BE49-F238E27FC236}">
                  <a16:creationId xmlns:a16="http://schemas.microsoft.com/office/drawing/2014/main" id="{B46E03AD-E751-4367-82CD-2B24A0447074}"/>
                </a:ext>
              </a:extLst>
            </p:cNvPr>
            <p:cNvSpPr>
              <a:spLocks/>
            </p:cNvSpPr>
            <p:nvPr/>
          </p:nvSpPr>
          <p:spPr bwMode="auto">
            <a:xfrm>
              <a:off x="4994275" y="4132263"/>
              <a:ext cx="293688" cy="258763"/>
            </a:xfrm>
            <a:custGeom>
              <a:avLst/>
              <a:gdLst>
                <a:gd name="T0" fmla="*/ 0 w 343"/>
                <a:gd name="T1" fmla="*/ 290 h 303"/>
                <a:gd name="T2" fmla="*/ 0 w 343"/>
                <a:gd name="T3" fmla="*/ 13 h 303"/>
                <a:gd name="T4" fmla="*/ 14 w 343"/>
                <a:gd name="T5" fmla="*/ 0 h 303"/>
                <a:gd name="T6" fmla="*/ 329 w 343"/>
                <a:gd name="T7" fmla="*/ 0 h 303"/>
                <a:gd name="T8" fmla="*/ 343 w 343"/>
                <a:gd name="T9" fmla="*/ 13 h 303"/>
                <a:gd name="T10" fmla="*/ 343 w 343"/>
                <a:gd name="T11" fmla="*/ 290 h 303"/>
                <a:gd name="T12" fmla="*/ 329 w 343"/>
                <a:gd name="T13" fmla="*/ 303 h 303"/>
                <a:gd name="T14" fmla="*/ 14 w 343"/>
                <a:gd name="T15" fmla="*/ 303 h 303"/>
                <a:gd name="T16" fmla="*/ 0 w 343"/>
                <a:gd name="T17" fmla="*/ 2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3">
                  <a:moveTo>
                    <a:pt x="0" y="290"/>
                  </a:moveTo>
                  <a:cubicBezTo>
                    <a:pt x="0" y="13"/>
                    <a:pt x="0" y="13"/>
                    <a:pt x="0" y="13"/>
                  </a:cubicBezTo>
                  <a:cubicBezTo>
                    <a:pt x="0" y="6"/>
                    <a:pt x="6" y="0"/>
                    <a:pt x="14" y="0"/>
                  </a:cubicBezTo>
                  <a:cubicBezTo>
                    <a:pt x="329" y="0"/>
                    <a:pt x="329" y="0"/>
                    <a:pt x="329" y="0"/>
                  </a:cubicBezTo>
                  <a:cubicBezTo>
                    <a:pt x="337" y="0"/>
                    <a:pt x="343" y="6"/>
                    <a:pt x="343" y="13"/>
                  </a:cubicBezTo>
                  <a:cubicBezTo>
                    <a:pt x="343" y="290"/>
                    <a:pt x="343" y="290"/>
                    <a:pt x="343" y="290"/>
                  </a:cubicBezTo>
                  <a:cubicBezTo>
                    <a:pt x="343" y="297"/>
                    <a:pt x="337" y="303"/>
                    <a:pt x="329" y="303"/>
                  </a:cubicBezTo>
                  <a:cubicBezTo>
                    <a:pt x="14" y="303"/>
                    <a:pt x="14" y="303"/>
                    <a:pt x="14" y="303"/>
                  </a:cubicBezTo>
                  <a:cubicBezTo>
                    <a:pt x="6" y="303"/>
                    <a:pt x="0" y="297"/>
                    <a:pt x="0" y="29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145">
              <a:extLst>
                <a:ext uri="{FF2B5EF4-FFF2-40B4-BE49-F238E27FC236}">
                  <a16:creationId xmlns:a16="http://schemas.microsoft.com/office/drawing/2014/main" id="{E5393017-5B43-45A6-AC5A-24A4AA23E395}"/>
                </a:ext>
              </a:extLst>
            </p:cNvPr>
            <p:cNvSpPr>
              <a:spLocks/>
            </p:cNvSpPr>
            <p:nvPr/>
          </p:nvSpPr>
          <p:spPr bwMode="auto">
            <a:xfrm>
              <a:off x="4994275" y="4441825"/>
              <a:ext cx="293688" cy="339725"/>
            </a:xfrm>
            <a:custGeom>
              <a:avLst/>
              <a:gdLst>
                <a:gd name="T0" fmla="*/ 0 w 343"/>
                <a:gd name="T1" fmla="*/ 381 h 397"/>
                <a:gd name="T2" fmla="*/ 0 w 343"/>
                <a:gd name="T3" fmla="*/ 16 h 397"/>
                <a:gd name="T4" fmla="*/ 15 w 343"/>
                <a:gd name="T5" fmla="*/ 0 h 397"/>
                <a:gd name="T6" fmla="*/ 328 w 343"/>
                <a:gd name="T7" fmla="*/ 0 h 397"/>
                <a:gd name="T8" fmla="*/ 343 w 343"/>
                <a:gd name="T9" fmla="*/ 16 h 397"/>
                <a:gd name="T10" fmla="*/ 343 w 343"/>
                <a:gd name="T11" fmla="*/ 381 h 397"/>
                <a:gd name="T12" fmla="*/ 328 w 343"/>
                <a:gd name="T13" fmla="*/ 397 h 397"/>
                <a:gd name="T14" fmla="*/ 15 w 343"/>
                <a:gd name="T15" fmla="*/ 397 h 397"/>
                <a:gd name="T16" fmla="*/ 0 w 343"/>
                <a:gd name="T17" fmla="*/ 38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97">
                  <a:moveTo>
                    <a:pt x="0" y="381"/>
                  </a:moveTo>
                  <a:cubicBezTo>
                    <a:pt x="0" y="16"/>
                    <a:pt x="0" y="16"/>
                    <a:pt x="0" y="16"/>
                  </a:cubicBezTo>
                  <a:cubicBezTo>
                    <a:pt x="0" y="7"/>
                    <a:pt x="7" y="0"/>
                    <a:pt x="15" y="0"/>
                  </a:cubicBezTo>
                  <a:cubicBezTo>
                    <a:pt x="328" y="0"/>
                    <a:pt x="328" y="0"/>
                    <a:pt x="328" y="0"/>
                  </a:cubicBezTo>
                  <a:cubicBezTo>
                    <a:pt x="336" y="0"/>
                    <a:pt x="343" y="7"/>
                    <a:pt x="343" y="16"/>
                  </a:cubicBezTo>
                  <a:cubicBezTo>
                    <a:pt x="343" y="381"/>
                    <a:pt x="343" y="381"/>
                    <a:pt x="343" y="381"/>
                  </a:cubicBezTo>
                  <a:cubicBezTo>
                    <a:pt x="343" y="390"/>
                    <a:pt x="336" y="397"/>
                    <a:pt x="328" y="397"/>
                  </a:cubicBezTo>
                  <a:cubicBezTo>
                    <a:pt x="15" y="397"/>
                    <a:pt x="15" y="397"/>
                    <a:pt x="15" y="397"/>
                  </a:cubicBezTo>
                  <a:cubicBezTo>
                    <a:pt x="7" y="397"/>
                    <a:pt x="0" y="390"/>
                    <a:pt x="0" y="38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146">
              <a:extLst>
                <a:ext uri="{FF2B5EF4-FFF2-40B4-BE49-F238E27FC236}">
                  <a16:creationId xmlns:a16="http://schemas.microsoft.com/office/drawing/2014/main" id="{D768C3D6-99DC-424C-A527-49186BBEC243}"/>
                </a:ext>
              </a:extLst>
            </p:cNvPr>
            <p:cNvSpPr>
              <a:spLocks/>
            </p:cNvSpPr>
            <p:nvPr/>
          </p:nvSpPr>
          <p:spPr bwMode="auto">
            <a:xfrm>
              <a:off x="4994275" y="6370638"/>
              <a:ext cx="293688" cy="339725"/>
            </a:xfrm>
            <a:custGeom>
              <a:avLst/>
              <a:gdLst>
                <a:gd name="T0" fmla="*/ 0 w 343"/>
                <a:gd name="T1" fmla="*/ 381 h 396"/>
                <a:gd name="T2" fmla="*/ 0 w 343"/>
                <a:gd name="T3" fmla="*/ 15 h 396"/>
                <a:gd name="T4" fmla="*/ 15 w 343"/>
                <a:gd name="T5" fmla="*/ 0 h 396"/>
                <a:gd name="T6" fmla="*/ 328 w 343"/>
                <a:gd name="T7" fmla="*/ 0 h 396"/>
                <a:gd name="T8" fmla="*/ 343 w 343"/>
                <a:gd name="T9" fmla="*/ 15 h 396"/>
                <a:gd name="T10" fmla="*/ 343 w 343"/>
                <a:gd name="T11" fmla="*/ 381 h 396"/>
                <a:gd name="T12" fmla="*/ 328 w 343"/>
                <a:gd name="T13" fmla="*/ 396 h 396"/>
                <a:gd name="T14" fmla="*/ 15 w 343"/>
                <a:gd name="T15" fmla="*/ 396 h 396"/>
                <a:gd name="T16" fmla="*/ 0 w 343"/>
                <a:gd name="T17" fmla="*/ 38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96">
                  <a:moveTo>
                    <a:pt x="0" y="381"/>
                  </a:moveTo>
                  <a:cubicBezTo>
                    <a:pt x="0" y="15"/>
                    <a:pt x="0" y="15"/>
                    <a:pt x="0" y="15"/>
                  </a:cubicBezTo>
                  <a:cubicBezTo>
                    <a:pt x="0" y="7"/>
                    <a:pt x="7" y="0"/>
                    <a:pt x="15" y="0"/>
                  </a:cubicBezTo>
                  <a:cubicBezTo>
                    <a:pt x="328" y="0"/>
                    <a:pt x="328" y="0"/>
                    <a:pt x="328" y="0"/>
                  </a:cubicBezTo>
                  <a:cubicBezTo>
                    <a:pt x="336" y="0"/>
                    <a:pt x="343" y="7"/>
                    <a:pt x="343" y="15"/>
                  </a:cubicBezTo>
                  <a:cubicBezTo>
                    <a:pt x="343" y="381"/>
                    <a:pt x="343" y="381"/>
                    <a:pt x="343" y="381"/>
                  </a:cubicBezTo>
                  <a:cubicBezTo>
                    <a:pt x="343" y="389"/>
                    <a:pt x="336" y="396"/>
                    <a:pt x="328" y="396"/>
                  </a:cubicBezTo>
                  <a:cubicBezTo>
                    <a:pt x="15" y="396"/>
                    <a:pt x="15" y="396"/>
                    <a:pt x="15" y="396"/>
                  </a:cubicBezTo>
                  <a:cubicBezTo>
                    <a:pt x="7" y="396"/>
                    <a:pt x="0" y="389"/>
                    <a:pt x="0" y="38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147">
              <a:extLst>
                <a:ext uri="{FF2B5EF4-FFF2-40B4-BE49-F238E27FC236}">
                  <a16:creationId xmlns:a16="http://schemas.microsoft.com/office/drawing/2014/main" id="{DCFCE725-726D-4810-A354-2BA3B84C6298}"/>
                </a:ext>
              </a:extLst>
            </p:cNvPr>
            <p:cNvSpPr>
              <a:spLocks/>
            </p:cNvSpPr>
            <p:nvPr/>
          </p:nvSpPr>
          <p:spPr bwMode="auto">
            <a:xfrm>
              <a:off x="4994275" y="6769100"/>
              <a:ext cx="293688" cy="257175"/>
            </a:xfrm>
            <a:custGeom>
              <a:avLst/>
              <a:gdLst>
                <a:gd name="T0" fmla="*/ 0 w 343"/>
                <a:gd name="T1" fmla="*/ 287 h 300"/>
                <a:gd name="T2" fmla="*/ 0 w 343"/>
                <a:gd name="T3" fmla="*/ 14 h 300"/>
                <a:gd name="T4" fmla="*/ 14 w 343"/>
                <a:gd name="T5" fmla="*/ 0 h 300"/>
                <a:gd name="T6" fmla="*/ 329 w 343"/>
                <a:gd name="T7" fmla="*/ 0 h 300"/>
                <a:gd name="T8" fmla="*/ 343 w 343"/>
                <a:gd name="T9" fmla="*/ 14 h 300"/>
                <a:gd name="T10" fmla="*/ 343 w 343"/>
                <a:gd name="T11" fmla="*/ 287 h 300"/>
                <a:gd name="T12" fmla="*/ 329 w 343"/>
                <a:gd name="T13" fmla="*/ 300 h 300"/>
                <a:gd name="T14" fmla="*/ 14 w 343"/>
                <a:gd name="T15" fmla="*/ 300 h 300"/>
                <a:gd name="T16" fmla="*/ 0 w 343"/>
                <a:gd name="T17" fmla="*/ 28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300">
                  <a:moveTo>
                    <a:pt x="0" y="287"/>
                  </a:moveTo>
                  <a:cubicBezTo>
                    <a:pt x="0" y="14"/>
                    <a:pt x="0" y="14"/>
                    <a:pt x="0" y="14"/>
                  </a:cubicBezTo>
                  <a:cubicBezTo>
                    <a:pt x="0" y="6"/>
                    <a:pt x="6" y="0"/>
                    <a:pt x="14" y="0"/>
                  </a:cubicBezTo>
                  <a:cubicBezTo>
                    <a:pt x="329" y="0"/>
                    <a:pt x="329" y="0"/>
                    <a:pt x="329" y="0"/>
                  </a:cubicBezTo>
                  <a:cubicBezTo>
                    <a:pt x="337" y="0"/>
                    <a:pt x="343" y="6"/>
                    <a:pt x="343" y="14"/>
                  </a:cubicBezTo>
                  <a:cubicBezTo>
                    <a:pt x="343" y="287"/>
                    <a:pt x="343" y="287"/>
                    <a:pt x="343" y="287"/>
                  </a:cubicBezTo>
                  <a:cubicBezTo>
                    <a:pt x="343" y="294"/>
                    <a:pt x="337" y="300"/>
                    <a:pt x="329" y="300"/>
                  </a:cubicBezTo>
                  <a:cubicBezTo>
                    <a:pt x="14" y="300"/>
                    <a:pt x="14" y="300"/>
                    <a:pt x="14" y="300"/>
                  </a:cubicBezTo>
                  <a:cubicBezTo>
                    <a:pt x="6" y="300"/>
                    <a:pt x="0" y="294"/>
                    <a:pt x="0" y="287"/>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148">
              <a:extLst>
                <a:ext uri="{FF2B5EF4-FFF2-40B4-BE49-F238E27FC236}">
                  <a16:creationId xmlns:a16="http://schemas.microsoft.com/office/drawing/2014/main" id="{9A714761-7119-4018-9080-F09504AB1118}"/>
                </a:ext>
              </a:extLst>
            </p:cNvPr>
            <p:cNvSpPr>
              <a:spLocks/>
            </p:cNvSpPr>
            <p:nvPr/>
          </p:nvSpPr>
          <p:spPr bwMode="auto">
            <a:xfrm>
              <a:off x="4994275" y="4830763"/>
              <a:ext cx="293688" cy="1501775"/>
            </a:xfrm>
            <a:custGeom>
              <a:avLst/>
              <a:gdLst>
                <a:gd name="T0" fmla="*/ 0 w 343"/>
                <a:gd name="T1" fmla="*/ 1719 h 1751"/>
                <a:gd name="T2" fmla="*/ 0 w 343"/>
                <a:gd name="T3" fmla="*/ 32 h 1751"/>
                <a:gd name="T4" fmla="*/ 32 w 343"/>
                <a:gd name="T5" fmla="*/ 0 h 1751"/>
                <a:gd name="T6" fmla="*/ 311 w 343"/>
                <a:gd name="T7" fmla="*/ 0 h 1751"/>
                <a:gd name="T8" fmla="*/ 343 w 343"/>
                <a:gd name="T9" fmla="*/ 32 h 1751"/>
                <a:gd name="T10" fmla="*/ 343 w 343"/>
                <a:gd name="T11" fmla="*/ 1719 h 1751"/>
                <a:gd name="T12" fmla="*/ 311 w 343"/>
                <a:gd name="T13" fmla="*/ 1751 h 1751"/>
                <a:gd name="T14" fmla="*/ 32 w 343"/>
                <a:gd name="T15" fmla="*/ 1751 h 1751"/>
                <a:gd name="T16" fmla="*/ 0 w 343"/>
                <a:gd name="T17" fmla="*/ 1719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1751">
                  <a:moveTo>
                    <a:pt x="0" y="1719"/>
                  </a:moveTo>
                  <a:cubicBezTo>
                    <a:pt x="0" y="32"/>
                    <a:pt x="0" y="32"/>
                    <a:pt x="0" y="32"/>
                  </a:cubicBezTo>
                  <a:cubicBezTo>
                    <a:pt x="0" y="14"/>
                    <a:pt x="15" y="0"/>
                    <a:pt x="32" y="0"/>
                  </a:cubicBezTo>
                  <a:cubicBezTo>
                    <a:pt x="311" y="0"/>
                    <a:pt x="311" y="0"/>
                    <a:pt x="311" y="0"/>
                  </a:cubicBezTo>
                  <a:cubicBezTo>
                    <a:pt x="328" y="0"/>
                    <a:pt x="343" y="14"/>
                    <a:pt x="343" y="32"/>
                  </a:cubicBezTo>
                  <a:cubicBezTo>
                    <a:pt x="343" y="1719"/>
                    <a:pt x="343" y="1719"/>
                    <a:pt x="343" y="1719"/>
                  </a:cubicBezTo>
                  <a:cubicBezTo>
                    <a:pt x="343" y="1736"/>
                    <a:pt x="328" y="1751"/>
                    <a:pt x="311" y="1751"/>
                  </a:cubicBezTo>
                  <a:cubicBezTo>
                    <a:pt x="32" y="1751"/>
                    <a:pt x="32" y="1751"/>
                    <a:pt x="32" y="1751"/>
                  </a:cubicBezTo>
                  <a:cubicBezTo>
                    <a:pt x="15" y="1751"/>
                    <a:pt x="0" y="1736"/>
                    <a:pt x="0" y="17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149">
              <a:extLst>
                <a:ext uri="{FF2B5EF4-FFF2-40B4-BE49-F238E27FC236}">
                  <a16:creationId xmlns:a16="http://schemas.microsoft.com/office/drawing/2014/main" id="{94B81B0C-1B9D-42CD-AF40-E38CE0A9FD41}"/>
                </a:ext>
              </a:extLst>
            </p:cNvPr>
            <p:cNvSpPr>
              <a:spLocks/>
            </p:cNvSpPr>
            <p:nvPr/>
          </p:nvSpPr>
          <p:spPr bwMode="auto">
            <a:xfrm>
              <a:off x="5329238" y="4521200"/>
              <a:ext cx="258763" cy="260350"/>
            </a:xfrm>
            <a:custGeom>
              <a:avLst/>
              <a:gdLst>
                <a:gd name="T0" fmla="*/ 0 w 303"/>
                <a:gd name="T1" fmla="*/ 291 h 304"/>
                <a:gd name="T2" fmla="*/ 0 w 303"/>
                <a:gd name="T3" fmla="*/ 12 h 304"/>
                <a:gd name="T4" fmla="*/ 12 w 303"/>
                <a:gd name="T5" fmla="*/ 0 h 304"/>
                <a:gd name="T6" fmla="*/ 291 w 303"/>
                <a:gd name="T7" fmla="*/ 0 h 304"/>
                <a:gd name="T8" fmla="*/ 303 w 303"/>
                <a:gd name="T9" fmla="*/ 12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150">
              <a:extLst>
                <a:ext uri="{FF2B5EF4-FFF2-40B4-BE49-F238E27FC236}">
                  <a16:creationId xmlns:a16="http://schemas.microsoft.com/office/drawing/2014/main" id="{78A2156F-09B0-4A99-9D68-DBFF5B8F182E}"/>
                </a:ext>
              </a:extLst>
            </p:cNvPr>
            <p:cNvSpPr>
              <a:spLocks/>
            </p:cNvSpPr>
            <p:nvPr/>
          </p:nvSpPr>
          <p:spPr bwMode="auto">
            <a:xfrm>
              <a:off x="5329238" y="4830763"/>
              <a:ext cx="258763" cy="260350"/>
            </a:xfrm>
            <a:custGeom>
              <a:avLst/>
              <a:gdLst>
                <a:gd name="T0" fmla="*/ 0 w 303"/>
                <a:gd name="T1" fmla="*/ 291 h 303"/>
                <a:gd name="T2" fmla="*/ 0 w 303"/>
                <a:gd name="T3" fmla="*/ 12 h 303"/>
                <a:gd name="T4" fmla="*/ 12 w 303"/>
                <a:gd name="T5" fmla="*/ 0 h 303"/>
                <a:gd name="T6" fmla="*/ 291 w 303"/>
                <a:gd name="T7" fmla="*/ 0 h 303"/>
                <a:gd name="T8" fmla="*/ 303 w 303"/>
                <a:gd name="T9" fmla="*/ 12 h 303"/>
                <a:gd name="T10" fmla="*/ 303 w 303"/>
                <a:gd name="T11" fmla="*/ 291 h 303"/>
                <a:gd name="T12" fmla="*/ 291 w 303"/>
                <a:gd name="T13" fmla="*/ 303 h 303"/>
                <a:gd name="T14" fmla="*/ 12 w 303"/>
                <a:gd name="T15" fmla="*/ 303 h 303"/>
                <a:gd name="T16" fmla="*/ 0 w 303"/>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3"/>
                    <a:pt x="291" y="303"/>
                  </a:cubicBezTo>
                  <a:cubicBezTo>
                    <a:pt x="12" y="303"/>
                    <a:pt x="12" y="303"/>
                    <a:pt x="12" y="303"/>
                  </a:cubicBezTo>
                  <a:cubicBezTo>
                    <a:pt x="5"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151">
              <a:extLst>
                <a:ext uri="{FF2B5EF4-FFF2-40B4-BE49-F238E27FC236}">
                  <a16:creationId xmlns:a16="http://schemas.microsoft.com/office/drawing/2014/main" id="{AA5F4E4A-BDF4-4A15-A024-D57AEEB51C4A}"/>
                </a:ext>
              </a:extLst>
            </p:cNvPr>
            <p:cNvSpPr>
              <a:spLocks/>
            </p:cNvSpPr>
            <p:nvPr/>
          </p:nvSpPr>
          <p:spPr bwMode="auto">
            <a:xfrm>
              <a:off x="5329238" y="5140325"/>
              <a:ext cx="258763" cy="261938"/>
            </a:xfrm>
            <a:custGeom>
              <a:avLst/>
              <a:gdLst>
                <a:gd name="T0" fmla="*/ 0 w 303"/>
                <a:gd name="T1" fmla="*/ 292 h 304"/>
                <a:gd name="T2" fmla="*/ 0 w 303"/>
                <a:gd name="T3" fmla="*/ 13 h 304"/>
                <a:gd name="T4" fmla="*/ 12 w 303"/>
                <a:gd name="T5" fmla="*/ 0 h 304"/>
                <a:gd name="T6" fmla="*/ 291 w 303"/>
                <a:gd name="T7" fmla="*/ 0 h 304"/>
                <a:gd name="T8" fmla="*/ 303 w 303"/>
                <a:gd name="T9" fmla="*/ 13 h 304"/>
                <a:gd name="T10" fmla="*/ 303 w 303"/>
                <a:gd name="T11" fmla="*/ 292 h 304"/>
                <a:gd name="T12" fmla="*/ 291 w 303"/>
                <a:gd name="T13" fmla="*/ 304 h 304"/>
                <a:gd name="T14" fmla="*/ 12 w 303"/>
                <a:gd name="T15" fmla="*/ 304 h 304"/>
                <a:gd name="T16" fmla="*/ 0 w 303"/>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2"/>
                  </a:moveTo>
                  <a:cubicBezTo>
                    <a:pt x="0" y="13"/>
                    <a:pt x="0" y="13"/>
                    <a:pt x="0" y="13"/>
                  </a:cubicBezTo>
                  <a:cubicBezTo>
                    <a:pt x="0" y="6"/>
                    <a:pt x="5" y="0"/>
                    <a:pt x="12" y="0"/>
                  </a:cubicBezTo>
                  <a:cubicBezTo>
                    <a:pt x="291" y="0"/>
                    <a:pt x="291" y="0"/>
                    <a:pt x="291" y="0"/>
                  </a:cubicBezTo>
                  <a:cubicBezTo>
                    <a:pt x="298" y="0"/>
                    <a:pt x="303" y="6"/>
                    <a:pt x="303" y="13"/>
                  </a:cubicBezTo>
                  <a:cubicBezTo>
                    <a:pt x="303" y="292"/>
                    <a:pt x="303" y="292"/>
                    <a:pt x="303" y="292"/>
                  </a:cubicBezTo>
                  <a:cubicBezTo>
                    <a:pt x="303" y="299"/>
                    <a:pt x="298" y="304"/>
                    <a:pt x="291" y="304"/>
                  </a:cubicBezTo>
                  <a:cubicBezTo>
                    <a:pt x="12" y="304"/>
                    <a:pt x="12" y="304"/>
                    <a:pt x="12" y="304"/>
                  </a:cubicBezTo>
                  <a:cubicBezTo>
                    <a:pt x="5"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152">
              <a:extLst>
                <a:ext uri="{FF2B5EF4-FFF2-40B4-BE49-F238E27FC236}">
                  <a16:creationId xmlns:a16="http://schemas.microsoft.com/office/drawing/2014/main" id="{C9AE9DF0-94E9-4E36-ADCC-E87DB174857B}"/>
                </a:ext>
              </a:extLst>
            </p:cNvPr>
            <p:cNvSpPr>
              <a:spLocks/>
            </p:cNvSpPr>
            <p:nvPr/>
          </p:nvSpPr>
          <p:spPr bwMode="auto">
            <a:xfrm>
              <a:off x="5329238" y="5451475"/>
              <a:ext cx="258763" cy="260350"/>
            </a:xfrm>
            <a:custGeom>
              <a:avLst/>
              <a:gdLst>
                <a:gd name="T0" fmla="*/ 0 w 303"/>
                <a:gd name="T1" fmla="*/ 292 h 304"/>
                <a:gd name="T2" fmla="*/ 0 w 303"/>
                <a:gd name="T3" fmla="*/ 13 h 304"/>
                <a:gd name="T4" fmla="*/ 12 w 303"/>
                <a:gd name="T5" fmla="*/ 0 h 304"/>
                <a:gd name="T6" fmla="*/ 291 w 303"/>
                <a:gd name="T7" fmla="*/ 0 h 304"/>
                <a:gd name="T8" fmla="*/ 303 w 303"/>
                <a:gd name="T9" fmla="*/ 13 h 304"/>
                <a:gd name="T10" fmla="*/ 303 w 303"/>
                <a:gd name="T11" fmla="*/ 292 h 304"/>
                <a:gd name="T12" fmla="*/ 291 w 303"/>
                <a:gd name="T13" fmla="*/ 304 h 304"/>
                <a:gd name="T14" fmla="*/ 12 w 303"/>
                <a:gd name="T15" fmla="*/ 304 h 304"/>
                <a:gd name="T16" fmla="*/ 0 w 303"/>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2"/>
                  </a:moveTo>
                  <a:cubicBezTo>
                    <a:pt x="0" y="13"/>
                    <a:pt x="0" y="13"/>
                    <a:pt x="0" y="13"/>
                  </a:cubicBezTo>
                  <a:cubicBezTo>
                    <a:pt x="0" y="6"/>
                    <a:pt x="5" y="0"/>
                    <a:pt x="12" y="0"/>
                  </a:cubicBezTo>
                  <a:cubicBezTo>
                    <a:pt x="291" y="0"/>
                    <a:pt x="291" y="0"/>
                    <a:pt x="291" y="0"/>
                  </a:cubicBezTo>
                  <a:cubicBezTo>
                    <a:pt x="298" y="0"/>
                    <a:pt x="303" y="6"/>
                    <a:pt x="303" y="13"/>
                  </a:cubicBezTo>
                  <a:cubicBezTo>
                    <a:pt x="303" y="292"/>
                    <a:pt x="303" y="292"/>
                    <a:pt x="303" y="292"/>
                  </a:cubicBezTo>
                  <a:cubicBezTo>
                    <a:pt x="303" y="298"/>
                    <a:pt x="298" y="304"/>
                    <a:pt x="291" y="304"/>
                  </a:cubicBezTo>
                  <a:cubicBezTo>
                    <a:pt x="12" y="304"/>
                    <a:pt x="12" y="304"/>
                    <a:pt x="12" y="304"/>
                  </a:cubicBezTo>
                  <a:cubicBezTo>
                    <a:pt x="5" y="304"/>
                    <a:pt x="0" y="298"/>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153">
              <a:extLst>
                <a:ext uri="{FF2B5EF4-FFF2-40B4-BE49-F238E27FC236}">
                  <a16:creationId xmlns:a16="http://schemas.microsoft.com/office/drawing/2014/main" id="{CAA439C7-759E-458F-8B51-80539593E0DC}"/>
                </a:ext>
              </a:extLst>
            </p:cNvPr>
            <p:cNvSpPr>
              <a:spLocks/>
            </p:cNvSpPr>
            <p:nvPr/>
          </p:nvSpPr>
          <p:spPr bwMode="auto">
            <a:xfrm>
              <a:off x="5329238" y="5761038"/>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154">
              <a:extLst>
                <a:ext uri="{FF2B5EF4-FFF2-40B4-BE49-F238E27FC236}">
                  <a16:creationId xmlns:a16="http://schemas.microsoft.com/office/drawing/2014/main" id="{BB4A6510-F3DC-4F14-8382-2311A9027F1C}"/>
                </a:ext>
              </a:extLst>
            </p:cNvPr>
            <p:cNvSpPr>
              <a:spLocks/>
            </p:cNvSpPr>
            <p:nvPr/>
          </p:nvSpPr>
          <p:spPr bwMode="auto">
            <a:xfrm>
              <a:off x="5329238" y="6072188"/>
              <a:ext cx="258763" cy="260350"/>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155">
              <a:extLst>
                <a:ext uri="{FF2B5EF4-FFF2-40B4-BE49-F238E27FC236}">
                  <a16:creationId xmlns:a16="http://schemas.microsoft.com/office/drawing/2014/main" id="{16C04D7D-C71A-4831-8A0B-2C05081FEDC1}"/>
                </a:ext>
              </a:extLst>
            </p:cNvPr>
            <p:cNvSpPr>
              <a:spLocks/>
            </p:cNvSpPr>
            <p:nvPr/>
          </p:nvSpPr>
          <p:spPr bwMode="auto">
            <a:xfrm>
              <a:off x="5329238" y="6383338"/>
              <a:ext cx="258763" cy="260350"/>
            </a:xfrm>
            <a:custGeom>
              <a:avLst/>
              <a:gdLst>
                <a:gd name="T0" fmla="*/ 0 w 303"/>
                <a:gd name="T1" fmla="*/ 291 h 304"/>
                <a:gd name="T2" fmla="*/ 0 w 303"/>
                <a:gd name="T3" fmla="*/ 12 h 304"/>
                <a:gd name="T4" fmla="*/ 12 w 303"/>
                <a:gd name="T5" fmla="*/ 0 h 304"/>
                <a:gd name="T6" fmla="*/ 291 w 303"/>
                <a:gd name="T7" fmla="*/ 0 h 304"/>
                <a:gd name="T8" fmla="*/ 303 w 303"/>
                <a:gd name="T9" fmla="*/ 12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4"/>
                    <a:pt x="291" y="304"/>
                  </a:cubicBezTo>
                  <a:cubicBezTo>
                    <a:pt x="12" y="304"/>
                    <a:pt x="12" y="304"/>
                    <a:pt x="12" y="304"/>
                  </a:cubicBezTo>
                  <a:cubicBezTo>
                    <a:pt x="5"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156">
              <a:extLst>
                <a:ext uri="{FF2B5EF4-FFF2-40B4-BE49-F238E27FC236}">
                  <a16:creationId xmlns:a16="http://schemas.microsoft.com/office/drawing/2014/main" id="{8BCEF4F5-B6D6-48CA-8B09-372A6D0F6969}"/>
                </a:ext>
              </a:extLst>
            </p:cNvPr>
            <p:cNvSpPr>
              <a:spLocks/>
            </p:cNvSpPr>
            <p:nvPr/>
          </p:nvSpPr>
          <p:spPr bwMode="auto">
            <a:xfrm>
              <a:off x="5329238" y="6692900"/>
              <a:ext cx="258763" cy="260350"/>
            </a:xfrm>
            <a:custGeom>
              <a:avLst/>
              <a:gdLst>
                <a:gd name="T0" fmla="*/ 0 w 303"/>
                <a:gd name="T1" fmla="*/ 291 h 303"/>
                <a:gd name="T2" fmla="*/ 0 w 303"/>
                <a:gd name="T3" fmla="*/ 12 h 303"/>
                <a:gd name="T4" fmla="*/ 12 w 303"/>
                <a:gd name="T5" fmla="*/ 0 h 303"/>
                <a:gd name="T6" fmla="*/ 291 w 303"/>
                <a:gd name="T7" fmla="*/ 0 h 303"/>
                <a:gd name="T8" fmla="*/ 303 w 303"/>
                <a:gd name="T9" fmla="*/ 12 h 303"/>
                <a:gd name="T10" fmla="*/ 303 w 303"/>
                <a:gd name="T11" fmla="*/ 291 h 303"/>
                <a:gd name="T12" fmla="*/ 291 w 303"/>
                <a:gd name="T13" fmla="*/ 303 h 303"/>
                <a:gd name="T14" fmla="*/ 12 w 303"/>
                <a:gd name="T15" fmla="*/ 303 h 303"/>
                <a:gd name="T16" fmla="*/ 0 w 303"/>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3">
                  <a:moveTo>
                    <a:pt x="0" y="291"/>
                  </a:moveTo>
                  <a:cubicBezTo>
                    <a:pt x="0" y="12"/>
                    <a:pt x="0" y="12"/>
                    <a:pt x="0" y="12"/>
                  </a:cubicBezTo>
                  <a:cubicBezTo>
                    <a:pt x="0" y="5"/>
                    <a:pt x="5" y="0"/>
                    <a:pt x="12" y="0"/>
                  </a:cubicBezTo>
                  <a:cubicBezTo>
                    <a:pt x="291" y="0"/>
                    <a:pt x="291" y="0"/>
                    <a:pt x="291" y="0"/>
                  </a:cubicBezTo>
                  <a:cubicBezTo>
                    <a:pt x="298" y="0"/>
                    <a:pt x="303" y="5"/>
                    <a:pt x="303" y="12"/>
                  </a:cubicBezTo>
                  <a:cubicBezTo>
                    <a:pt x="303" y="291"/>
                    <a:pt x="303" y="291"/>
                    <a:pt x="303" y="291"/>
                  </a:cubicBezTo>
                  <a:cubicBezTo>
                    <a:pt x="303" y="298"/>
                    <a:pt x="298" y="303"/>
                    <a:pt x="291" y="303"/>
                  </a:cubicBezTo>
                  <a:cubicBezTo>
                    <a:pt x="12" y="303"/>
                    <a:pt x="12" y="303"/>
                    <a:pt x="12" y="303"/>
                  </a:cubicBezTo>
                  <a:cubicBezTo>
                    <a:pt x="5"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157">
              <a:extLst>
                <a:ext uri="{FF2B5EF4-FFF2-40B4-BE49-F238E27FC236}">
                  <a16:creationId xmlns:a16="http://schemas.microsoft.com/office/drawing/2014/main" id="{9A0F98C5-6F59-49AE-B2BA-5B9B513CF120}"/>
                </a:ext>
              </a:extLst>
            </p:cNvPr>
            <p:cNvSpPr>
              <a:spLocks/>
            </p:cNvSpPr>
            <p:nvPr/>
          </p:nvSpPr>
          <p:spPr bwMode="auto">
            <a:xfrm>
              <a:off x="4989513" y="707072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158">
              <a:extLst>
                <a:ext uri="{FF2B5EF4-FFF2-40B4-BE49-F238E27FC236}">
                  <a16:creationId xmlns:a16="http://schemas.microsoft.com/office/drawing/2014/main" id="{DDC7188B-CB79-427F-8A95-478F5A5B36FD}"/>
                </a:ext>
              </a:extLst>
            </p:cNvPr>
            <p:cNvSpPr>
              <a:spLocks/>
            </p:cNvSpPr>
            <p:nvPr/>
          </p:nvSpPr>
          <p:spPr bwMode="auto">
            <a:xfrm>
              <a:off x="4989513" y="738187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159">
              <a:extLst>
                <a:ext uri="{FF2B5EF4-FFF2-40B4-BE49-F238E27FC236}">
                  <a16:creationId xmlns:a16="http://schemas.microsoft.com/office/drawing/2014/main" id="{83BEFFE1-8CCC-4D96-A444-474BA002B67B}"/>
                </a:ext>
              </a:extLst>
            </p:cNvPr>
            <p:cNvSpPr>
              <a:spLocks/>
            </p:cNvSpPr>
            <p:nvPr/>
          </p:nvSpPr>
          <p:spPr bwMode="auto">
            <a:xfrm>
              <a:off x="5159375" y="7381876"/>
              <a:ext cx="150813" cy="265113"/>
            </a:xfrm>
            <a:custGeom>
              <a:avLst/>
              <a:gdLst>
                <a:gd name="T0" fmla="*/ 0 w 176"/>
                <a:gd name="T1" fmla="*/ 260 h 309"/>
                <a:gd name="T2" fmla="*/ 0 w 176"/>
                <a:gd name="T3" fmla="*/ 49 h 309"/>
                <a:gd name="T4" fmla="*/ 49 w 176"/>
                <a:gd name="T5" fmla="*/ 0 h 309"/>
                <a:gd name="T6" fmla="*/ 128 w 176"/>
                <a:gd name="T7" fmla="*/ 0 h 309"/>
                <a:gd name="T8" fmla="*/ 176 w 176"/>
                <a:gd name="T9" fmla="*/ 49 h 309"/>
                <a:gd name="T10" fmla="*/ 176 w 176"/>
                <a:gd name="T11" fmla="*/ 260 h 309"/>
                <a:gd name="T12" fmla="*/ 128 w 176"/>
                <a:gd name="T13" fmla="*/ 309 h 309"/>
                <a:gd name="T14" fmla="*/ 49 w 176"/>
                <a:gd name="T15" fmla="*/ 309 h 309"/>
                <a:gd name="T16" fmla="*/ 0 w 176"/>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309">
                  <a:moveTo>
                    <a:pt x="0" y="260"/>
                  </a:moveTo>
                  <a:cubicBezTo>
                    <a:pt x="0" y="49"/>
                    <a:pt x="0" y="49"/>
                    <a:pt x="0" y="49"/>
                  </a:cubicBezTo>
                  <a:cubicBezTo>
                    <a:pt x="0" y="22"/>
                    <a:pt x="22" y="0"/>
                    <a:pt x="49" y="0"/>
                  </a:cubicBezTo>
                  <a:cubicBezTo>
                    <a:pt x="128" y="0"/>
                    <a:pt x="128" y="0"/>
                    <a:pt x="128" y="0"/>
                  </a:cubicBezTo>
                  <a:cubicBezTo>
                    <a:pt x="154" y="0"/>
                    <a:pt x="176" y="22"/>
                    <a:pt x="176" y="49"/>
                  </a:cubicBezTo>
                  <a:cubicBezTo>
                    <a:pt x="176" y="260"/>
                    <a:pt x="176" y="260"/>
                    <a:pt x="176" y="260"/>
                  </a:cubicBezTo>
                  <a:cubicBezTo>
                    <a:pt x="176" y="287"/>
                    <a:pt x="154"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160">
              <a:extLst>
                <a:ext uri="{FF2B5EF4-FFF2-40B4-BE49-F238E27FC236}">
                  <a16:creationId xmlns:a16="http://schemas.microsoft.com/office/drawing/2014/main" id="{1A3F3ED0-A11D-4D41-9D8D-D6E7FD9B29CB}"/>
                </a:ext>
              </a:extLst>
            </p:cNvPr>
            <p:cNvSpPr>
              <a:spLocks/>
            </p:cNvSpPr>
            <p:nvPr/>
          </p:nvSpPr>
          <p:spPr bwMode="auto">
            <a:xfrm>
              <a:off x="4989513" y="7693026"/>
              <a:ext cx="152400" cy="265113"/>
            </a:xfrm>
            <a:custGeom>
              <a:avLst/>
              <a:gdLst>
                <a:gd name="T0" fmla="*/ 0 w 177"/>
                <a:gd name="T1" fmla="*/ 260 h 309"/>
                <a:gd name="T2" fmla="*/ 0 w 177"/>
                <a:gd name="T3" fmla="*/ 49 h 309"/>
                <a:gd name="T4" fmla="*/ 49 w 177"/>
                <a:gd name="T5" fmla="*/ 0 h 309"/>
                <a:gd name="T6" fmla="*/ 128 w 177"/>
                <a:gd name="T7" fmla="*/ 0 h 309"/>
                <a:gd name="T8" fmla="*/ 177 w 177"/>
                <a:gd name="T9" fmla="*/ 49 h 309"/>
                <a:gd name="T10" fmla="*/ 177 w 177"/>
                <a:gd name="T11" fmla="*/ 260 h 309"/>
                <a:gd name="T12" fmla="*/ 128 w 177"/>
                <a:gd name="T13" fmla="*/ 309 h 309"/>
                <a:gd name="T14" fmla="*/ 49 w 177"/>
                <a:gd name="T15" fmla="*/ 309 h 309"/>
                <a:gd name="T16" fmla="*/ 0 w 177"/>
                <a:gd name="T17" fmla="*/ 2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309">
                  <a:moveTo>
                    <a:pt x="0" y="260"/>
                  </a:moveTo>
                  <a:cubicBezTo>
                    <a:pt x="0" y="49"/>
                    <a:pt x="0" y="49"/>
                    <a:pt x="0" y="49"/>
                  </a:cubicBezTo>
                  <a:cubicBezTo>
                    <a:pt x="0" y="22"/>
                    <a:pt x="22" y="0"/>
                    <a:pt x="49" y="0"/>
                  </a:cubicBezTo>
                  <a:cubicBezTo>
                    <a:pt x="128" y="0"/>
                    <a:pt x="128" y="0"/>
                    <a:pt x="128" y="0"/>
                  </a:cubicBezTo>
                  <a:cubicBezTo>
                    <a:pt x="155" y="0"/>
                    <a:pt x="177" y="22"/>
                    <a:pt x="177" y="49"/>
                  </a:cubicBezTo>
                  <a:cubicBezTo>
                    <a:pt x="177" y="260"/>
                    <a:pt x="177" y="260"/>
                    <a:pt x="177" y="260"/>
                  </a:cubicBezTo>
                  <a:cubicBezTo>
                    <a:pt x="177" y="287"/>
                    <a:pt x="155" y="309"/>
                    <a:pt x="128" y="309"/>
                  </a:cubicBezTo>
                  <a:cubicBezTo>
                    <a:pt x="49" y="309"/>
                    <a:pt x="49" y="309"/>
                    <a:pt x="49" y="309"/>
                  </a:cubicBezTo>
                  <a:cubicBezTo>
                    <a:pt x="22" y="309"/>
                    <a:pt x="0" y="287"/>
                    <a:pt x="0" y="26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161">
              <a:extLst>
                <a:ext uri="{FF2B5EF4-FFF2-40B4-BE49-F238E27FC236}">
                  <a16:creationId xmlns:a16="http://schemas.microsoft.com/office/drawing/2014/main" id="{1F73C11D-AB89-4CD3-963F-606AB0D69E14}"/>
                </a:ext>
              </a:extLst>
            </p:cNvPr>
            <p:cNvSpPr>
              <a:spLocks/>
            </p:cNvSpPr>
            <p:nvPr/>
          </p:nvSpPr>
          <p:spPr bwMode="auto">
            <a:xfrm>
              <a:off x="5629275" y="436245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162">
              <a:extLst>
                <a:ext uri="{FF2B5EF4-FFF2-40B4-BE49-F238E27FC236}">
                  <a16:creationId xmlns:a16="http://schemas.microsoft.com/office/drawing/2014/main" id="{573088E2-8C82-4795-96C0-5E14BC0503E1}"/>
                </a:ext>
              </a:extLst>
            </p:cNvPr>
            <p:cNvSpPr>
              <a:spLocks/>
            </p:cNvSpPr>
            <p:nvPr/>
          </p:nvSpPr>
          <p:spPr bwMode="auto">
            <a:xfrm>
              <a:off x="5629275" y="4675188"/>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163">
              <a:extLst>
                <a:ext uri="{FF2B5EF4-FFF2-40B4-BE49-F238E27FC236}">
                  <a16:creationId xmlns:a16="http://schemas.microsoft.com/office/drawing/2014/main" id="{58B466EB-F77A-4699-85CE-8A7A585DDD90}"/>
                </a:ext>
              </a:extLst>
            </p:cNvPr>
            <p:cNvSpPr>
              <a:spLocks/>
            </p:cNvSpPr>
            <p:nvPr/>
          </p:nvSpPr>
          <p:spPr bwMode="auto">
            <a:xfrm>
              <a:off x="5629275" y="4987925"/>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164">
              <a:extLst>
                <a:ext uri="{FF2B5EF4-FFF2-40B4-BE49-F238E27FC236}">
                  <a16:creationId xmlns:a16="http://schemas.microsoft.com/office/drawing/2014/main" id="{F80B037F-201C-42E1-869A-7DD6F6A5E02C}"/>
                </a:ext>
              </a:extLst>
            </p:cNvPr>
            <p:cNvSpPr>
              <a:spLocks/>
            </p:cNvSpPr>
            <p:nvPr/>
          </p:nvSpPr>
          <p:spPr bwMode="auto">
            <a:xfrm>
              <a:off x="5629275" y="5299075"/>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165">
              <a:extLst>
                <a:ext uri="{FF2B5EF4-FFF2-40B4-BE49-F238E27FC236}">
                  <a16:creationId xmlns:a16="http://schemas.microsoft.com/office/drawing/2014/main" id="{D8E5957A-2E05-4036-AC2B-9F7100F7A644}"/>
                </a:ext>
              </a:extLst>
            </p:cNvPr>
            <p:cNvSpPr>
              <a:spLocks/>
            </p:cNvSpPr>
            <p:nvPr/>
          </p:nvSpPr>
          <p:spPr bwMode="auto">
            <a:xfrm>
              <a:off x="5629275" y="5613400"/>
              <a:ext cx="261938" cy="258763"/>
            </a:xfrm>
            <a:custGeom>
              <a:avLst/>
              <a:gdLst>
                <a:gd name="T0" fmla="*/ 0 w 304"/>
                <a:gd name="T1" fmla="*/ 291 h 303"/>
                <a:gd name="T2" fmla="*/ 0 w 304"/>
                <a:gd name="T3" fmla="*/ 12 h 303"/>
                <a:gd name="T4" fmla="*/ 13 w 304"/>
                <a:gd name="T5" fmla="*/ 0 h 303"/>
                <a:gd name="T6" fmla="*/ 292 w 304"/>
                <a:gd name="T7" fmla="*/ 0 h 303"/>
                <a:gd name="T8" fmla="*/ 304 w 304"/>
                <a:gd name="T9" fmla="*/ 12 h 303"/>
                <a:gd name="T10" fmla="*/ 304 w 304"/>
                <a:gd name="T11" fmla="*/ 291 h 303"/>
                <a:gd name="T12" fmla="*/ 292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3"/>
                    <a:pt x="292"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166">
              <a:extLst>
                <a:ext uri="{FF2B5EF4-FFF2-40B4-BE49-F238E27FC236}">
                  <a16:creationId xmlns:a16="http://schemas.microsoft.com/office/drawing/2014/main" id="{784A6544-1455-4562-8529-EAFD271FEB6A}"/>
                </a:ext>
              </a:extLst>
            </p:cNvPr>
            <p:cNvSpPr>
              <a:spLocks/>
            </p:cNvSpPr>
            <p:nvPr/>
          </p:nvSpPr>
          <p:spPr bwMode="auto">
            <a:xfrm>
              <a:off x="5629275" y="591185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167">
              <a:extLst>
                <a:ext uri="{FF2B5EF4-FFF2-40B4-BE49-F238E27FC236}">
                  <a16:creationId xmlns:a16="http://schemas.microsoft.com/office/drawing/2014/main" id="{20789D7F-A794-430B-9104-55DAC129835C}"/>
                </a:ext>
              </a:extLst>
            </p:cNvPr>
            <p:cNvSpPr>
              <a:spLocks/>
            </p:cNvSpPr>
            <p:nvPr/>
          </p:nvSpPr>
          <p:spPr bwMode="auto">
            <a:xfrm>
              <a:off x="5629275" y="6223000"/>
              <a:ext cx="261938" cy="260350"/>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168">
              <a:extLst>
                <a:ext uri="{FF2B5EF4-FFF2-40B4-BE49-F238E27FC236}">
                  <a16:creationId xmlns:a16="http://schemas.microsoft.com/office/drawing/2014/main" id="{BDFC05A5-FF80-4AA0-BE88-95B5AE0186DC}"/>
                </a:ext>
              </a:extLst>
            </p:cNvPr>
            <p:cNvSpPr>
              <a:spLocks/>
            </p:cNvSpPr>
            <p:nvPr/>
          </p:nvSpPr>
          <p:spPr bwMode="auto">
            <a:xfrm>
              <a:off x="5629275" y="6532563"/>
              <a:ext cx="261938" cy="260350"/>
            </a:xfrm>
            <a:custGeom>
              <a:avLst/>
              <a:gdLst>
                <a:gd name="T0" fmla="*/ 0 w 304"/>
                <a:gd name="T1" fmla="*/ 291 h 304"/>
                <a:gd name="T2" fmla="*/ 0 w 304"/>
                <a:gd name="T3" fmla="*/ 12 h 304"/>
                <a:gd name="T4" fmla="*/ 13 w 304"/>
                <a:gd name="T5" fmla="*/ 0 h 304"/>
                <a:gd name="T6" fmla="*/ 292 w 304"/>
                <a:gd name="T7" fmla="*/ 0 h 304"/>
                <a:gd name="T8" fmla="*/ 304 w 304"/>
                <a:gd name="T9" fmla="*/ 12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2" y="0"/>
                    <a:pt x="292" y="0"/>
                    <a:pt x="292" y="0"/>
                  </a:cubicBezTo>
                  <a:cubicBezTo>
                    <a:pt x="299" y="0"/>
                    <a:pt x="304" y="5"/>
                    <a:pt x="304" y="12"/>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169">
              <a:extLst>
                <a:ext uri="{FF2B5EF4-FFF2-40B4-BE49-F238E27FC236}">
                  <a16:creationId xmlns:a16="http://schemas.microsoft.com/office/drawing/2014/main" id="{7214997C-9573-47E2-85FC-2EED73DEB6B8}"/>
                </a:ext>
              </a:extLst>
            </p:cNvPr>
            <p:cNvSpPr>
              <a:spLocks/>
            </p:cNvSpPr>
            <p:nvPr/>
          </p:nvSpPr>
          <p:spPr bwMode="auto">
            <a:xfrm>
              <a:off x="5629275" y="6840538"/>
              <a:ext cx="261938" cy="260350"/>
            </a:xfrm>
            <a:custGeom>
              <a:avLst/>
              <a:gdLst>
                <a:gd name="T0" fmla="*/ 0 w 304"/>
                <a:gd name="T1" fmla="*/ 292 h 304"/>
                <a:gd name="T2" fmla="*/ 0 w 304"/>
                <a:gd name="T3" fmla="*/ 13 h 304"/>
                <a:gd name="T4" fmla="*/ 13 w 304"/>
                <a:gd name="T5" fmla="*/ 0 h 304"/>
                <a:gd name="T6" fmla="*/ 292 w 304"/>
                <a:gd name="T7" fmla="*/ 0 h 304"/>
                <a:gd name="T8" fmla="*/ 304 w 304"/>
                <a:gd name="T9" fmla="*/ 13 h 304"/>
                <a:gd name="T10" fmla="*/ 304 w 304"/>
                <a:gd name="T11" fmla="*/ 292 h 304"/>
                <a:gd name="T12" fmla="*/ 292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2" y="0"/>
                    <a:pt x="292" y="0"/>
                    <a:pt x="292" y="0"/>
                  </a:cubicBezTo>
                  <a:cubicBezTo>
                    <a:pt x="299" y="0"/>
                    <a:pt x="304" y="6"/>
                    <a:pt x="304" y="13"/>
                  </a:cubicBezTo>
                  <a:cubicBezTo>
                    <a:pt x="304" y="292"/>
                    <a:pt x="304" y="292"/>
                    <a:pt x="304" y="292"/>
                  </a:cubicBezTo>
                  <a:cubicBezTo>
                    <a:pt x="304" y="299"/>
                    <a:pt x="299" y="304"/>
                    <a:pt x="292"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70">
              <a:extLst>
                <a:ext uri="{FF2B5EF4-FFF2-40B4-BE49-F238E27FC236}">
                  <a16:creationId xmlns:a16="http://schemas.microsoft.com/office/drawing/2014/main" id="{767465C3-46E9-48EB-A4A2-904DD53F83AD}"/>
                </a:ext>
              </a:extLst>
            </p:cNvPr>
            <p:cNvSpPr>
              <a:spLocks/>
            </p:cNvSpPr>
            <p:nvPr/>
          </p:nvSpPr>
          <p:spPr bwMode="auto">
            <a:xfrm>
              <a:off x="5629275" y="7148513"/>
              <a:ext cx="261938" cy="261938"/>
            </a:xfrm>
            <a:custGeom>
              <a:avLst/>
              <a:gdLst>
                <a:gd name="T0" fmla="*/ 0 w 304"/>
                <a:gd name="T1" fmla="*/ 291 h 304"/>
                <a:gd name="T2" fmla="*/ 0 w 304"/>
                <a:gd name="T3" fmla="*/ 13 h 304"/>
                <a:gd name="T4" fmla="*/ 13 w 304"/>
                <a:gd name="T5" fmla="*/ 0 h 304"/>
                <a:gd name="T6" fmla="*/ 292 w 304"/>
                <a:gd name="T7" fmla="*/ 0 h 304"/>
                <a:gd name="T8" fmla="*/ 304 w 304"/>
                <a:gd name="T9" fmla="*/ 13 h 304"/>
                <a:gd name="T10" fmla="*/ 304 w 304"/>
                <a:gd name="T11" fmla="*/ 291 h 304"/>
                <a:gd name="T12" fmla="*/ 292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2" y="0"/>
                    <a:pt x="292" y="0"/>
                    <a:pt x="292" y="0"/>
                  </a:cubicBezTo>
                  <a:cubicBezTo>
                    <a:pt x="299" y="0"/>
                    <a:pt x="304" y="6"/>
                    <a:pt x="304" y="13"/>
                  </a:cubicBezTo>
                  <a:cubicBezTo>
                    <a:pt x="304" y="291"/>
                    <a:pt x="304" y="291"/>
                    <a:pt x="304" y="291"/>
                  </a:cubicBezTo>
                  <a:cubicBezTo>
                    <a:pt x="304" y="298"/>
                    <a:pt x="299" y="304"/>
                    <a:pt x="292"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171">
              <a:extLst>
                <a:ext uri="{FF2B5EF4-FFF2-40B4-BE49-F238E27FC236}">
                  <a16:creationId xmlns:a16="http://schemas.microsoft.com/office/drawing/2014/main" id="{9971BC77-8070-4CD5-BD4D-70040D10DA20}"/>
                </a:ext>
              </a:extLst>
            </p:cNvPr>
            <p:cNvSpPr>
              <a:spLocks/>
            </p:cNvSpPr>
            <p:nvPr/>
          </p:nvSpPr>
          <p:spPr bwMode="auto">
            <a:xfrm>
              <a:off x="5329238" y="6999288"/>
              <a:ext cx="258763" cy="261938"/>
            </a:xfrm>
            <a:custGeom>
              <a:avLst/>
              <a:gdLst>
                <a:gd name="T0" fmla="*/ 0 w 303"/>
                <a:gd name="T1" fmla="*/ 291 h 304"/>
                <a:gd name="T2" fmla="*/ 0 w 303"/>
                <a:gd name="T3" fmla="*/ 13 h 304"/>
                <a:gd name="T4" fmla="*/ 12 w 303"/>
                <a:gd name="T5" fmla="*/ 0 h 304"/>
                <a:gd name="T6" fmla="*/ 291 w 303"/>
                <a:gd name="T7" fmla="*/ 0 h 304"/>
                <a:gd name="T8" fmla="*/ 303 w 303"/>
                <a:gd name="T9" fmla="*/ 13 h 304"/>
                <a:gd name="T10" fmla="*/ 303 w 303"/>
                <a:gd name="T11" fmla="*/ 291 h 304"/>
                <a:gd name="T12" fmla="*/ 291 w 303"/>
                <a:gd name="T13" fmla="*/ 304 h 304"/>
                <a:gd name="T14" fmla="*/ 12 w 303"/>
                <a:gd name="T15" fmla="*/ 304 h 304"/>
                <a:gd name="T16" fmla="*/ 0 w 303"/>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0" y="291"/>
                  </a:moveTo>
                  <a:cubicBezTo>
                    <a:pt x="0" y="13"/>
                    <a:pt x="0" y="13"/>
                    <a:pt x="0" y="13"/>
                  </a:cubicBezTo>
                  <a:cubicBezTo>
                    <a:pt x="0" y="6"/>
                    <a:pt x="5" y="0"/>
                    <a:pt x="12" y="0"/>
                  </a:cubicBezTo>
                  <a:cubicBezTo>
                    <a:pt x="291" y="0"/>
                    <a:pt x="291" y="0"/>
                    <a:pt x="291" y="0"/>
                  </a:cubicBezTo>
                  <a:cubicBezTo>
                    <a:pt x="298" y="0"/>
                    <a:pt x="303" y="6"/>
                    <a:pt x="303" y="13"/>
                  </a:cubicBezTo>
                  <a:cubicBezTo>
                    <a:pt x="303" y="291"/>
                    <a:pt x="303" y="291"/>
                    <a:pt x="303" y="291"/>
                  </a:cubicBezTo>
                  <a:cubicBezTo>
                    <a:pt x="303" y="298"/>
                    <a:pt x="298" y="304"/>
                    <a:pt x="291" y="304"/>
                  </a:cubicBezTo>
                  <a:cubicBezTo>
                    <a:pt x="12" y="304"/>
                    <a:pt x="12" y="304"/>
                    <a:pt x="12" y="304"/>
                  </a:cubicBezTo>
                  <a:cubicBezTo>
                    <a:pt x="5" y="304"/>
                    <a:pt x="0" y="298"/>
                    <a:pt x="0" y="29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172">
              <a:extLst>
                <a:ext uri="{FF2B5EF4-FFF2-40B4-BE49-F238E27FC236}">
                  <a16:creationId xmlns:a16="http://schemas.microsoft.com/office/drawing/2014/main" id="{42C8C7B8-1F1F-462B-977C-401263A0F8C5}"/>
                </a:ext>
              </a:extLst>
            </p:cNvPr>
            <p:cNvSpPr>
              <a:spLocks/>
            </p:cNvSpPr>
            <p:nvPr/>
          </p:nvSpPr>
          <p:spPr bwMode="auto">
            <a:xfrm>
              <a:off x="5629275" y="7469188"/>
              <a:ext cx="261938" cy="490538"/>
            </a:xfrm>
            <a:custGeom>
              <a:avLst/>
              <a:gdLst>
                <a:gd name="T0" fmla="*/ 0 w 304"/>
                <a:gd name="T1" fmla="*/ 555 h 573"/>
                <a:gd name="T2" fmla="*/ 0 w 304"/>
                <a:gd name="T3" fmla="*/ 17 h 573"/>
                <a:gd name="T4" fmla="*/ 18 w 304"/>
                <a:gd name="T5" fmla="*/ 0 h 573"/>
                <a:gd name="T6" fmla="*/ 287 w 304"/>
                <a:gd name="T7" fmla="*/ 0 h 573"/>
                <a:gd name="T8" fmla="*/ 304 w 304"/>
                <a:gd name="T9" fmla="*/ 17 h 573"/>
                <a:gd name="T10" fmla="*/ 304 w 304"/>
                <a:gd name="T11" fmla="*/ 555 h 573"/>
                <a:gd name="T12" fmla="*/ 287 w 304"/>
                <a:gd name="T13" fmla="*/ 573 h 573"/>
                <a:gd name="T14" fmla="*/ 18 w 304"/>
                <a:gd name="T15" fmla="*/ 573 h 573"/>
                <a:gd name="T16" fmla="*/ 0 w 304"/>
                <a:gd name="T17" fmla="*/ 55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573">
                  <a:moveTo>
                    <a:pt x="0" y="555"/>
                  </a:moveTo>
                  <a:cubicBezTo>
                    <a:pt x="0" y="17"/>
                    <a:pt x="0" y="17"/>
                    <a:pt x="0" y="17"/>
                  </a:cubicBezTo>
                  <a:cubicBezTo>
                    <a:pt x="0" y="8"/>
                    <a:pt x="8" y="0"/>
                    <a:pt x="18" y="0"/>
                  </a:cubicBezTo>
                  <a:cubicBezTo>
                    <a:pt x="287" y="0"/>
                    <a:pt x="287" y="0"/>
                    <a:pt x="287" y="0"/>
                  </a:cubicBezTo>
                  <a:cubicBezTo>
                    <a:pt x="296" y="0"/>
                    <a:pt x="304" y="8"/>
                    <a:pt x="304" y="17"/>
                  </a:cubicBezTo>
                  <a:cubicBezTo>
                    <a:pt x="304" y="555"/>
                    <a:pt x="304" y="555"/>
                    <a:pt x="304" y="555"/>
                  </a:cubicBezTo>
                  <a:cubicBezTo>
                    <a:pt x="304" y="565"/>
                    <a:pt x="296" y="573"/>
                    <a:pt x="287" y="573"/>
                  </a:cubicBezTo>
                  <a:cubicBezTo>
                    <a:pt x="18" y="573"/>
                    <a:pt x="18" y="573"/>
                    <a:pt x="18" y="573"/>
                  </a:cubicBezTo>
                  <a:cubicBezTo>
                    <a:pt x="8" y="573"/>
                    <a:pt x="0" y="565"/>
                    <a:pt x="0" y="55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173">
              <a:extLst>
                <a:ext uri="{FF2B5EF4-FFF2-40B4-BE49-F238E27FC236}">
                  <a16:creationId xmlns:a16="http://schemas.microsoft.com/office/drawing/2014/main" id="{C3999F93-205D-4120-BFCE-379B80EC426C}"/>
                </a:ext>
              </a:extLst>
            </p:cNvPr>
            <p:cNvSpPr>
              <a:spLocks/>
            </p:cNvSpPr>
            <p:nvPr/>
          </p:nvSpPr>
          <p:spPr bwMode="auto">
            <a:xfrm>
              <a:off x="5329238" y="7307263"/>
              <a:ext cx="258763" cy="652463"/>
            </a:xfrm>
            <a:custGeom>
              <a:avLst/>
              <a:gdLst>
                <a:gd name="T0" fmla="*/ 0 w 303"/>
                <a:gd name="T1" fmla="*/ 742 h 762"/>
                <a:gd name="T2" fmla="*/ 0 w 303"/>
                <a:gd name="T3" fmla="*/ 20 h 762"/>
                <a:gd name="T4" fmla="*/ 20 w 303"/>
                <a:gd name="T5" fmla="*/ 0 h 762"/>
                <a:gd name="T6" fmla="*/ 284 w 303"/>
                <a:gd name="T7" fmla="*/ 0 h 762"/>
                <a:gd name="T8" fmla="*/ 303 w 303"/>
                <a:gd name="T9" fmla="*/ 20 h 762"/>
                <a:gd name="T10" fmla="*/ 303 w 303"/>
                <a:gd name="T11" fmla="*/ 742 h 762"/>
                <a:gd name="T12" fmla="*/ 284 w 303"/>
                <a:gd name="T13" fmla="*/ 762 h 762"/>
                <a:gd name="T14" fmla="*/ 20 w 303"/>
                <a:gd name="T15" fmla="*/ 762 h 762"/>
                <a:gd name="T16" fmla="*/ 0 w 303"/>
                <a:gd name="T17" fmla="*/ 74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762">
                  <a:moveTo>
                    <a:pt x="0" y="742"/>
                  </a:moveTo>
                  <a:cubicBezTo>
                    <a:pt x="0" y="20"/>
                    <a:pt x="0" y="20"/>
                    <a:pt x="0" y="20"/>
                  </a:cubicBezTo>
                  <a:cubicBezTo>
                    <a:pt x="0" y="9"/>
                    <a:pt x="9" y="0"/>
                    <a:pt x="20" y="0"/>
                  </a:cubicBezTo>
                  <a:cubicBezTo>
                    <a:pt x="284" y="0"/>
                    <a:pt x="284" y="0"/>
                    <a:pt x="284" y="0"/>
                  </a:cubicBezTo>
                  <a:cubicBezTo>
                    <a:pt x="294" y="0"/>
                    <a:pt x="303" y="9"/>
                    <a:pt x="303" y="20"/>
                  </a:cubicBezTo>
                  <a:cubicBezTo>
                    <a:pt x="303" y="742"/>
                    <a:pt x="303" y="742"/>
                    <a:pt x="303" y="742"/>
                  </a:cubicBezTo>
                  <a:cubicBezTo>
                    <a:pt x="303" y="753"/>
                    <a:pt x="294" y="762"/>
                    <a:pt x="284" y="762"/>
                  </a:cubicBezTo>
                  <a:cubicBezTo>
                    <a:pt x="20" y="762"/>
                    <a:pt x="20" y="762"/>
                    <a:pt x="20" y="762"/>
                  </a:cubicBezTo>
                  <a:cubicBezTo>
                    <a:pt x="9" y="762"/>
                    <a:pt x="0" y="753"/>
                    <a:pt x="0" y="7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174">
              <a:extLst>
                <a:ext uri="{FF2B5EF4-FFF2-40B4-BE49-F238E27FC236}">
                  <a16:creationId xmlns:a16="http://schemas.microsoft.com/office/drawing/2014/main" id="{3CF67890-2D99-47E7-81EA-F2E32C431E79}"/>
                </a:ext>
              </a:extLst>
            </p:cNvPr>
            <p:cNvSpPr>
              <a:spLocks/>
            </p:cNvSpPr>
            <p:nvPr/>
          </p:nvSpPr>
          <p:spPr bwMode="auto">
            <a:xfrm>
              <a:off x="5629275" y="3506788"/>
              <a:ext cx="261938" cy="495300"/>
            </a:xfrm>
            <a:custGeom>
              <a:avLst/>
              <a:gdLst>
                <a:gd name="T0" fmla="*/ 0 w 304"/>
                <a:gd name="T1" fmla="*/ 561 h 578"/>
                <a:gd name="T2" fmla="*/ 0 w 304"/>
                <a:gd name="T3" fmla="*/ 17 h 578"/>
                <a:gd name="T4" fmla="*/ 18 w 304"/>
                <a:gd name="T5" fmla="*/ 0 h 578"/>
                <a:gd name="T6" fmla="*/ 287 w 304"/>
                <a:gd name="T7" fmla="*/ 0 h 578"/>
                <a:gd name="T8" fmla="*/ 304 w 304"/>
                <a:gd name="T9" fmla="*/ 17 h 578"/>
                <a:gd name="T10" fmla="*/ 304 w 304"/>
                <a:gd name="T11" fmla="*/ 561 h 578"/>
                <a:gd name="T12" fmla="*/ 287 w 304"/>
                <a:gd name="T13" fmla="*/ 578 h 578"/>
                <a:gd name="T14" fmla="*/ 18 w 304"/>
                <a:gd name="T15" fmla="*/ 578 h 578"/>
                <a:gd name="T16" fmla="*/ 0 w 304"/>
                <a:gd name="T17" fmla="*/ 56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578">
                  <a:moveTo>
                    <a:pt x="0" y="561"/>
                  </a:moveTo>
                  <a:cubicBezTo>
                    <a:pt x="0" y="17"/>
                    <a:pt x="0" y="17"/>
                    <a:pt x="0" y="17"/>
                  </a:cubicBezTo>
                  <a:cubicBezTo>
                    <a:pt x="0" y="7"/>
                    <a:pt x="8" y="0"/>
                    <a:pt x="18" y="0"/>
                  </a:cubicBezTo>
                  <a:cubicBezTo>
                    <a:pt x="287" y="0"/>
                    <a:pt x="287" y="0"/>
                    <a:pt x="287" y="0"/>
                  </a:cubicBezTo>
                  <a:cubicBezTo>
                    <a:pt x="296" y="0"/>
                    <a:pt x="304" y="7"/>
                    <a:pt x="304" y="17"/>
                  </a:cubicBezTo>
                  <a:cubicBezTo>
                    <a:pt x="304" y="561"/>
                    <a:pt x="304" y="561"/>
                    <a:pt x="304" y="561"/>
                  </a:cubicBezTo>
                  <a:cubicBezTo>
                    <a:pt x="304" y="570"/>
                    <a:pt x="296" y="578"/>
                    <a:pt x="287" y="578"/>
                  </a:cubicBezTo>
                  <a:cubicBezTo>
                    <a:pt x="18" y="578"/>
                    <a:pt x="18" y="578"/>
                    <a:pt x="18" y="578"/>
                  </a:cubicBezTo>
                  <a:cubicBezTo>
                    <a:pt x="8" y="578"/>
                    <a:pt x="0" y="570"/>
                    <a:pt x="0" y="56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175">
              <a:extLst>
                <a:ext uri="{FF2B5EF4-FFF2-40B4-BE49-F238E27FC236}">
                  <a16:creationId xmlns:a16="http://schemas.microsoft.com/office/drawing/2014/main" id="{C91747B2-CBDD-4559-B85E-2381B946A3D4}"/>
                </a:ext>
              </a:extLst>
            </p:cNvPr>
            <p:cNvSpPr>
              <a:spLocks/>
            </p:cNvSpPr>
            <p:nvPr/>
          </p:nvSpPr>
          <p:spPr bwMode="auto">
            <a:xfrm>
              <a:off x="5329238" y="3502025"/>
              <a:ext cx="258763" cy="661988"/>
            </a:xfrm>
            <a:custGeom>
              <a:avLst/>
              <a:gdLst>
                <a:gd name="T0" fmla="*/ 0 w 303"/>
                <a:gd name="T1" fmla="*/ 752 h 772"/>
                <a:gd name="T2" fmla="*/ 0 w 303"/>
                <a:gd name="T3" fmla="*/ 20 h 772"/>
                <a:gd name="T4" fmla="*/ 20 w 303"/>
                <a:gd name="T5" fmla="*/ 0 h 772"/>
                <a:gd name="T6" fmla="*/ 283 w 303"/>
                <a:gd name="T7" fmla="*/ 0 h 772"/>
                <a:gd name="T8" fmla="*/ 303 w 303"/>
                <a:gd name="T9" fmla="*/ 20 h 772"/>
                <a:gd name="T10" fmla="*/ 303 w 303"/>
                <a:gd name="T11" fmla="*/ 752 h 772"/>
                <a:gd name="T12" fmla="*/ 283 w 303"/>
                <a:gd name="T13" fmla="*/ 772 h 772"/>
                <a:gd name="T14" fmla="*/ 20 w 303"/>
                <a:gd name="T15" fmla="*/ 772 h 772"/>
                <a:gd name="T16" fmla="*/ 0 w 303"/>
                <a:gd name="T17" fmla="*/ 75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772">
                  <a:moveTo>
                    <a:pt x="0" y="752"/>
                  </a:moveTo>
                  <a:cubicBezTo>
                    <a:pt x="0" y="20"/>
                    <a:pt x="0" y="20"/>
                    <a:pt x="0" y="20"/>
                  </a:cubicBezTo>
                  <a:cubicBezTo>
                    <a:pt x="0" y="9"/>
                    <a:pt x="9" y="0"/>
                    <a:pt x="20" y="0"/>
                  </a:cubicBezTo>
                  <a:cubicBezTo>
                    <a:pt x="283" y="0"/>
                    <a:pt x="283" y="0"/>
                    <a:pt x="283" y="0"/>
                  </a:cubicBezTo>
                  <a:cubicBezTo>
                    <a:pt x="294" y="0"/>
                    <a:pt x="303" y="9"/>
                    <a:pt x="303" y="20"/>
                  </a:cubicBezTo>
                  <a:cubicBezTo>
                    <a:pt x="303" y="752"/>
                    <a:pt x="303" y="752"/>
                    <a:pt x="303" y="752"/>
                  </a:cubicBezTo>
                  <a:cubicBezTo>
                    <a:pt x="303" y="763"/>
                    <a:pt x="294" y="772"/>
                    <a:pt x="283" y="772"/>
                  </a:cubicBezTo>
                  <a:cubicBezTo>
                    <a:pt x="20" y="772"/>
                    <a:pt x="20" y="772"/>
                    <a:pt x="20" y="772"/>
                  </a:cubicBezTo>
                  <a:cubicBezTo>
                    <a:pt x="9" y="772"/>
                    <a:pt x="0" y="763"/>
                    <a:pt x="0" y="75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176">
              <a:extLst>
                <a:ext uri="{FF2B5EF4-FFF2-40B4-BE49-F238E27FC236}">
                  <a16:creationId xmlns:a16="http://schemas.microsoft.com/office/drawing/2014/main" id="{AA01A332-9A3F-4088-BAAB-ED42E196D335}"/>
                </a:ext>
              </a:extLst>
            </p:cNvPr>
            <p:cNvSpPr>
              <a:spLocks/>
            </p:cNvSpPr>
            <p:nvPr/>
          </p:nvSpPr>
          <p:spPr bwMode="auto">
            <a:xfrm>
              <a:off x="5930900" y="4291013"/>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177">
              <a:extLst>
                <a:ext uri="{FF2B5EF4-FFF2-40B4-BE49-F238E27FC236}">
                  <a16:creationId xmlns:a16="http://schemas.microsoft.com/office/drawing/2014/main" id="{8EE34049-9EE1-465B-873F-C0876182FFA9}"/>
                </a:ext>
              </a:extLst>
            </p:cNvPr>
            <p:cNvSpPr>
              <a:spLocks/>
            </p:cNvSpPr>
            <p:nvPr/>
          </p:nvSpPr>
          <p:spPr bwMode="auto">
            <a:xfrm>
              <a:off x="5930900" y="4600575"/>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178">
              <a:extLst>
                <a:ext uri="{FF2B5EF4-FFF2-40B4-BE49-F238E27FC236}">
                  <a16:creationId xmlns:a16="http://schemas.microsoft.com/office/drawing/2014/main" id="{7B95FE58-3332-45C6-88E6-19659AB74AA9}"/>
                </a:ext>
              </a:extLst>
            </p:cNvPr>
            <p:cNvSpPr>
              <a:spLocks/>
            </p:cNvSpPr>
            <p:nvPr/>
          </p:nvSpPr>
          <p:spPr bwMode="auto">
            <a:xfrm>
              <a:off x="5930900" y="4911725"/>
              <a:ext cx="261938" cy="260350"/>
            </a:xfrm>
            <a:custGeom>
              <a:avLst/>
              <a:gdLst>
                <a:gd name="T0" fmla="*/ 0 w 304"/>
                <a:gd name="T1" fmla="*/ 292 h 304"/>
                <a:gd name="T2" fmla="*/ 0 w 304"/>
                <a:gd name="T3" fmla="*/ 13 h 304"/>
                <a:gd name="T4" fmla="*/ 13 w 304"/>
                <a:gd name="T5" fmla="*/ 0 h 304"/>
                <a:gd name="T6" fmla="*/ 291 w 304"/>
                <a:gd name="T7" fmla="*/ 0 h 304"/>
                <a:gd name="T8" fmla="*/ 304 w 304"/>
                <a:gd name="T9" fmla="*/ 13 h 304"/>
                <a:gd name="T10" fmla="*/ 304 w 304"/>
                <a:gd name="T11" fmla="*/ 292 h 304"/>
                <a:gd name="T12" fmla="*/ 291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1" y="0"/>
                    <a:pt x="291" y="0"/>
                    <a:pt x="291" y="0"/>
                  </a:cubicBezTo>
                  <a:cubicBezTo>
                    <a:pt x="298" y="0"/>
                    <a:pt x="304" y="6"/>
                    <a:pt x="304" y="13"/>
                  </a:cubicBezTo>
                  <a:cubicBezTo>
                    <a:pt x="304" y="292"/>
                    <a:pt x="304" y="292"/>
                    <a:pt x="304" y="292"/>
                  </a:cubicBezTo>
                  <a:cubicBezTo>
                    <a:pt x="304" y="299"/>
                    <a:pt x="298" y="304"/>
                    <a:pt x="291" y="304"/>
                  </a:cubicBezTo>
                  <a:cubicBezTo>
                    <a:pt x="13" y="304"/>
                    <a:pt x="13" y="304"/>
                    <a:pt x="13" y="304"/>
                  </a:cubicBezTo>
                  <a:cubicBezTo>
                    <a:pt x="6" y="304"/>
                    <a:pt x="0" y="299"/>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179">
              <a:extLst>
                <a:ext uri="{FF2B5EF4-FFF2-40B4-BE49-F238E27FC236}">
                  <a16:creationId xmlns:a16="http://schemas.microsoft.com/office/drawing/2014/main" id="{8CCCD524-8FCA-4DF7-908E-B4802DF5DB26}"/>
                </a:ext>
              </a:extLst>
            </p:cNvPr>
            <p:cNvSpPr>
              <a:spLocks/>
            </p:cNvSpPr>
            <p:nvPr/>
          </p:nvSpPr>
          <p:spPr bwMode="auto">
            <a:xfrm>
              <a:off x="5930900" y="5222875"/>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180">
              <a:extLst>
                <a:ext uri="{FF2B5EF4-FFF2-40B4-BE49-F238E27FC236}">
                  <a16:creationId xmlns:a16="http://schemas.microsoft.com/office/drawing/2014/main" id="{33F01B8C-E53D-4AA1-8FBF-5D866EC8D8DC}"/>
                </a:ext>
              </a:extLst>
            </p:cNvPr>
            <p:cNvSpPr>
              <a:spLocks/>
            </p:cNvSpPr>
            <p:nvPr/>
          </p:nvSpPr>
          <p:spPr bwMode="auto">
            <a:xfrm>
              <a:off x="5930900" y="5532438"/>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6"/>
                    <a:pt x="6" y="0"/>
                    <a:pt x="13" y="0"/>
                  </a:cubicBezTo>
                  <a:cubicBezTo>
                    <a:pt x="291" y="0"/>
                    <a:pt x="291" y="0"/>
                    <a:pt x="291" y="0"/>
                  </a:cubicBezTo>
                  <a:cubicBezTo>
                    <a:pt x="298" y="0"/>
                    <a:pt x="304" y="6"/>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181">
              <a:extLst>
                <a:ext uri="{FF2B5EF4-FFF2-40B4-BE49-F238E27FC236}">
                  <a16:creationId xmlns:a16="http://schemas.microsoft.com/office/drawing/2014/main" id="{CDEB4A41-8C5B-4E08-8DD2-7BA58EF14CA6}"/>
                </a:ext>
              </a:extLst>
            </p:cNvPr>
            <p:cNvSpPr>
              <a:spLocks/>
            </p:cNvSpPr>
            <p:nvPr/>
          </p:nvSpPr>
          <p:spPr bwMode="auto">
            <a:xfrm>
              <a:off x="5930900" y="5835650"/>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182">
              <a:extLst>
                <a:ext uri="{FF2B5EF4-FFF2-40B4-BE49-F238E27FC236}">
                  <a16:creationId xmlns:a16="http://schemas.microsoft.com/office/drawing/2014/main" id="{087FDD3B-84A9-49B3-B2BC-6669AA66F496}"/>
                </a:ext>
              </a:extLst>
            </p:cNvPr>
            <p:cNvSpPr>
              <a:spLocks/>
            </p:cNvSpPr>
            <p:nvPr/>
          </p:nvSpPr>
          <p:spPr bwMode="auto">
            <a:xfrm>
              <a:off x="5930900" y="6149975"/>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183">
              <a:extLst>
                <a:ext uri="{FF2B5EF4-FFF2-40B4-BE49-F238E27FC236}">
                  <a16:creationId xmlns:a16="http://schemas.microsoft.com/office/drawing/2014/main" id="{DDA6A2EF-DBEC-4218-89A2-D34E9514F1B7}"/>
                </a:ext>
              </a:extLst>
            </p:cNvPr>
            <p:cNvSpPr>
              <a:spLocks/>
            </p:cNvSpPr>
            <p:nvPr/>
          </p:nvSpPr>
          <p:spPr bwMode="auto">
            <a:xfrm>
              <a:off x="5930900" y="6459538"/>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184">
              <a:extLst>
                <a:ext uri="{FF2B5EF4-FFF2-40B4-BE49-F238E27FC236}">
                  <a16:creationId xmlns:a16="http://schemas.microsoft.com/office/drawing/2014/main" id="{39C12687-6518-4666-930D-DA71D3726955}"/>
                </a:ext>
              </a:extLst>
            </p:cNvPr>
            <p:cNvSpPr>
              <a:spLocks/>
            </p:cNvSpPr>
            <p:nvPr/>
          </p:nvSpPr>
          <p:spPr bwMode="auto">
            <a:xfrm>
              <a:off x="5930900" y="6764338"/>
              <a:ext cx="261938" cy="261938"/>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185">
              <a:extLst>
                <a:ext uri="{FF2B5EF4-FFF2-40B4-BE49-F238E27FC236}">
                  <a16:creationId xmlns:a16="http://schemas.microsoft.com/office/drawing/2014/main" id="{B09D9691-41D8-4521-808B-9140BADD6ACF}"/>
                </a:ext>
              </a:extLst>
            </p:cNvPr>
            <p:cNvSpPr>
              <a:spLocks/>
            </p:cNvSpPr>
            <p:nvPr/>
          </p:nvSpPr>
          <p:spPr bwMode="auto">
            <a:xfrm>
              <a:off x="5930900" y="7083426"/>
              <a:ext cx="261938"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186">
              <a:extLst>
                <a:ext uri="{FF2B5EF4-FFF2-40B4-BE49-F238E27FC236}">
                  <a16:creationId xmlns:a16="http://schemas.microsoft.com/office/drawing/2014/main" id="{1B0D614D-902C-4181-9C73-03E8BD71BB79}"/>
                </a:ext>
              </a:extLst>
            </p:cNvPr>
            <p:cNvSpPr>
              <a:spLocks/>
            </p:cNvSpPr>
            <p:nvPr/>
          </p:nvSpPr>
          <p:spPr bwMode="auto">
            <a:xfrm>
              <a:off x="5930900" y="7386638"/>
              <a:ext cx="261938"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187">
              <a:extLst>
                <a:ext uri="{FF2B5EF4-FFF2-40B4-BE49-F238E27FC236}">
                  <a16:creationId xmlns:a16="http://schemas.microsoft.com/office/drawing/2014/main" id="{7479A509-D5AB-4EDF-823A-9ECC60023718}"/>
                </a:ext>
              </a:extLst>
            </p:cNvPr>
            <p:cNvSpPr>
              <a:spLocks/>
            </p:cNvSpPr>
            <p:nvPr/>
          </p:nvSpPr>
          <p:spPr bwMode="auto">
            <a:xfrm>
              <a:off x="5930900" y="7699376"/>
              <a:ext cx="261938"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188">
              <a:extLst>
                <a:ext uri="{FF2B5EF4-FFF2-40B4-BE49-F238E27FC236}">
                  <a16:creationId xmlns:a16="http://schemas.microsoft.com/office/drawing/2014/main" id="{63201D79-BBB2-4BF7-9672-AFFD28B9EA09}"/>
                </a:ext>
              </a:extLst>
            </p:cNvPr>
            <p:cNvSpPr>
              <a:spLocks/>
            </p:cNvSpPr>
            <p:nvPr/>
          </p:nvSpPr>
          <p:spPr bwMode="auto">
            <a:xfrm>
              <a:off x="6234113" y="3822700"/>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189">
              <a:extLst>
                <a:ext uri="{FF2B5EF4-FFF2-40B4-BE49-F238E27FC236}">
                  <a16:creationId xmlns:a16="http://schemas.microsoft.com/office/drawing/2014/main" id="{A9159A11-0880-4848-86B8-3294250E8581}"/>
                </a:ext>
              </a:extLst>
            </p:cNvPr>
            <p:cNvSpPr>
              <a:spLocks/>
            </p:cNvSpPr>
            <p:nvPr/>
          </p:nvSpPr>
          <p:spPr bwMode="auto">
            <a:xfrm>
              <a:off x="6234113" y="4129088"/>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190">
              <a:extLst>
                <a:ext uri="{FF2B5EF4-FFF2-40B4-BE49-F238E27FC236}">
                  <a16:creationId xmlns:a16="http://schemas.microsoft.com/office/drawing/2014/main" id="{983FDAAE-AE1F-479B-A34F-C513462BDEE5}"/>
                </a:ext>
              </a:extLst>
            </p:cNvPr>
            <p:cNvSpPr>
              <a:spLocks/>
            </p:cNvSpPr>
            <p:nvPr/>
          </p:nvSpPr>
          <p:spPr bwMode="auto">
            <a:xfrm>
              <a:off x="6234113" y="4443413"/>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191">
              <a:extLst>
                <a:ext uri="{FF2B5EF4-FFF2-40B4-BE49-F238E27FC236}">
                  <a16:creationId xmlns:a16="http://schemas.microsoft.com/office/drawing/2014/main" id="{876A800E-B837-483B-BC11-3C4749496D9C}"/>
                </a:ext>
              </a:extLst>
            </p:cNvPr>
            <p:cNvSpPr>
              <a:spLocks/>
            </p:cNvSpPr>
            <p:nvPr/>
          </p:nvSpPr>
          <p:spPr bwMode="auto">
            <a:xfrm>
              <a:off x="6234113" y="4749800"/>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192">
              <a:extLst>
                <a:ext uri="{FF2B5EF4-FFF2-40B4-BE49-F238E27FC236}">
                  <a16:creationId xmlns:a16="http://schemas.microsoft.com/office/drawing/2014/main" id="{9E901FA5-E108-4C2C-A137-ED416AAC32A7}"/>
                </a:ext>
              </a:extLst>
            </p:cNvPr>
            <p:cNvSpPr>
              <a:spLocks/>
            </p:cNvSpPr>
            <p:nvPr/>
          </p:nvSpPr>
          <p:spPr bwMode="auto">
            <a:xfrm>
              <a:off x="6234113" y="5065713"/>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193">
              <a:extLst>
                <a:ext uri="{FF2B5EF4-FFF2-40B4-BE49-F238E27FC236}">
                  <a16:creationId xmlns:a16="http://schemas.microsoft.com/office/drawing/2014/main" id="{D0653714-50CE-4F73-93E5-FEF5C24123AA}"/>
                </a:ext>
              </a:extLst>
            </p:cNvPr>
            <p:cNvSpPr>
              <a:spLocks/>
            </p:cNvSpPr>
            <p:nvPr/>
          </p:nvSpPr>
          <p:spPr bwMode="auto">
            <a:xfrm>
              <a:off x="6234113" y="5368925"/>
              <a:ext cx="260350" cy="260350"/>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194">
              <a:extLst>
                <a:ext uri="{FF2B5EF4-FFF2-40B4-BE49-F238E27FC236}">
                  <a16:creationId xmlns:a16="http://schemas.microsoft.com/office/drawing/2014/main" id="{A2DA3639-3BF3-4931-99D9-E43FB0BE2B2F}"/>
                </a:ext>
              </a:extLst>
            </p:cNvPr>
            <p:cNvSpPr>
              <a:spLocks/>
            </p:cNvSpPr>
            <p:nvPr/>
          </p:nvSpPr>
          <p:spPr bwMode="auto">
            <a:xfrm>
              <a:off x="6234113" y="5683250"/>
              <a:ext cx="260350" cy="261938"/>
            </a:xfrm>
            <a:custGeom>
              <a:avLst/>
              <a:gdLst>
                <a:gd name="T0" fmla="*/ 0 w 304"/>
                <a:gd name="T1" fmla="*/ 292 h 304"/>
                <a:gd name="T2" fmla="*/ 0 w 304"/>
                <a:gd name="T3" fmla="*/ 13 h 304"/>
                <a:gd name="T4" fmla="*/ 13 w 304"/>
                <a:gd name="T5" fmla="*/ 0 h 304"/>
                <a:gd name="T6" fmla="*/ 291 w 304"/>
                <a:gd name="T7" fmla="*/ 0 h 304"/>
                <a:gd name="T8" fmla="*/ 304 w 304"/>
                <a:gd name="T9" fmla="*/ 13 h 304"/>
                <a:gd name="T10" fmla="*/ 304 w 304"/>
                <a:gd name="T11" fmla="*/ 292 h 304"/>
                <a:gd name="T12" fmla="*/ 291 w 304"/>
                <a:gd name="T13" fmla="*/ 304 h 304"/>
                <a:gd name="T14" fmla="*/ 13 w 304"/>
                <a:gd name="T15" fmla="*/ 304 h 304"/>
                <a:gd name="T16" fmla="*/ 0 w 304"/>
                <a:gd name="T17" fmla="*/ 2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2"/>
                  </a:moveTo>
                  <a:cubicBezTo>
                    <a:pt x="0" y="13"/>
                    <a:pt x="0" y="13"/>
                    <a:pt x="0" y="13"/>
                  </a:cubicBezTo>
                  <a:cubicBezTo>
                    <a:pt x="0" y="6"/>
                    <a:pt x="6" y="0"/>
                    <a:pt x="13" y="0"/>
                  </a:cubicBezTo>
                  <a:cubicBezTo>
                    <a:pt x="291" y="0"/>
                    <a:pt x="291" y="0"/>
                    <a:pt x="291" y="0"/>
                  </a:cubicBezTo>
                  <a:cubicBezTo>
                    <a:pt x="298" y="0"/>
                    <a:pt x="304" y="6"/>
                    <a:pt x="304" y="13"/>
                  </a:cubicBezTo>
                  <a:cubicBezTo>
                    <a:pt x="304" y="292"/>
                    <a:pt x="304" y="292"/>
                    <a:pt x="304" y="292"/>
                  </a:cubicBezTo>
                  <a:cubicBezTo>
                    <a:pt x="304" y="298"/>
                    <a:pt x="298" y="304"/>
                    <a:pt x="291" y="304"/>
                  </a:cubicBezTo>
                  <a:cubicBezTo>
                    <a:pt x="13" y="304"/>
                    <a:pt x="13" y="304"/>
                    <a:pt x="13" y="304"/>
                  </a:cubicBezTo>
                  <a:cubicBezTo>
                    <a:pt x="6" y="304"/>
                    <a:pt x="0" y="298"/>
                    <a:pt x="0" y="29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195">
              <a:extLst>
                <a:ext uri="{FF2B5EF4-FFF2-40B4-BE49-F238E27FC236}">
                  <a16:creationId xmlns:a16="http://schemas.microsoft.com/office/drawing/2014/main" id="{D790C4A1-5BD8-46F8-8E8B-04F2C1129B01}"/>
                </a:ext>
              </a:extLst>
            </p:cNvPr>
            <p:cNvSpPr>
              <a:spLocks/>
            </p:cNvSpPr>
            <p:nvPr/>
          </p:nvSpPr>
          <p:spPr bwMode="auto">
            <a:xfrm>
              <a:off x="6234113" y="5991225"/>
              <a:ext cx="260350"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196">
              <a:extLst>
                <a:ext uri="{FF2B5EF4-FFF2-40B4-BE49-F238E27FC236}">
                  <a16:creationId xmlns:a16="http://schemas.microsoft.com/office/drawing/2014/main" id="{E7D3D139-201B-4089-A63D-4ACC60D1E931}"/>
                </a:ext>
              </a:extLst>
            </p:cNvPr>
            <p:cNvSpPr>
              <a:spLocks/>
            </p:cNvSpPr>
            <p:nvPr/>
          </p:nvSpPr>
          <p:spPr bwMode="auto">
            <a:xfrm>
              <a:off x="6234113" y="6305550"/>
              <a:ext cx="260350" cy="260350"/>
            </a:xfrm>
            <a:custGeom>
              <a:avLst/>
              <a:gdLst>
                <a:gd name="T0" fmla="*/ 0 w 304"/>
                <a:gd name="T1" fmla="*/ 291 h 304"/>
                <a:gd name="T2" fmla="*/ 0 w 304"/>
                <a:gd name="T3" fmla="*/ 12 h 304"/>
                <a:gd name="T4" fmla="*/ 13 w 304"/>
                <a:gd name="T5" fmla="*/ 0 h 304"/>
                <a:gd name="T6" fmla="*/ 291 w 304"/>
                <a:gd name="T7" fmla="*/ 0 h 304"/>
                <a:gd name="T8" fmla="*/ 304 w 304"/>
                <a:gd name="T9" fmla="*/ 12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197">
              <a:extLst>
                <a:ext uri="{FF2B5EF4-FFF2-40B4-BE49-F238E27FC236}">
                  <a16:creationId xmlns:a16="http://schemas.microsoft.com/office/drawing/2014/main" id="{F495EDDB-F7E4-4A88-A2FF-273615C1D76B}"/>
                </a:ext>
              </a:extLst>
            </p:cNvPr>
            <p:cNvSpPr>
              <a:spLocks/>
            </p:cNvSpPr>
            <p:nvPr/>
          </p:nvSpPr>
          <p:spPr bwMode="auto">
            <a:xfrm>
              <a:off x="6234113" y="6619875"/>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198">
              <a:extLst>
                <a:ext uri="{FF2B5EF4-FFF2-40B4-BE49-F238E27FC236}">
                  <a16:creationId xmlns:a16="http://schemas.microsoft.com/office/drawing/2014/main" id="{EA7E857B-9263-41C7-BDA2-AC393688081D}"/>
                </a:ext>
              </a:extLst>
            </p:cNvPr>
            <p:cNvSpPr>
              <a:spLocks/>
            </p:cNvSpPr>
            <p:nvPr/>
          </p:nvSpPr>
          <p:spPr bwMode="auto">
            <a:xfrm>
              <a:off x="6234113" y="6931026"/>
              <a:ext cx="260350" cy="258763"/>
            </a:xfrm>
            <a:custGeom>
              <a:avLst/>
              <a:gdLst>
                <a:gd name="T0" fmla="*/ 0 w 304"/>
                <a:gd name="T1" fmla="*/ 291 h 303"/>
                <a:gd name="T2" fmla="*/ 0 w 304"/>
                <a:gd name="T3" fmla="*/ 12 h 303"/>
                <a:gd name="T4" fmla="*/ 13 w 304"/>
                <a:gd name="T5" fmla="*/ 0 h 303"/>
                <a:gd name="T6" fmla="*/ 291 w 304"/>
                <a:gd name="T7" fmla="*/ 0 h 303"/>
                <a:gd name="T8" fmla="*/ 304 w 304"/>
                <a:gd name="T9" fmla="*/ 12 h 303"/>
                <a:gd name="T10" fmla="*/ 304 w 304"/>
                <a:gd name="T11" fmla="*/ 291 h 303"/>
                <a:gd name="T12" fmla="*/ 291 w 304"/>
                <a:gd name="T13" fmla="*/ 303 h 303"/>
                <a:gd name="T14" fmla="*/ 13 w 304"/>
                <a:gd name="T15" fmla="*/ 303 h 303"/>
                <a:gd name="T16" fmla="*/ 0 w 304"/>
                <a:gd name="T17"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3">
                  <a:moveTo>
                    <a:pt x="0" y="291"/>
                  </a:moveTo>
                  <a:cubicBezTo>
                    <a:pt x="0" y="12"/>
                    <a:pt x="0" y="12"/>
                    <a:pt x="0" y="12"/>
                  </a:cubicBezTo>
                  <a:cubicBezTo>
                    <a:pt x="0" y="5"/>
                    <a:pt x="6" y="0"/>
                    <a:pt x="13" y="0"/>
                  </a:cubicBezTo>
                  <a:cubicBezTo>
                    <a:pt x="291" y="0"/>
                    <a:pt x="291" y="0"/>
                    <a:pt x="291" y="0"/>
                  </a:cubicBezTo>
                  <a:cubicBezTo>
                    <a:pt x="298" y="0"/>
                    <a:pt x="304" y="5"/>
                    <a:pt x="304" y="12"/>
                  </a:cubicBezTo>
                  <a:cubicBezTo>
                    <a:pt x="304" y="291"/>
                    <a:pt x="304" y="291"/>
                    <a:pt x="304" y="291"/>
                  </a:cubicBezTo>
                  <a:cubicBezTo>
                    <a:pt x="304" y="298"/>
                    <a:pt x="298" y="303"/>
                    <a:pt x="291" y="303"/>
                  </a:cubicBezTo>
                  <a:cubicBezTo>
                    <a:pt x="13" y="303"/>
                    <a:pt x="13" y="303"/>
                    <a:pt x="13" y="303"/>
                  </a:cubicBezTo>
                  <a:cubicBezTo>
                    <a:pt x="6" y="303"/>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199">
              <a:extLst>
                <a:ext uri="{FF2B5EF4-FFF2-40B4-BE49-F238E27FC236}">
                  <a16:creationId xmlns:a16="http://schemas.microsoft.com/office/drawing/2014/main" id="{29EC256D-13D2-4F46-8472-6158711A28AA}"/>
                </a:ext>
              </a:extLst>
            </p:cNvPr>
            <p:cNvSpPr>
              <a:spLocks/>
            </p:cNvSpPr>
            <p:nvPr/>
          </p:nvSpPr>
          <p:spPr bwMode="auto">
            <a:xfrm>
              <a:off x="6234113" y="7229476"/>
              <a:ext cx="260350" cy="260350"/>
            </a:xfrm>
            <a:custGeom>
              <a:avLst/>
              <a:gdLst>
                <a:gd name="T0" fmla="*/ 0 w 304"/>
                <a:gd name="T1" fmla="*/ 291 h 304"/>
                <a:gd name="T2" fmla="*/ 0 w 304"/>
                <a:gd name="T3" fmla="*/ 13 h 304"/>
                <a:gd name="T4" fmla="*/ 13 w 304"/>
                <a:gd name="T5" fmla="*/ 0 h 304"/>
                <a:gd name="T6" fmla="*/ 291 w 304"/>
                <a:gd name="T7" fmla="*/ 0 h 304"/>
                <a:gd name="T8" fmla="*/ 304 w 304"/>
                <a:gd name="T9" fmla="*/ 13 h 304"/>
                <a:gd name="T10" fmla="*/ 304 w 304"/>
                <a:gd name="T11" fmla="*/ 291 h 304"/>
                <a:gd name="T12" fmla="*/ 291 w 304"/>
                <a:gd name="T13" fmla="*/ 304 h 304"/>
                <a:gd name="T14" fmla="*/ 13 w 304"/>
                <a:gd name="T15" fmla="*/ 304 h 304"/>
                <a:gd name="T16" fmla="*/ 0 w 304"/>
                <a:gd name="T17" fmla="*/ 29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0" y="291"/>
                  </a:moveTo>
                  <a:cubicBezTo>
                    <a:pt x="0" y="13"/>
                    <a:pt x="0" y="13"/>
                    <a:pt x="0" y="13"/>
                  </a:cubicBezTo>
                  <a:cubicBezTo>
                    <a:pt x="0" y="6"/>
                    <a:pt x="6" y="0"/>
                    <a:pt x="13" y="0"/>
                  </a:cubicBezTo>
                  <a:cubicBezTo>
                    <a:pt x="291" y="0"/>
                    <a:pt x="291" y="0"/>
                    <a:pt x="291" y="0"/>
                  </a:cubicBezTo>
                  <a:cubicBezTo>
                    <a:pt x="298" y="0"/>
                    <a:pt x="304" y="6"/>
                    <a:pt x="304" y="13"/>
                  </a:cubicBezTo>
                  <a:cubicBezTo>
                    <a:pt x="304" y="291"/>
                    <a:pt x="304" y="291"/>
                    <a:pt x="304" y="291"/>
                  </a:cubicBezTo>
                  <a:cubicBezTo>
                    <a:pt x="304" y="298"/>
                    <a:pt x="298" y="304"/>
                    <a:pt x="291" y="304"/>
                  </a:cubicBezTo>
                  <a:cubicBezTo>
                    <a:pt x="13" y="304"/>
                    <a:pt x="13" y="304"/>
                    <a:pt x="13" y="304"/>
                  </a:cubicBezTo>
                  <a:cubicBezTo>
                    <a:pt x="6" y="304"/>
                    <a:pt x="0" y="298"/>
                    <a:pt x="0" y="29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200">
              <a:extLst>
                <a:ext uri="{FF2B5EF4-FFF2-40B4-BE49-F238E27FC236}">
                  <a16:creationId xmlns:a16="http://schemas.microsoft.com/office/drawing/2014/main" id="{515F4198-832B-4D86-A0AB-25171758A6BD}"/>
                </a:ext>
              </a:extLst>
            </p:cNvPr>
            <p:cNvSpPr>
              <a:spLocks/>
            </p:cNvSpPr>
            <p:nvPr/>
          </p:nvSpPr>
          <p:spPr bwMode="auto">
            <a:xfrm>
              <a:off x="6234113" y="7539038"/>
              <a:ext cx="260350" cy="417513"/>
            </a:xfrm>
            <a:custGeom>
              <a:avLst/>
              <a:gdLst>
                <a:gd name="T0" fmla="*/ 0 w 304"/>
                <a:gd name="T1" fmla="*/ 452 h 487"/>
                <a:gd name="T2" fmla="*/ 0 w 304"/>
                <a:gd name="T3" fmla="*/ 35 h 487"/>
                <a:gd name="T4" fmla="*/ 35 w 304"/>
                <a:gd name="T5" fmla="*/ 0 h 487"/>
                <a:gd name="T6" fmla="*/ 269 w 304"/>
                <a:gd name="T7" fmla="*/ 0 h 487"/>
                <a:gd name="T8" fmla="*/ 304 w 304"/>
                <a:gd name="T9" fmla="*/ 35 h 487"/>
                <a:gd name="T10" fmla="*/ 304 w 304"/>
                <a:gd name="T11" fmla="*/ 452 h 487"/>
                <a:gd name="T12" fmla="*/ 269 w 304"/>
                <a:gd name="T13" fmla="*/ 487 h 487"/>
                <a:gd name="T14" fmla="*/ 35 w 304"/>
                <a:gd name="T15" fmla="*/ 487 h 487"/>
                <a:gd name="T16" fmla="*/ 0 w 304"/>
                <a:gd name="T17" fmla="*/ 45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487">
                  <a:moveTo>
                    <a:pt x="0" y="452"/>
                  </a:moveTo>
                  <a:cubicBezTo>
                    <a:pt x="0" y="35"/>
                    <a:pt x="0" y="35"/>
                    <a:pt x="0" y="35"/>
                  </a:cubicBezTo>
                  <a:cubicBezTo>
                    <a:pt x="0" y="16"/>
                    <a:pt x="16" y="0"/>
                    <a:pt x="35" y="0"/>
                  </a:cubicBezTo>
                  <a:cubicBezTo>
                    <a:pt x="269" y="0"/>
                    <a:pt x="269" y="0"/>
                    <a:pt x="269" y="0"/>
                  </a:cubicBezTo>
                  <a:cubicBezTo>
                    <a:pt x="288" y="0"/>
                    <a:pt x="304" y="16"/>
                    <a:pt x="304" y="35"/>
                  </a:cubicBezTo>
                  <a:cubicBezTo>
                    <a:pt x="304" y="452"/>
                    <a:pt x="304" y="452"/>
                    <a:pt x="304" y="452"/>
                  </a:cubicBezTo>
                  <a:cubicBezTo>
                    <a:pt x="304" y="471"/>
                    <a:pt x="288" y="487"/>
                    <a:pt x="269" y="487"/>
                  </a:cubicBezTo>
                  <a:cubicBezTo>
                    <a:pt x="35" y="487"/>
                    <a:pt x="35" y="487"/>
                    <a:pt x="35" y="487"/>
                  </a:cubicBezTo>
                  <a:cubicBezTo>
                    <a:pt x="16" y="487"/>
                    <a:pt x="0" y="471"/>
                    <a:pt x="0" y="45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201">
              <a:extLst>
                <a:ext uri="{FF2B5EF4-FFF2-40B4-BE49-F238E27FC236}">
                  <a16:creationId xmlns:a16="http://schemas.microsoft.com/office/drawing/2014/main" id="{72309E99-1A8D-4410-A5F6-3882E96A1B9F}"/>
                </a:ext>
              </a:extLst>
            </p:cNvPr>
            <p:cNvSpPr>
              <a:spLocks/>
            </p:cNvSpPr>
            <p:nvPr/>
          </p:nvSpPr>
          <p:spPr bwMode="auto">
            <a:xfrm>
              <a:off x="5930900" y="3506788"/>
              <a:ext cx="261938" cy="417513"/>
            </a:xfrm>
            <a:custGeom>
              <a:avLst/>
              <a:gdLst>
                <a:gd name="T0" fmla="*/ 0 w 304"/>
                <a:gd name="T1" fmla="*/ 451 h 486"/>
                <a:gd name="T2" fmla="*/ 0 w 304"/>
                <a:gd name="T3" fmla="*/ 35 h 486"/>
                <a:gd name="T4" fmla="*/ 35 w 304"/>
                <a:gd name="T5" fmla="*/ 0 h 486"/>
                <a:gd name="T6" fmla="*/ 269 w 304"/>
                <a:gd name="T7" fmla="*/ 0 h 486"/>
                <a:gd name="T8" fmla="*/ 304 w 304"/>
                <a:gd name="T9" fmla="*/ 35 h 486"/>
                <a:gd name="T10" fmla="*/ 304 w 304"/>
                <a:gd name="T11" fmla="*/ 451 h 486"/>
                <a:gd name="T12" fmla="*/ 269 w 304"/>
                <a:gd name="T13" fmla="*/ 486 h 486"/>
                <a:gd name="T14" fmla="*/ 35 w 304"/>
                <a:gd name="T15" fmla="*/ 486 h 486"/>
                <a:gd name="T16" fmla="*/ 0 w 304"/>
                <a:gd name="T17" fmla="*/ 45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486">
                  <a:moveTo>
                    <a:pt x="0" y="451"/>
                  </a:moveTo>
                  <a:cubicBezTo>
                    <a:pt x="0" y="35"/>
                    <a:pt x="0" y="35"/>
                    <a:pt x="0" y="35"/>
                  </a:cubicBezTo>
                  <a:cubicBezTo>
                    <a:pt x="0" y="15"/>
                    <a:pt x="16" y="0"/>
                    <a:pt x="35" y="0"/>
                  </a:cubicBezTo>
                  <a:cubicBezTo>
                    <a:pt x="269" y="0"/>
                    <a:pt x="269" y="0"/>
                    <a:pt x="269" y="0"/>
                  </a:cubicBezTo>
                  <a:cubicBezTo>
                    <a:pt x="288" y="0"/>
                    <a:pt x="304" y="15"/>
                    <a:pt x="304" y="35"/>
                  </a:cubicBezTo>
                  <a:cubicBezTo>
                    <a:pt x="304" y="451"/>
                    <a:pt x="304" y="451"/>
                    <a:pt x="304" y="451"/>
                  </a:cubicBezTo>
                  <a:cubicBezTo>
                    <a:pt x="304" y="471"/>
                    <a:pt x="288" y="486"/>
                    <a:pt x="269" y="486"/>
                  </a:cubicBezTo>
                  <a:cubicBezTo>
                    <a:pt x="35" y="486"/>
                    <a:pt x="35" y="486"/>
                    <a:pt x="35" y="486"/>
                  </a:cubicBezTo>
                  <a:cubicBezTo>
                    <a:pt x="16" y="486"/>
                    <a:pt x="0" y="471"/>
                    <a:pt x="0" y="45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202">
              <a:extLst>
                <a:ext uri="{FF2B5EF4-FFF2-40B4-BE49-F238E27FC236}">
                  <a16:creationId xmlns:a16="http://schemas.microsoft.com/office/drawing/2014/main" id="{F6C0D177-7E83-473E-9753-09F56C818718}"/>
                </a:ext>
              </a:extLst>
            </p:cNvPr>
            <p:cNvSpPr>
              <a:spLocks/>
            </p:cNvSpPr>
            <p:nvPr/>
          </p:nvSpPr>
          <p:spPr bwMode="auto">
            <a:xfrm>
              <a:off x="6943725" y="3633788"/>
              <a:ext cx="109538" cy="4187825"/>
            </a:xfrm>
            <a:custGeom>
              <a:avLst/>
              <a:gdLst>
                <a:gd name="T0" fmla="*/ 0 w 129"/>
                <a:gd name="T1" fmla="*/ 4855 h 4885"/>
                <a:gd name="T2" fmla="*/ 0 w 129"/>
                <a:gd name="T3" fmla="*/ 30 h 4885"/>
                <a:gd name="T4" fmla="*/ 30 w 129"/>
                <a:gd name="T5" fmla="*/ 0 h 4885"/>
                <a:gd name="T6" fmla="*/ 99 w 129"/>
                <a:gd name="T7" fmla="*/ 0 h 4885"/>
                <a:gd name="T8" fmla="*/ 129 w 129"/>
                <a:gd name="T9" fmla="*/ 30 h 4885"/>
                <a:gd name="T10" fmla="*/ 129 w 129"/>
                <a:gd name="T11" fmla="*/ 4855 h 4885"/>
                <a:gd name="T12" fmla="*/ 99 w 129"/>
                <a:gd name="T13" fmla="*/ 4885 h 4885"/>
                <a:gd name="T14" fmla="*/ 30 w 129"/>
                <a:gd name="T15" fmla="*/ 4885 h 4885"/>
                <a:gd name="T16" fmla="*/ 0 w 129"/>
                <a:gd name="T17" fmla="*/ 4855 h 4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4885">
                  <a:moveTo>
                    <a:pt x="0" y="4855"/>
                  </a:moveTo>
                  <a:cubicBezTo>
                    <a:pt x="0" y="30"/>
                    <a:pt x="0" y="30"/>
                    <a:pt x="0" y="30"/>
                  </a:cubicBezTo>
                  <a:cubicBezTo>
                    <a:pt x="0" y="14"/>
                    <a:pt x="13" y="0"/>
                    <a:pt x="30" y="0"/>
                  </a:cubicBezTo>
                  <a:cubicBezTo>
                    <a:pt x="99" y="0"/>
                    <a:pt x="99" y="0"/>
                    <a:pt x="99" y="0"/>
                  </a:cubicBezTo>
                  <a:cubicBezTo>
                    <a:pt x="116" y="0"/>
                    <a:pt x="129" y="14"/>
                    <a:pt x="129" y="30"/>
                  </a:cubicBezTo>
                  <a:cubicBezTo>
                    <a:pt x="129" y="4855"/>
                    <a:pt x="129" y="4855"/>
                    <a:pt x="129" y="4855"/>
                  </a:cubicBezTo>
                  <a:cubicBezTo>
                    <a:pt x="129" y="4871"/>
                    <a:pt x="116" y="4885"/>
                    <a:pt x="99" y="4885"/>
                  </a:cubicBezTo>
                  <a:cubicBezTo>
                    <a:pt x="30" y="4885"/>
                    <a:pt x="30" y="4885"/>
                    <a:pt x="30" y="4885"/>
                  </a:cubicBezTo>
                  <a:cubicBezTo>
                    <a:pt x="13" y="4885"/>
                    <a:pt x="0" y="4871"/>
                    <a:pt x="0" y="4855"/>
                  </a:cubicBezTo>
                  <a:close/>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203">
              <a:extLst>
                <a:ext uri="{FF2B5EF4-FFF2-40B4-BE49-F238E27FC236}">
                  <a16:creationId xmlns:a16="http://schemas.microsoft.com/office/drawing/2014/main" id="{62672417-52E0-49F6-AE61-C0A99F4D363B}"/>
                </a:ext>
              </a:extLst>
            </p:cNvPr>
            <p:cNvSpPr>
              <a:spLocks/>
            </p:cNvSpPr>
            <p:nvPr/>
          </p:nvSpPr>
          <p:spPr bwMode="auto">
            <a:xfrm>
              <a:off x="7053263" y="2322513"/>
              <a:ext cx="2152650" cy="6805613"/>
            </a:xfrm>
            <a:custGeom>
              <a:avLst/>
              <a:gdLst>
                <a:gd name="T0" fmla="*/ 0 w 2510"/>
                <a:gd name="T1" fmla="*/ 6895 h 7939"/>
                <a:gd name="T2" fmla="*/ 0 w 2510"/>
                <a:gd name="T3" fmla="*/ 1050 h 7939"/>
                <a:gd name="T4" fmla="*/ 82 w 2510"/>
                <a:gd name="T5" fmla="*/ 927 h 7939"/>
                <a:gd name="T6" fmla="*/ 2462 w 2510"/>
                <a:gd name="T7" fmla="*/ 9 h 7939"/>
                <a:gd name="T8" fmla="*/ 2510 w 2510"/>
                <a:gd name="T9" fmla="*/ 40 h 7939"/>
                <a:gd name="T10" fmla="*/ 2510 w 2510"/>
                <a:gd name="T11" fmla="*/ 7892 h 7939"/>
                <a:gd name="T12" fmla="*/ 2455 w 2510"/>
                <a:gd name="T13" fmla="*/ 7928 h 7939"/>
                <a:gd name="T14" fmla="*/ 86 w 2510"/>
                <a:gd name="T15" fmla="*/ 7024 h 7939"/>
                <a:gd name="T16" fmla="*/ 0 w 2510"/>
                <a:gd name="T17" fmla="*/ 6895 h 7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0" h="7939">
                  <a:moveTo>
                    <a:pt x="0" y="6895"/>
                  </a:moveTo>
                  <a:cubicBezTo>
                    <a:pt x="0" y="1050"/>
                    <a:pt x="0" y="1050"/>
                    <a:pt x="0" y="1050"/>
                  </a:cubicBezTo>
                  <a:cubicBezTo>
                    <a:pt x="0" y="996"/>
                    <a:pt x="34" y="946"/>
                    <a:pt x="82" y="927"/>
                  </a:cubicBezTo>
                  <a:cubicBezTo>
                    <a:pt x="2462" y="9"/>
                    <a:pt x="2462" y="9"/>
                    <a:pt x="2462" y="9"/>
                  </a:cubicBezTo>
                  <a:cubicBezTo>
                    <a:pt x="2487" y="0"/>
                    <a:pt x="2510" y="15"/>
                    <a:pt x="2510" y="40"/>
                  </a:cubicBezTo>
                  <a:cubicBezTo>
                    <a:pt x="2510" y="7892"/>
                    <a:pt x="2510" y="7892"/>
                    <a:pt x="2510" y="7892"/>
                  </a:cubicBezTo>
                  <a:cubicBezTo>
                    <a:pt x="2510" y="7921"/>
                    <a:pt x="2483" y="7939"/>
                    <a:pt x="2455" y="7928"/>
                  </a:cubicBezTo>
                  <a:cubicBezTo>
                    <a:pt x="86" y="7024"/>
                    <a:pt x="86" y="7024"/>
                    <a:pt x="86" y="7024"/>
                  </a:cubicBezTo>
                  <a:cubicBezTo>
                    <a:pt x="36" y="7005"/>
                    <a:pt x="0" y="6952"/>
                    <a:pt x="0" y="6895"/>
                  </a:cubicBez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0" name="Freeform 204">
              <a:extLst>
                <a:ext uri="{FF2B5EF4-FFF2-40B4-BE49-F238E27FC236}">
                  <a16:creationId xmlns:a16="http://schemas.microsoft.com/office/drawing/2014/main" id="{9D605D49-DF38-4846-9AEF-EACC00D72E56}"/>
                </a:ext>
              </a:extLst>
            </p:cNvPr>
            <p:cNvSpPr>
              <a:spLocks/>
            </p:cNvSpPr>
            <p:nvPr/>
          </p:nvSpPr>
          <p:spPr bwMode="auto">
            <a:xfrm>
              <a:off x="9205913" y="2324100"/>
              <a:ext cx="120650" cy="6808788"/>
            </a:xfrm>
            <a:custGeom>
              <a:avLst/>
              <a:gdLst>
                <a:gd name="T0" fmla="*/ 4 w 142"/>
                <a:gd name="T1" fmla="*/ 7942 h 7942"/>
                <a:gd name="T2" fmla="*/ 0 w 142"/>
                <a:gd name="T3" fmla="*/ 0 h 7942"/>
                <a:gd name="T4" fmla="*/ 79 w 142"/>
                <a:gd name="T5" fmla="*/ 69 h 7942"/>
                <a:gd name="T6" fmla="*/ 142 w 142"/>
                <a:gd name="T7" fmla="*/ 165 h 7942"/>
                <a:gd name="T8" fmla="*/ 142 w 142"/>
                <a:gd name="T9" fmla="*/ 7757 h 7942"/>
                <a:gd name="T10" fmla="*/ 79 w 142"/>
                <a:gd name="T11" fmla="*/ 7852 h 7942"/>
                <a:gd name="T12" fmla="*/ 4 w 142"/>
                <a:gd name="T13" fmla="*/ 7942 h 7942"/>
              </a:gdLst>
              <a:ahLst/>
              <a:cxnLst>
                <a:cxn ang="0">
                  <a:pos x="T0" y="T1"/>
                </a:cxn>
                <a:cxn ang="0">
                  <a:pos x="T2" y="T3"/>
                </a:cxn>
                <a:cxn ang="0">
                  <a:pos x="T4" y="T5"/>
                </a:cxn>
                <a:cxn ang="0">
                  <a:pos x="T6" y="T7"/>
                </a:cxn>
                <a:cxn ang="0">
                  <a:pos x="T8" y="T9"/>
                </a:cxn>
                <a:cxn ang="0">
                  <a:pos x="T10" y="T11"/>
                </a:cxn>
                <a:cxn ang="0">
                  <a:pos x="T12" y="T13"/>
                </a:cxn>
              </a:cxnLst>
              <a:rect l="0" t="0" r="r" b="b"/>
              <a:pathLst>
                <a:path w="142" h="7942">
                  <a:moveTo>
                    <a:pt x="4" y="7942"/>
                  </a:moveTo>
                  <a:cubicBezTo>
                    <a:pt x="0" y="0"/>
                    <a:pt x="0" y="0"/>
                    <a:pt x="0" y="0"/>
                  </a:cubicBezTo>
                  <a:cubicBezTo>
                    <a:pt x="0" y="0"/>
                    <a:pt x="55" y="42"/>
                    <a:pt x="79" y="69"/>
                  </a:cubicBezTo>
                  <a:cubicBezTo>
                    <a:pt x="104" y="96"/>
                    <a:pt x="142" y="165"/>
                    <a:pt x="142" y="165"/>
                  </a:cubicBezTo>
                  <a:cubicBezTo>
                    <a:pt x="142" y="7757"/>
                    <a:pt x="142" y="7757"/>
                    <a:pt x="142" y="7757"/>
                  </a:cubicBezTo>
                  <a:cubicBezTo>
                    <a:pt x="142" y="7757"/>
                    <a:pt x="93" y="7834"/>
                    <a:pt x="79" y="7852"/>
                  </a:cubicBezTo>
                  <a:cubicBezTo>
                    <a:pt x="65" y="7870"/>
                    <a:pt x="4" y="7942"/>
                    <a:pt x="4" y="7942"/>
                  </a:cubicBezTo>
                  <a:close/>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206">
              <a:extLst>
                <a:ext uri="{FF2B5EF4-FFF2-40B4-BE49-F238E27FC236}">
                  <a16:creationId xmlns:a16="http://schemas.microsoft.com/office/drawing/2014/main" id="{C7690A14-B93A-489D-A1E4-0D4B675DAD0A}"/>
                </a:ext>
              </a:extLst>
            </p:cNvPr>
            <p:cNvSpPr>
              <a:spLocks/>
            </p:cNvSpPr>
            <p:nvPr/>
          </p:nvSpPr>
          <p:spPr bwMode="auto">
            <a:xfrm>
              <a:off x="7275513" y="2598738"/>
              <a:ext cx="1809750" cy="6272213"/>
            </a:xfrm>
            <a:custGeom>
              <a:avLst/>
              <a:gdLst>
                <a:gd name="T0" fmla="*/ 0 w 1140"/>
                <a:gd name="T1" fmla="*/ 3544 h 3951"/>
                <a:gd name="T2" fmla="*/ 0 w 1140"/>
                <a:gd name="T3" fmla="*/ 410 h 3951"/>
                <a:gd name="T4" fmla="*/ 1140 w 1140"/>
                <a:gd name="T5" fmla="*/ 0 h 3951"/>
                <a:gd name="T6" fmla="*/ 1140 w 1140"/>
                <a:gd name="T7" fmla="*/ 3951 h 3951"/>
                <a:gd name="T8" fmla="*/ 0 w 1140"/>
                <a:gd name="T9" fmla="*/ 3544 h 3951"/>
              </a:gdLst>
              <a:ahLst/>
              <a:cxnLst>
                <a:cxn ang="0">
                  <a:pos x="T0" y="T1"/>
                </a:cxn>
                <a:cxn ang="0">
                  <a:pos x="T2" y="T3"/>
                </a:cxn>
                <a:cxn ang="0">
                  <a:pos x="T4" y="T5"/>
                </a:cxn>
                <a:cxn ang="0">
                  <a:pos x="T6" y="T7"/>
                </a:cxn>
                <a:cxn ang="0">
                  <a:pos x="T8" y="T9"/>
                </a:cxn>
              </a:cxnLst>
              <a:rect l="0" t="0" r="r" b="b"/>
              <a:pathLst>
                <a:path w="1140" h="3951">
                  <a:moveTo>
                    <a:pt x="0" y="3544"/>
                  </a:moveTo>
                  <a:lnTo>
                    <a:pt x="0" y="410"/>
                  </a:lnTo>
                  <a:lnTo>
                    <a:pt x="1140" y="0"/>
                  </a:lnTo>
                  <a:lnTo>
                    <a:pt x="1140" y="3951"/>
                  </a:lnTo>
                  <a:lnTo>
                    <a:pt x="0" y="3544"/>
                  </a:lnTo>
                  <a:close/>
                </a:path>
              </a:pathLst>
            </a:custGeom>
            <a:solidFill>
              <a:srgbClr val="3F4D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207">
              <a:extLst>
                <a:ext uri="{FF2B5EF4-FFF2-40B4-BE49-F238E27FC236}">
                  <a16:creationId xmlns:a16="http://schemas.microsoft.com/office/drawing/2014/main" id="{83157AF1-1F85-4827-B09A-67ADCD8C5C8C}"/>
                </a:ext>
              </a:extLst>
            </p:cNvPr>
            <p:cNvSpPr>
              <a:spLocks/>
            </p:cNvSpPr>
            <p:nvPr/>
          </p:nvSpPr>
          <p:spPr bwMode="auto">
            <a:xfrm>
              <a:off x="6943726" y="3633788"/>
              <a:ext cx="41275" cy="4187825"/>
            </a:xfrm>
            <a:custGeom>
              <a:avLst/>
              <a:gdLst>
                <a:gd name="T0" fmla="*/ 0 w 48"/>
                <a:gd name="T1" fmla="*/ 4855 h 4885"/>
                <a:gd name="T2" fmla="*/ 0 w 48"/>
                <a:gd name="T3" fmla="*/ 30 h 4885"/>
                <a:gd name="T4" fmla="*/ 29 w 48"/>
                <a:gd name="T5" fmla="*/ 0 h 4885"/>
                <a:gd name="T6" fmla="*/ 48 w 48"/>
                <a:gd name="T7" fmla="*/ 0 h 4885"/>
                <a:gd name="T8" fmla="*/ 48 w 48"/>
                <a:gd name="T9" fmla="*/ 4885 h 4885"/>
                <a:gd name="T10" fmla="*/ 29 w 48"/>
                <a:gd name="T11" fmla="*/ 4885 h 4885"/>
                <a:gd name="T12" fmla="*/ 0 w 48"/>
                <a:gd name="T13" fmla="*/ 4855 h 4885"/>
              </a:gdLst>
              <a:ahLst/>
              <a:cxnLst>
                <a:cxn ang="0">
                  <a:pos x="T0" y="T1"/>
                </a:cxn>
                <a:cxn ang="0">
                  <a:pos x="T2" y="T3"/>
                </a:cxn>
                <a:cxn ang="0">
                  <a:pos x="T4" y="T5"/>
                </a:cxn>
                <a:cxn ang="0">
                  <a:pos x="T6" y="T7"/>
                </a:cxn>
                <a:cxn ang="0">
                  <a:pos x="T8" y="T9"/>
                </a:cxn>
                <a:cxn ang="0">
                  <a:pos x="T10" y="T11"/>
                </a:cxn>
                <a:cxn ang="0">
                  <a:pos x="T12" y="T13"/>
                </a:cxn>
              </a:cxnLst>
              <a:rect l="0" t="0" r="r" b="b"/>
              <a:pathLst>
                <a:path w="48" h="4885">
                  <a:moveTo>
                    <a:pt x="0" y="4855"/>
                  </a:moveTo>
                  <a:cubicBezTo>
                    <a:pt x="0" y="30"/>
                    <a:pt x="0" y="30"/>
                    <a:pt x="0" y="30"/>
                  </a:cubicBezTo>
                  <a:cubicBezTo>
                    <a:pt x="0" y="14"/>
                    <a:pt x="13" y="0"/>
                    <a:pt x="29" y="0"/>
                  </a:cubicBezTo>
                  <a:cubicBezTo>
                    <a:pt x="48" y="0"/>
                    <a:pt x="48" y="0"/>
                    <a:pt x="48" y="0"/>
                  </a:cubicBezTo>
                  <a:cubicBezTo>
                    <a:pt x="48" y="4885"/>
                    <a:pt x="48" y="4885"/>
                    <a:pt x="48" y="4885"/>
                  </a:cubicBezTo>
                  <a:cubicBezTo>
                    <a:pt x="29" y="4885"/>
                    <a:pt x="29" y="4885"/>
                    <a:pt x="29" y="4885"/>
                  </a:cubicBezTo>
                  <a:cubicBezTo>
                    <a:pt x="13" y="4885"/>
                    <a:pt x="0" y="4871"/>
                    <a:pt x="0" y="4855"/>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208">
              <a:extLst>
                <a:ext uri="{FF2B5EF4-FFF2-40B4-BE49-F238E27FC236}">
                  <a16:creationId xmlns:a16="http://schemas.microsoft.com/office/drawing/2014/main" id="{770F2464-B723-47AC-BE42-140D454AD472}"/>
                </a:ext>
              </a:extLst>
            </p:cNvPr>
            <p:cNvSpPr>
              <a:spLocks/>
            </p:cNvSpPr>
            <p:nvPr/>
          </p:nvSpPr>
          <p:spPr bwMode="auto">
            <a:xfrm>
              <a:off x="3176" y="1758950"/>
              <a:ext cx="2662238" cy="7739063"/>
            </a:xfrm>
            <a:custGeom>
              <a:avLst/>
              <a:gdLst>
                <a:gd name="T0" fmla="*/ 0 w 3105"/>
                <a:gd name="T1" fmla="*/ 9027 h 9027"/>
                <a:gd name="T2" fmla="*/ 0 w 3105"/>
                <a:gd name="T3" fmla="*/ 0 h 9027"/>
                <a:gd name="T4" fmla="*/ 967 w 3105"/>
                <a:gd name="T5" fmla="*/ 144 h 9027"/>
                <a:gd name="T6" fmla="*/ 2227 w 3105"/>
                <a:gd name="T7" fmla="*/ 646 h 9027"/>
                <a:gd name="T8" fmla="*/ 2700 w 3105"/>
                <a:gd name="T9" fmla="*/ 1817 h 9027"/>
                <a:gd name="T10" fmla="*/ 3022 w 3105"/>
                <a:gd name="T11" fmla="*/ 4690 h 9027"/>
                <a:gd name="T12" fmla="*/ 2382 w 3105"/>
                <a:gd name="T13" fmla="*/ 8268 h 9027"/>
                <a:gd name="T14" fmla="*/ 0 w 3105"/>
                <a:gd name="T15" fmla="*/ 9027 h 90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5" h="9027">
                  <a:moveTo>
                    <a:pt x="0" y="9027"/>
                  </a:moveTo>
                  <a:cubicBezTo>
                    <a:pt x="0" y="0"/>
                    <a:pt x="0" y="0"/>
                    <a:pt x="0" y="0"/>
                  </a:cubicBezTo>
                  <a:cubicBezTo>
                    <a:pt x="967" y="144"/>
                    <a:pt x="967" y="144"/>
                    <a:pt x="967" y="144"/>
                  </a:cubicBezTo>
                  <a:cubicBezTo>
                    <a:pt x="2227" y="646"/>
                    <a:pt x="2227" y="646"/>
                    <a:pt x="2227" y="646"/>
                  </a:cubicBezTo>
                  <a:cubicBezTo>
                    <a:pt x="2227" y="661"/>
                    <a:pt x="2478" y="1067"/>
                    <a:pt x="2700" y="1817"/>
                  </a:cubicBezTo>
                  <a:cubicBezTo>
                    <a:pt x="2903" y="2502"/>
                    <a:pt x="3081" y="3472"/>
                    <a:pt x="3022" y="4690"/>
                  </a:cubicBezTo>
                  <a:cubicBezTo>
                    <a:pt x="3022" y="4690"/>
                    <a:pt x="3105" y="5957"/>
                    <a:pt x="2382" y="8268"/>
                  </a:cubicBezTo>
                  <a:lnTo>
                    <a:pt x="0" y="9027"/>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Rectangle 209">
              <a:extLst>
                <a:ext uri="{FF2B5EF4-FFF2-40B4-BE49-F238E27FC236}">
                  <a16:creationId xmlns:a16="http://schemas.microsoft.com/office/drawing/2014/main" id="{9F40272F-B7CE-4211-BF00-E285968985D7}"/>
                </a:ext>
              </a:extLst>
            </p:cNvPr>
            <p:cNvSpPr>
              <a:spLocks noChangeArrowheads="1"/>
            </p:cNvSpPr>
            <p:nvPr/>
          </p:nvSpPr>
          <p:spPr bwMode="auto">
            <a:xfrm>
              <a:off x="3214688" y="8518525"/>
              <a:ext cx="1054100" cy="158750"/>
            </a:xfrm>
            <a:prstGeom prst="rect">
              <a:avLst/>
            </a:prstGeom>
            <a:solidFill>
              <a:srgbClr val="B65D1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10">
              <a:extLst>
                <a:ext uri="{FF2B5EF4-FFF2-40B4-BE49-F238E27FC236}">
                  <a16:creationId xmlns:a16="http://schemas.microsoft.com/office/drawing/2014/main" id="{C3E3B30B-4327-489D-926F-D8DBA95D0ACD}"/>
                </a:ext>
              </a:extLst>
            </p:cNvPr>
            <p:cNvSpPr>
              <a:spLocks/>
            </p:cNvSpPr>
            <p:nvPr/>
          </p:nvSpPr>
          <p:spPr bwMode="auto">
            <a:xfrm>
              <a:off x="3011488" y="7326313"/>
              <a:ext cx="1870075" cy="1214438"/>
            </a:xfrm>
            <a:custGeom>
              <a:avLst/>
              <a:gdLst>
                <a:gd name="T0" fmla="*/ 365 w 2181"/>
                <a:gd name="T1" fmla="*/ 0 h 1418"/>
                <a:gd name="T2" fmla="*/ 165 w 2181"/>
                <a:gd name="T3" fmla="*/ 207 h 1418"/>
                <a:gd name="T4" fmla="*/ 79 w 2181"/>
                <a:gd name="T5" fmla="*/ 519 h 1418"/>
                <a:gd name="T6" fmla="*/ 0 w 2181"/>
                <a:gd name="T7" fmla="*/ 540 h 1418"/>
                <a:gd name="T8" fmla="*/ 236 w 2181"/>
                <a:gd name="T9" fmla="*/ 1392 h 1418"/>
                <a:gd name="T10" fmla="*/ 1466 w 2181"/>
                <a:gd name="T11" fmla="*/ 1418 h 1418"/>
                <a:gd name="T12" fmla="*/ 2181 w 2181"/>
                <a:gd name="T13" fmla="*/ 1230 h 1418"/>
                <a:gd name="T14" fmla="*/ 660 w 2181"/>
                <a:gd name="T15" fmla="*/ 1230 h 1418"/>
                <a:gd name="T16" fmla="*/ 365 w 2181"/>
                <a:gd name="T17" fmla="*/ 935 h 1418"/>
                <a:gd name="T18" fmla="*/ 365 w 2181"/>
                <a:gd name="T19" fmla="*/ 0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1" h="1418">
                  <a:moveTo>
                    <a:pt x="365" y="0"/>
                  </a:moveTo>
                  <a:cubicBezTo>
                    <a:pt x="248" y="120"/>
                    <a:pt x="165" y="207"/>
                    <a:pt x="165" y="207"/>
                  </a:cubicBezTo>
                  <a:cubicBezTo>
                    <a:pt x="72" y="298"/>
                    <a:pt x="79" y="519"/>
                    <a:pt x="79" y="519"/>
                  </a:cubicBezTo>
                  <a:cubicBezTo>
                    <a:pt x="0" y="540"/>
                    <a:pt x="0" y="540"/>
                    <a:pt x="0" y="540"/>
                  </a:cubicBezTo>
                  <a:cubicBezTo>
                    <a:pt x="236" y="1392"/>
                    <a:pt x="236" y="1392"/>
                    <a:pt x="236" y="1392"/>
                  </a:cubicBezTo>
                  <a:cubicBezTo>
                    <a:pt x="1466" y="1418"/>
                    <a:pt x="1466" y="1418"/>
                    <a:pt x="1466" y="1418"/>
                  </a:cubicBezTo>
                  <a:cubicBezTo>
                    <a:pt x="2181" y="1230"/>
                    <a:pt x="2181" y="1230"/>
                    <a:pt x="2181" y="1230"/>
                  </a:cubicBezTo>
                  <a:cubicBezTo>
                    <a:pt x="660" y="1230"/>
                    <a:pt x="660" y="1230"/>
                    <a:pt x="660" y="1230"/>
                  </a:cubicBezTo>
                  <a:cubicBezTo>
                    <a:pt x="497" y="1230"/>
                    <a:pt x="365" y="1098"/>
                    <a:pt x="365" y="935"/>
                  </a:cubicBezTo>
                  <a:cubicBezTo>
                    <a:pt x="365" y="0"/>
                    <a:pt x="365" y="0"/>
                    <a:pt x="365" y="0"/>
                  </a:cubicBezTo>
                </a:path>
              </a:pathLst>
            </a:custGeom>
            <a:solidFill>
              <a:srgbClr val="2C323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11">
              <a:extLst>
                <a:ext uri="{FF2B5EF4-FFF2-40B4-BE49-F238E27FC236}">
                  <a16:creationId xmlns:a16="http://schemas.microsoft.com/office/drawing/2014/main" id="{3FE22DA5-7CCD-4773-A54F-11DA2698F386}"/>
                </a:ext>
              </a:extLst>
            </p:cNvPr>
            <p:cNvSpPr>
              <a:spLocks/>
            </p:cNvSpPr>
            <p:nvPr/>
          </p:nvSpPr>
          <p:spPr bwMode="auto">
            <a:xfrm>
              <a:off x="3324226" y="6727825"/>
              <a:ext cx="1851025" cy="1652588"/>
            </a:xfrm>
            <a:custGeom>
              <a:avLst/>
              <a:gdLst>
                <a:gd name="T0" fmla="*/ 741 w 2158"/>
                <a:gd name="T1" fmla="*/ 0 h 1927"/>
                <a:gd name="T2" fmla="*/ 685 w 2158"/>
                <a:gd name="T3" fmla="*/ 5 h 1927"/>
                <a:gd name="T4" fmla="*/ 0 w 2158"/>
                <a:gd name="T5" fmla="*/ 697 h 1927"/>
                <a:gd name="T6" fmla="*/ 0 w 2158"/>
                <a:gd name="T7" fmla="*/ 1632 h 1927"/>
                <a:gd name="T8" fmla="*/ 295 w 2158"/>
                <a:gd name="T9" fmla="*/ 1927 h 1927"/>
                <a:gd name="T10" fmla="*/ 1816 w 2158"/>
                <a:gd name="T11" fmla="*/ 1927 h 1927"/>
                <a:gd name="T12" fmla="*/ 1976 w 2158"/>
                <a:gd name="T13" fmla="*/ 1885 h 1927"/>
                <a:gd name="T14" fmla="*/ 2122 w 2158"/>
                <a:gd name="T15" fmla="*/ 1680 h 1927"/>
                <a:gd name="T16" fmla="*/ 2093 w 2158"/>
                <a:gd name="T17" fmla="*/ 1611 h 1927"/>
                <a:gd name="T18" fmla="*/ 1976 w 2158"/>
                <a:gd name="T19" fmla="*/ 1562 h 1927"/>
                <a:gd name="T20" fmla="*/ 1894 w 2158"/>
                <a:gd name="T21" fmla="*/ 1574 h 1927"/>
                <a:gd name="T22" fmla="*/ 1221 w 2158"/>
                <a:gd name="T23" fmla="*/ 1748 h 1927"/>
                <a:gd name="T24" fmla="*/ 1906 w 2158"/>
                <a:gd name="T25" fmla="*/ 1524 h 1927"/>
                <a:gd name="T26" fmla="*/ 1831 w 2158"/>
                <a:gd name="T27" fmla="*/ 1418 h 1927"/>
                <a:gd name="T28" fmla="*/ 1831 w 2158"/>
                <a:gd name="T29" fmla="*/ 1169 h 1927"/>
                <a:gd name="T30" fmla="*/ 1174 w 2158"/>
                <a:gd name="T31" fmla="*/ 1334 h 1927"/>
                <a:gd name="T32" fmla="*/ 1831 w 2158"/>
                <a:gd name="T33" fmla="*/ 1129 h 1927"/>
                <a:gd name="T34" fmla="*/ 1831 w 2158"/>
                <a:gd name="T35" fmla="*/ 712 h 1927"/>
                <a:gd name="T36" fmla="*/ 967 w 2158"/>
                <a:gd name="T37" fmla="*/ 951 h 1927"/>
                <a:gd name="T38" fmla="*/ 1831 w 2158"/>
                <a:gd name="T39" fmla="*/ 656 h 1927"/>
                <a:gd name="T40" fmla="*/ 1831 w 2158"/>
                <a:gd name="T41" fmla="*/ 277 h 1927"/>
                <a:gd name="T42" fmla="*/ 582 w 2158"/>
                <a:gd name="T43" fmla="*/ 646 h 1927"/>
                <a:gd name="T44" fmla="*/ 862 w 2158"/>
                <a:gd name="T45" fmla="*/ 334 h 1927"/>
                <a:gd name="T46" fmla="*/ 907 w 2158"/>
                <a:gd name="T47" fmla="*/ 215 h 1927"/>
                <a:gd name="T48" fmla="*/ 741 w 2158"/>
                <a:gd name="T49" fmla="*/ 0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58" h="1927">
                  <a:moveTo>
                    <a:pt x="741" y="0"/>
                  </a:moveTo>
                  <a:cubicBezTo>
                    <a:pt x="709" y="0"/>
                    <a:pt x="685" y="5"/>
                    <a:pt x="685" y="5"/>
                  </a:cubicBezTo>
                  <a:cubicBezTo>
                    <a:pt x="595" y="84"/>
                    <a:pt x="232" y="457"/>
                    <a:pt x="0" y="697"/>
                  </a:cubicBezTo>
                  <a:cubicBezTo>
                    <a:pt x="0" y="1632"/>
                    <a:pt x="0" y="1632"/>
                    <a:pt x="0" y="1632"/>
                  </a:cubicBezTo>
                  <a:cubicBezTo>
                    <a:pt x="0" y="1795"/>
                    <a:pt x="132" y="1927"/>
                    <a:pt x="295" y="1927"/>
                  </a:cubicBezTo>
                  <a:cubicBezTo>
                    <a:pt x="1816" y="1927"/>
                    <a:pt x="1816" y="1927"/>
                    <a:pt x="1816" y="1927"/>
                  </a:cubicBezTo>
                  <a:cubicBezTo>
                    <a:pt x="1976" y="1885"/>
                    <a:pt x="1976" y="1885"/>
                    <a:pt x="1976" y="1885"/>
                  </a:cubicBezTo>
                  <a:cubicBezTo>
                    <a:pt x="2158" y="1826"/>
                    <a:pt x="2122" y="1680"/>
                    <a:pt x="2122" y="1680"/>
                  </a:cubicBezTo>
                  <a:cubicBezTo>
                    <a:pt x="2119" y="1653"/>
                    <a:pt x="2107" y="1630"/>
                    <a:pt x="2093" y="1611"/>
                  </a:cubicBezTo>
                  <a:cubicBezTo>
                    <a:pt x="2065" y="1575"/>
                    <a:pt x="2021" y="1562"/>
                    <a:pt x="1976" y="1562"/>
                  </a:cubicBezTo>
                  <a:cubicBezTo>
                    <a:pt x="1948" y="1562"/>
                    <a:pt x="1920" y="1566"/>
                    <a:pt x="1894" y="1574"/>
                  </a:cubicBezTo>
                  <a:cubicBezTo>
                    <a:pt x="1221" y="1748"/>
                    <a:pt x="1221" y="1748"/>
                    <a:pt x="1221" y="1748"/>
                  </a:cubicBezTo>
                  <a:cubicBezTo>
                    <a:pt x="1906" y="1524"/>
                    <a:pt x="1906" y="1524"/>
                    <a:pt x="1906" y="1524"/>
                  </a:cubicBezTo>
                  <a:cubicBezTo>
                    <a:pt x="1863" y="1508"/>
                    <a:pt x="1831" y="1467"/>
                    <a:pt x="1831" y="1418"/>
                  </a:cubicBezTo>
                  <a:cubicBezTo>
                    <a:pt x="1831" y="1169"/>
                    <a:pt x="1831" y="1169"/>
                    <a:pt x="1831" y="1169"/>
                  </a:cubicBezTo>
                  <a:cubicBezTo>
                    <a:pt x="1174" y="1334"/>
                    <a:pt x="1174" y="1334"/>
                    <a:pt x="1174" y="1334"/>
                  </a:cubicBezTo>
                  <a:cubicBezTo>
                    <a:pt x="1831" y="1129"/>
                    <a:pt x="1831" y="1129"/>
                    <a:pt x="1831" y="1129"/>
                  </a:cubicBezTo>
                  <a:cubicBezTo>
                    <a:pt x="1831" y="712"/>
                    <a:pt x="1831" y="712"/>
                    <a:pt x="1831" y="712"/>
                  </a:cubicBezTo>
                  <a:cubicBezTo>
                    <a:pt x="967" y="951"/>
                    <a:pt x="967" y="951"/>
                    <a:pt x="967" y="951"/>
                  </a:cubicBezTo>
                  <a:cubicBezTo>
                    <a:pt x="1831" y="656"/>
                    <a:pt x="1831" y="656"/>
                    <a:pt x="1831" y="656"/>
                  </a:cubicBezTo>
                  <a:cubicBezTo>
                    <a:pt x="1831" y="277"/>
                    <a:pt x="1831" y="277"/>
                    <a:pt x="1831" y="277"/>
                  </a:cubicBezTo>
                  <a:cubicBezTo>
                    <a:pt x="582" y="646"/>
                    <a:pt x="582" y="646"/>
                    <a:pt x="582" y="646"/>
                  </a:cubicBezTo>
                  <a:cubicBezTo>
                    <a:pt x="862" y="334"/>
                    <a:pt x="862" y="334"/>
                    <a:pt x="862" y="334"/>
                  </a:cubicBezTo>
                  <a:cubicBezTo>
                    <a:pt x="919" y="264"/>
                    <a:pt x="907" y="215"/>
                    <a:pt x="907" y="215"/>
                  </a:cubicBezTo>
                  <a:cubicBezTo>
                    <a:pt x="932" y="28"/>
                    <a:pt x="815" y="0"/>
                    <a:pt x="741" y="0"/>
                  </a:cubicBezTo>
                </a:path>
              </a:pathLst>
            </a:custGeom>
            <a:solidFill>
              <a:srgbClr val="AEAEA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212">
              <a:extLst>
                <a:ext uri="{FF2B5EF4-FFF2-40B4-BE49-F238E27FC236}">
                  <a16:creationId xmlns:a16="http://schemas.microsoft.com/office/drawing/2014/main" id="{9B99A962-5FE8-4203-BA79-64337164A95A}"/>
                </a:ext>
              </a:extLst>
            </p:cNvPr>
            <p:cNvSpPr>
              <a:spLocks noEditPoints="1"/>
            </p:cNvSpPr>
            <p:nvPr/>
          </p:nvSpPr>
          <p:spPr bwMode="auto">
            <a:xfrm>
              <a:off x="4894263" y="6950075"/>
              <a:ext cx="477838" cy="1084263"/>
            </a:xfrm>
            <a:custGeom>
              <a:avLst/>
              <a:gdLst>
                <a:gd name="T0" fmla="*/ 246 w 557"/>
                <a:gd name="T1" fmla="*/ 849 h 1266"/>
                <a:gd name="T2" fmla="*/ 239 w 557"/>
                <a:gd name="T3" fmla="*/ 868 h 1266"/>
                <a:gd name="T4" fmla="*/ 288 w 557"/>
                <a:gd name="T5" fmla="*/ 1128 h 1266"/>
                <a:gd name="T6" fmla="*/ 160 w 557"/>
                <a:gd name="T7" fmla="*/ 1177 h 1266"/>
                <a:gd name="T8" fmla="*/ 111 w 557"/>
                <a:gd name="T9" fmla="*/ 917 h 1266"/>
                <a:gd name="T10" fmla="*/ 0 w 557"/>
                <a:gd name="T11" fmla="*/ 911 h 1266"/>
                <a:gd name="T12" fmla="*/ 75 w 557"/>
                <a:gd name="T13" fmla="*/ 1266 h 1266"/>
                <a:gd name="T14" fmla="*/ 489 w 557"/>
                <a:gd name="T15" fmla="*/ 1120 h 1266"/>
                <a:gd name="T16" fmla="*/ 507 w 557"/>
                <a:gd name="T17" fmla="*/ 833 h 1266"/>
                <a:gd name="T18" fmla="*/ 427 w 557"/>
                <a:gd name="T19" fmla="*/ 353 h 1266"/>
                <a:gd name="T20" fmla="*/ 288 w 557"/>
                <a:gd name="T21" fmla="*/ 402 h 1266"/>
                <a:gd name="T22" fmla="*/ 160 w 557"/>
                <a:gd name="T23" fmla="*/ 451 h 1266"/>
                <a:gd name="T24" fmla="*/ 0 w 557"/>
                <a:gd name="T25" fmla="*/ 454 h 1266"/>
                <a:gd name="T26" fmla="*/ 184 w 557"/>
                <a:gd name="T27" fmla="*/ 814 h 1266"/>
                <a:gd name="T28" fmla="*/ 111 w 557"/>
                <a:gd name="T29" fmla="*/ 765 h 1266"/>
                <a:gd name="T30" fmla="*/ 160 w 557"/>
                <a:gd name="T31" fmla="*/ 505 h 1266"/>
                <a:gd name="T32" fmla="*/ 288 w 557"/>
                <a:gd name="T33" fmla="*/ 554 h 1266"/>
                <a:gd name="T34" fmla="*/ 284 w 557"/>
                <a:gd name="T35" fmla="*/ 783 h 1266"/>
                <a:gd name="T36" fmla="*/ 309 w 557"/>
                <a:gd name="T37" fmla="*/ 765 h 1266"/>
                <a:gd name="T38" fmla="*/ 358 w 557"/>
                <a:gd name="T39" fmla="*/ 505 h 1266"/>
                <a:gd name="T40" fmla="*/ 485 w 557"/>
                <a:gd name="T41" fmla="*/ 554 h 1266"/>
                <a:gd name="T42" fmla="*/ 507 w 557"/>
                <a:gd name="T43" fmla="*/ 697 h 1266"/>
                <a:gd name="T44" fmla="*/ 527 w 557"/>
                <a:gd name="T45" fmla="*/ 417 h 1266"/>
                <a:gd name="T46" fmla="*/ 512 w 557"/>
                <a:gd name="T47" fmla="*/ 372 h 1266"/>
                <a:gd name="T48" fmla="*/ 100 w 557"/>
                <a:gd name="T49" fmla="*/ 0 h 1266"/>
                <a:gd name="T50" fmla="*/ 0 w 557"/>
                <a:gd name="T51" fmla="*/ 19 h 1266"/>
                <a:gd name="T52" fmla="*/ 111 w 557"/>
                <a:gd name="T53" fmla="*/ 360 h 1266"/>
                <a:gd name="T54" fmla="*/ 160 w 557"/>
                <a:gd name="T55" fmla="*/ 142 h 1266"/>
                <a:gd name="T56" fmla="*/ 288 w 557"/>
                <a:gd name="T57" fmla="*/ 191 h 1266"/>
                <a:gd name="T58" fmla="*/ 297 w 557"/>
                <a:gd name="T59" fmla="*/ 149 h 1266"/>
                <a:gd name="T60" fmla="*/ 130 w 557"/>
                <a:gd name="T61" fmla="*/ 89 h 1266"/>
                <a:gd name="T62" fmla="*/ 116 w 557"/>
                <a:gd name="T63"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7" h="1266">
                  <a:moveTo>
                    <a:pt x="425" y="821"/>
                  </a:moveTo>
                  <a:cubicBezTo>
                    <a:pt x="360" y="821"/>
                    <a:pt x="287" y="838"/>
                    <a:pt x="246" y="849"/>
                  </a:cubicBezTo>
                  <a:cubicBezTo>
                    <a:pt x="171" y="868"/>
                    <a:pt x="171" y="868"/>
                    <a:pt x="171" y="868"/>
                  </a:cubicBezTo>
                  <a:cubicBezTo>
                    <a:pt x="239" y="868"/>
                    <a:pt x="239" y="868"/>
                    <a:pt x="239" y="868"/>
                  </a:cubicBezTo>
                  <a:cubicBezTo>
                    <a:pt x="266" y="868"/>
                    <a:pt x="288" y="890"/>
                    <a:pt x="288" y="917"/>
                  </a:cubicBezTo>
                  <a:cubicBezTo>
                    <a:pt x="288" y="1128"/>
                    <a:pt x="288" y="1128"/>
                    <a:pt x="288" y="1128"/>
                  </a:cubicBezTo>
                  <a:cubicBezTo>
                    <a:pt x="288" y="1155"/>
                    <a:pt x="266" y="1177"/>
                    <a:pt x="239" y="1177"/>
                  </a:cubicBezTo>
                  <a:cubicBezTo>
                    <a:pt x="160" y="1177"/>
                    <a:pt x="160" y="1177"/>
                    <a:pt x="160" y="1177"/>
                  </a:cubicBezTo>
                  <a:cubicBezTo>
                    <a:pt x="133" y="1177"/>
                    <a:pt x="111" y="1155"/>
                    <a:pt x="111" y="1128"/>
                  </a:cubicBezTo>
                  <a:cubicBezTo>
                    <a:pt x="111" y="917"/>
                    <a:pt x="111" y="917"/>
                    <a:pt x="111" y="917"/>
                  </a:cubicBezTo>
                  <a:cubicBezTo>
                    <a:pt x="111" y="901"/>
                    <a:pt x="118" y="887"/>
                    <a:pt x="130" y="878"/>
                  </a:cubicBezTo>
                  <a:cubicBezTo>
                    <a:pt x="0" y="911"/>
                    <a:pt x="0" y="911"/>
                    <a:pt x="0" y="911"/>
                  </a:cubicBezTo>
                  <a:cubicBezTo>
                    <a:pt x="0" y="1160"/>
                    <a:pt x="0" y="1160"/>
                    <a:pt x="0" y="1160"/>
                  </a:cubicBezTo>
                  <a:cubicBezTo>
                    <a:pt x="0" y="1209"/>
                    <a:pt x="32" y="1250"/>
                    <a:pt x="75" y="1266"/>
                  </a:cubicBezTo>
                  <a:cubicBezTo>
                    <a:pt x="372" y="1168"/>
                    <a:pt x="372" y="1168"/>
                    <a:pt x="372" y="1168"/>
                  </a:cubicBezTo>
                  <a:cubicBezTo>
                    <a:pt x="398" y="1161"/>
                    <a:pt x="466" y="1135"/>
                    <a:pt x="489" y="1120"/>
                  </a:cubicBezTo>
                  <a:cubicBezTo>
                    <a:pt x="495" y="1116"/>
                    <a:pt x="501" y="1112"/>
                    <a:pt x="507" y="1108"/>
                  </a:cubicBezTo>
                  <a:cubicBezTo>
                    <a:pt x="507" y="833"/>
                    <a:pt x="507" y="833"/>
                    <a:pt x="507" y="833"/>
                  </a:cubicBezTo>
                  <a:cubicBezTo>
                    <a:pt x="484" y="824"/>
                    <a:pt x="455" y="821"/>
                    <a:pt x="425" y="821"/>
                  </a:cubicBezTo>
                  <a:moveTo>
                    <a:pt x="427" y="353"/>
                  </a:moveTo>
                  <a:cubicBezTo>
                    <a:pt x="379" y="353"/>
                    <a:pt x="326" y="364"/>
                    <a:pt x="288" y="374"/>
                  </a:cubicBezTo>
                  <a:cubicBezTo>
                    <a:pt x="288" y="402"/>
                    <a:pt x="288" y="402"/>
                    <a:pt x="288" y="402"/>
                  </a:cubicBezTo>
                  <a:cubicBezTo>
                    <a:pt x="288" y="429"/>
                    <a:pt x="266" y="451"/>
                    <a:pt x="239" y="451"/>
                  </a:cubicBezTo>
                  <a:cubicBezTo>
                    <a:pt x="160" y="451"/>
                    <a:pt x="160" y="451"/>
                    <a:pt x="160" y="451"/>
                  </a:cubicBezTo>
                  <a:cubicBezTo>
                    <a:pt x="140" y="451"/>
                    <a:pt x="123" y="439"/>
                    <a:pt x="115" y="422"/>
                  </a:cubicBezTo>
                  <a:cubicBezTo>
                    <a:pt x="0" y="454"/>
                    <a:pt x="0" y="454"/>
                    <a:pt x="0" y="454"/>
                  </a:cubicBezTo>
                  <a:cubicBezTo>
                    <a:pt x="0" y="871"/>
                    <a:pt x="0" y="871"/>
                    <a:pt x="0" y="871"/>
                  </a:cubicBezTo>
                  <a:cubicBezTo>
                    <a:pt x="184" y="814"/>
                    <a:pt x="184" y="814"/>
                    <a:pt x="184" y="814"/>
                  </a:cubicBezTo>
                  <a:cubicBezTo>
                    <a:pt x="160" y="814"/>
                    <a:pt x="160" y="814"/>
                    <a:pt x="160" y="814"/>
                  </a:cubicBezTo>
                  <a:cubicBezTo>
                    <a:pt x="133" y="814"/>
                    <a:pt x="111" y="792"/>
                    <a:pt x="111" y="765"/>
                  </a:cubicBezTo>
                  <a:cubicBezTo>
                    <a:pt x="111" y="554"/>
                    <a:pt x="111" y="554"/>
                    <a:pt x="111" y="554"/>
                  </a:cubicBezTo>
                  <a:cubicBezTo>
                    <a:pt x="111" y="527"/>
                    <a:pt x="133" y="505"/>
                    <a:pt x="160" y="505"/>
                  </a:cubicBezTo>
                  <a:cubicBezTo>
                    <a:pt x="239" y="505"/>
                    <a:pt x="239" y="505"/>
                    <a:pt x="239" y="505"/>
                  </a:cubicBezTo>
                  <a:cubicBezTo>
                    <a:pt x="266" y="505"/>
                    <a:pt x="288" y="527"/>
                    <a:pt x="288" y="554"/>
                  </a:cubicBezTo>
                  <a:cubicBezTo>
                    <a:pt x="288" y="765"/>
                    <a:pt x="288" y="765"/>
                    <a:pt x="288" y="765"/>
                  </a:cubicBezTo>
                  <a:cubicBezTo>
                    <a:pt x="288" y="772"/>
                    <a:pt x="286" y="777"/>
                    <a:pt x="284" y="783"/>
                  </a:cubicBezTo>
                  <a:cubicBezTo>
                    <a:pt x="310" y="775"/>
                    <a:pt x="310" y="775"/>
                    <a:pt x="310" y="775"/>
                  </a:cubicBezTo>
                  <a:cubicBezTo>
                    <a:pt x="309" y="772"/>
                    <a:pt x="309" y="769"/>
                    <a:pt x="309" y="765"/>
                  </a:cubicBezTo>
                  <a:cubicBezTo>
                    <a:pt x="309" y="554"/>
                    <a:pt x="309" y="554"/>
                    <a:pt x="309" y="554"/>
                  </a:cubicBezTo>
                  <a:cubicBezTo>
                    <a:pt x="309" y="527"/>
                    <a:pt x="331" y="505"/>
                    <a:pt x="358" y="505"/>
                  </a:cubicBezTo>
                  <a:cubicBezTo>
                    <a:pt x="437" y="505"/>
                    <a:pt x="437" y="505"/>
                    <a:pt x="437" y="505"/>
                  </a:cubicBezTo>
                  <a:cubicBezTo>
                    <a:pt x="463" y="505"/>
                    <a:pt x="485" y="527"/>
                    <a:pt x="485" y="554"/>
                  </a:cubicBezTo>
                  <a:cubicBezTo>
                    <a:pt x="485" y="711"/>
                    <a:pt x="485" y="711"/>
                    <a:pt x="485" y="711"/>
                  </a:cubicBezTo>
                  <a:cubicBezTo>
                    <a:pt x="493" y="706"/>
                    <a:pt x="500" y="702"/>
                    <a:pt x="507" y="697"/>
                  </a:cubicBezTo>
                  <a:cubicBezTo>
                    <a:pt x="507" y="437"/>
                    <a:pt x="507" y="437"/>
                    <a:pt x="507" y="437"/>
                  </a:cubicBezTo>
                  <a:cubicBezTo>
                    <a:pt x="507" y="426"/>
                    <a:pt x="516" y="417"/>
                    <a:pt x="527" y="417"/>
                  </a:cubicBezTo>
                  <a:cubicBezTo>
                    <a:pt x="557" y="417"/>
                    <a:pt x="557" y="417"/>
                    <a:pt x="557" y="417"/>
                  </a:cubicBezTo>
                  <a:cubicBezTo>
                    <a:pt x="544" y="399"/>
                    <a:pt x="529" y="383"/>
                    <a:pt x="512" y="372"/>
                  </a:cubicBezTo>
                  <a:cubicBezTo>
                    <a:pt x="491" y="358"/>
                    <a:pt x="461" y="353"/>
                    <a:pt x="427" y="353"/>
                  </a:cubicBezTo>
                  <a:moveTo>
                    <a:pt x="100" y="0"/>
                  </a:moveTo>
                  <a:cubicBezTo>
                    <a:pt x="76" y="0"/>
                    <a:pt x="52" y="3"/>
                    <a:pt x="29" y="10"/>
                  </a:cubicBezTo>
                  <a:cubicBezTo>
                    <a:pt x="0" y="19"/>
                    <a:pt x="0" y="19"/>
                    <a:pt x="0" y="19"/>
                  </a:cubicBezTo>
                  <a:cubicBezTo>
                    <a:pt x="0" y="398"/>
                    <a:pt x="0" y="398"/>
                    <a:pt x="0" y="398"/>
                  </a:cubicBezTo>
                  <a:cubicBezTo>
                    <a:pt x="111" y="360"/>
                    <a:pt x="111" y="360"/>
                    <a:pt x="111" y="360"/>
                  </a:cubicBezTo>
                  <a:cubicBezTo>
                    <a:pt x="111" y="191"/>
                    <a:pt x="111" y="191"/>
                    <a:pt x="111" y="191"/>
                  </a:cubicBezTo>
                  <a:cubicBezTo>
                    <a:pt x="111" y="164"/>
                    <a:pt x="133" y="142"/>
                    <a:pt x="160" y="142"/>
                  </a:cubicBezTo>
                  <a:cubicBezTo>
                    <a:pt x="239" y="142"/>
                    <a:pt x="239" y="142"/>
                    <a:pt x="239" y="142"/>
                  </a:cubicBezTo>
                  <a:cubicBezTo>
                    <a:pt x="266" y="142"/>
                    <a:pt x="288" y="164"/>
                    <a:pt x="288" y="191"/>
                  </a:cubicBezTo>
                  <a:cubicBezTo>
                    <a:pt x="288" y="239"/>
                    <a:pt x="288" y="239"/>
                    <a:pt x="288" y="239"/>
                  </a:cubicBezTo>
                  <a:cubicBezTo>
                    <a:pt x="308" y="187"/>
                    <a:pt x="297" y="149"/>
                    <a:pt x="297" y="149"/>
                  </a:cubicBezTo>
                  <a:cubicBezTo>
                    <a:pt x="291" y="125"/>
                    <a:pt x="283" y="106"/>
                    <a:pt x="272" y="89"/>
                  </a:cubicBezTo>
                  <a:cubicBezTo>
                    <a:pt x="130" y="89"/>
                    <a:pt x="130" y="89"/>
                    <a:pt x="130" y="89"/>
                  </a:cubicBezTo>
                  <a:cubicBezTo>
                    <a:pt x="122" y="89"/>
                    <a:pt x="116" y="83"/>
                    <a:pt x="116" y="76"/>
                  </a:cubicBezTo>
                  <a:cubicBezTo>
                    <a:pt x="116" y="0"/>
                    <a:pt x="116" y="0"/>
                    <a:pt x="116" y="0"/>
                  </a:cubicBezTo>
                  <a:cubicBezTo>
                    <a:pt x="111" y="0"/>
                    <a:pt x="105" y="0"/>
                    <a:pt x="100" y="0"/>
                  </a:cubicBezTo>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213">
              <a:extLst>
                <a:ext uri="{FF2B5EF4-FFF2-40B4-BE49-F238E27FC236}">
                  <a16:creationId xmlns:a16="http://schemas.microsoft.com/office/drawing/2014/main" id="{BF17CB88-3E3F-45B4-9046-C14BBB6C7B66}"/>
                </a:ext>
              </a:extLst>
            </p:cNvPr>
            <p:cNvSpPr>
              <a:spLocks/>
            </p:cNvSpPr>
            <p:nvPr/>
          </p:nvSpPr>
          <p:spPr bwMode="auto">
            <a:xfrm>
              <a:off x="4994276" y="6950075"/>
              <a:ext cx="133350" cy="76200"/>
            </a:xfrm>
            <a:custGeom>
              <a:avLst/>
              <a:gdLst>
                <a:gd name="T0" fmla="*/ 0 w 156"/>
                <a:gd name="T1" fmla="*/ 0 h 89"/>
                <a:gd name="T2" fmla="*/ 0 w 156"/>
                <a:gd name="T3" fmla="*/ 76 h 89"/>
                <a:gd name="T4" fmla="*/ 14 w 156"/>
                <a:gd name="T5" fmla="*/ 89 h 89"/>
                <a:gd name="T6" fmla="*/ 156 w 156"/>
                <a:gd name="T7" fmla="*/ 89 h 89"/>
                <a:gd name="T8" fmla="*/ 40 w 156"/>
                <a:gd name="T9" fmla="*/ 7 h 89"/>
                <a:gd name="T10" fmla="*/ 0 w 156"/>
                <a:gd name="T11" fmla="*/ 0 h 89"/>
              </a:gdLst>
              <a:ahLst/>
              <a:cxnLst>
                <a:cxn ang="0">
                  <a:pos x="T0" y="T1"/>
                </a:cxn>
                <a:cxn ang="0">
                  <a:pos x="T2" y="T3"/>
                </a:cxn>
                <a:cxn ang="0">
                  <a:pos x="T4" y="T5"/>
                </a:cxn>
                <a:cxn ang="0">
                  <a:pos x="T6" y="T7"/>
                </a:cxn>
                <a:cxn ang="0">
                  <a:pos x="T8" y="T9"/>
                </a:cxn>
                <a:cxn ang="0">
                  <a:pos x="T10" y="T11"/>
                </a:cxn>
              </a:cxnLst>
              <a:rect l="0" t="0" r="r" b="b"/>
              <a:pathLst>
                <a:path w="156" h="89">
                  <a:moveTo>
                    <a:pt x="0" y="0"/>
                  </a:moveTo>
                  <a:cubicBezTo>
                    <a:pt x="0" y="76"/>
                    <a:pt x="0" y="76"/>
                    <a:pt x="0" y="76"/>
                  </a:cubicBezTo>
                  <a:cubicBezTo>
                    <a:pt x="0" y="83"/>
                    <a:pt x="6" y="89"/>
                    <a:pt x="14" y="89"/>
                  </a:cubicBezTo>
                  <a:cubicBezTo>
                    <a:pt x="156" y="89"/>
                    <a:pt x="156" y="89"/>
                    <a:pt x="156" y="89"/>
                  </a:cubicBezTo>
                  <a:cubicBezTo>
                    <a:pt x="126" y="40"/>
                    <a:pt x="81" y="17"/>
                    <a:pt x="40" y="7"/>
                  </a:cubicBezTo>
                  <a:cubicBezTo>
                    <a:pt x="27" y="3"/>
                    <a:pt x="14" y="1"/>
                    <a:pt x="0"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214">
              <a:extLst>
                <a:ext uri="{FF2B5EF4-FFF2-40B4-BE49-F238E27FC236}">
                  <a16:creationId xmlns:a16="http://schemas.microsoft.com/office/drawing/2014/main" id="{F5CC5F8A-F9CF-40B0-B8A6-B2B7A971886E}"/>
                </a:ext>
              </a:extLst>
            </p:cNvPr>
            <p:cNvSpPr>
              <a:spLocks noEditPoints="1"/>
            </p:cNvSpPr>
            <p:nvPr/>
          </p:nvSpPr>
          <p:spPr bwMode="auto">
            <a:xfrm>
              <a:off x="4989513" y="7070725"/>
              <a:ext cx="152400" cy="265113"/>
            </a:xfrm>
            <a:custGeom>
              <a:avLst/>
              <a:gdLst>
                <a:gd name="T0" fmla="*/ 177 w 177"/>
                <a:gd name="T1" fmla="*/ 232 h 309"/>
                <a:gd name="T2" fmla="*/ 166 w 177"/>
                <a:gd name="T3" fmla="*/ 235 h 309"/>
                <a:gd name="T4" fmla="*/ 4 w 177"/>
                <a:gd name="T5" fmla="*/ 280 h 309"/>
                <a:gd name="T6" fmla="*/ 49 w 177"/>
                <a:gd name="T7" fmla="*/ 309 h 309"/>
                <a:gd name="T8" fmla="*/ 128 w 177"/>
                <a:gd name="T9" fmla="*/ 309 h 309"/>
                <a:gd name="T10" fmla="*/ 177 w 177"/>
                <a:gd name="T11" fmla="*/ 260 h 309"/>
                <a:gd name="T12" fmla="*/ 177 w 177"/>
                <a:gd name="T13" fmla="*/ 232 h 309"/>
                <a:gd name="T14" fmla="*/ 128 w 177"/>
                <a:gd name="T15" fmla="*/ 0 h 309"/>
                <a:gd name="T16" fmla="*/ 49 w 177"/>
                <a:gd name="T17" fmla="*/ 0 h 309"/>
                <a:gd name="T18" fmla="*/ 0 w 177"/>
                <a:gd name="T19" fmla="*/ 49 h 309"/>
                <a:gd name="T20" fmla="*/ 0 w 177"/>
                <a:gd name="T21" fmla="*/ 218 h 309"/>
                <a:gd name="T22" fmla="*/ 25 w 177"/>
                <a:gd name="T23" fmla="*/ 210 h 309"/>
                <a:gd name="T24" fmla="*/ 166 w 177"/>
                <a:gd name="T25" fmla="*/ 119 h 309"/>
                <a:gd name="T26" fmla="*/ 177 w 177"/>
                <a:gd name="T27" fmla="*/ 97 h 309"/>
                <a:gd name="T28" fmla="*/ 177 w 177"/>
                <a:gd name="T29" fmla="*/ 49 h 309"/>
                <a:gd name="T30" fmla="*/ 128 w 177"/>
                <a:gd name="T3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309">
                  <a:moveTo>
                    <a:pt x="177" y="232"/>
                  </a:moveTo>
                  <a:cubicBezTo>
                    <a:pt x="173" y="233"/>
                    <a:pt x="170" y="234"/>
                    <a:pt x="166" y="235"/>
                  </a:cubicBezTo>
                  <a:cubicBezTo>
                    <a:pt x="4" y="280"/>
                    <a:pt x="4" y="280"/>
                    <a:pt x="4" y="280"/>
                  </a:cubicBezTo>
                  <a:cubicBezTo>
                    <a:pt x="12" y="297"/>
                    <a:pt x="29" y="309"/>
                    <a:pt x="49" y="309"/>
                  </a:cubicBezTo>
                  <a:cubicBezTo>
                    <a:pt x="128" y="309"/>
                    <a:pt x="128" y="309"/>
                    <a:pt x="128" y="309"/>
                  </a:cubicBezTo>
                  <a:cubicBezTo>
                    <a:pt x="155" y="309"/>
                    <a:pt x="177" y="287"/>
                    <a:pt x="177" y="260"/>
                  </a:cubicBezTo>
                  <a:cubicBezTo>
                    <a:pt x="177" y="232"/>
                    <a:pt x="177" y="232"/>
                    <a:pt x="177" y="232"/>
                  </a:cubicBezTo>
                  <a:moveTo>
                    <a:pt x="128" y="0"/>
                  </a:moveTo>
                  <a:cubicBezTo>
                    <a:pt x="49" y="0"/>
                    <a:pt x="49" y="0"/>
                    <a:pt x="49" y="0"/>
                  </a:cubicBezTo>
                  <a:cubicBezTo>
                    <a:pt x="22" y="0"/>
                    <a:pt x="0" y="22"/>
                    <a:pt x="0" y="49"/>
                  </a:cubicBezTo>
                  <a:cubicBezTo>
                    <a:pt x="0" y="218"/>
                    <a:pt x="0" y="218"/>
                    <a:pt x="0" y="218"/>
                  </a:cubicBezTo>
                  <a:cubicBezTo>
                    <a:pt x="25" y="210"/>
                    <a:pt x="25" y="210"/>
                    <a:pt x="25" y="210"/>
                  </a:cubicBezTo>
                  <a:cubicBezTo>
                    <a:pt x="85" y="192"/>
                    <a:pt x="136" y="174"/>
                    <a:pt x="166" y="119"/>
                  </a:cubicBezTo>
                  <a:cubicBezTo>
                    <a:pt x="170" y="112"/>
                    <a:pt x="174" y="104"/>
                    <a:pt x="177" y="97"/>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215">
              <a:extLst>
                <a:ext uri="{FF2B5EF4-FFF2-40B4-BE49-F238E27FC236}">
                  <a16:creationId xmlns:a16="http://schemas.microsoft.com/office/drawing/2014/main" id="{56B68A83-A7AE-4547-8BDD-619FDB0E9D3D}"/>
                </a:ext>
              </a:extLst>
            </p:cNvPr>
            <p:cNvSpPr>
              <a:spLocks/>
            </p:cNvSpPr>
            <p:nvPr/>
          </p:nvSpPr>
          <p:spPr bwMode="auto">
            <a:xfrm>
              <a:off x="4989513" y="7381875"/>
              <a:ext cx="152400" cy="265113"/>
            </a:xfrm>
            <a:custGeom>
              <a:avLst/>
              <a:gdLst>
                <a:gd name="T0" fmla="*/ 128 w 177"/>
                <a:gd name="T1" fmla="*/ 0 h 309"/>
                <a:gd name="T2" fmla="*/ 49 w 177"/>
                <a:gd name="T3" fmla="*/ 0 h 309"/>
                <a:gd name="T4" fmla="*/ 0 w 177"/>
                <a:gd name="T5" fmla="*/ 49 h 309"/>
                <a:gd name="T6" fmla="*/ 0 w 177"/>
                <a:gd name="T7" fmla="*/ 260 h 309"/>
                <a:gd name="T8" fmla="*/ 49 w 177"/>
                <a:gd name="T9" fmla="*/ 309 h 309"/>
                <a:gd name="T10" fmla="*/ 73 w 177"/>
                <a:gd name="T11" fmla="*/ 309 h 309"/>
                <a:gd name="T12" fmla="*/ 173 w 177"/>
                <a:gd name="T13" fmla="*/ 278 h 309"/>
                <a:gd name="T14" fmla="*/ 177 w 177"/>
                <a:gd name="T15" fmla="*/ 260 h 309"/>
                <a:gd name="T16" fmla="*/ 177 w 177"/>
                <a:gd name="T17" fmla="*/ 49 h 309"/>
                <a:gd name="T18" fmla="*/ 128 w 17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309">
                  <a:moveTo>
                    <a:pt x="128" y="0"/>
                  </a:moveTo>
                  <a:cubicBezTo>
                    <a:pt x="49" y="0"/>
                    <a:pt x="49" y="0"/>
                    <a:pt x="49" y="0"/>
                  </a:cubicBezTo>
                  <a:cubicBezTo>
                    <a:pt x="22" y="0"/>
                    <a:pt x="0" y="22"/>
                    <a:pt x="0" y="49"/>
                  </a:cubicBezTo>
                  <a:cubicBezTo>
                    <a:pt x="0" y="260"/>
                    <a:pt x="0" y="260"/>
                    <a:pt x="0" y="260"/>
                  </a:cubicBezTo>
                  <a:cubicBezTo>
                    <a:pt x="0" y="287"/>
                    <a:pt x="22" y="309"/>
                    <a:pt x="49" y="309"/>
                  </a:cubicBezTo>
                  <a:cubicBezTo>
                    <a:pt x="73" y="309"/>
                    <a:pt x="73" y="309"/>
                    <a:pt x="73" y="309"/>
                  </a:cubicBezTo>
                  <a:cubicBezTo>
                    <a:pt x="173" y="278"/>
                    <a:pt x="173" y="278"/>
                    <a:pt x="173" y="278"/>
                  </a:cubicBezTo>
                  <a:cubicBezTo>
                    <a:pt x="175" y="272"/>
                    <a:pt x="177" y="267"/>
                    <a:pt x="177" y="260"/>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216">
              <a:extLst>
                <a:ext uri="{FF2B5EF4-FFF2-40B4-BE49-F238E27FC236}">
                  <a16:creationId xmlns:a16="http://schemas.microsoft.com/office/drawing/2014/main" id="{DAD272E5-DB97-451B-BEF3-82D6F7D20F29}"/>
                </a:ext>
              </a:extLst>
            </p:cNvPr>
            <p:cNvSpPr>
              <a:spLocks/>
            </p:cNvSpPr>
            <p:nvPr/>
          </p:nvSpPr>
          <p:spPr bwMode="auto">
            <a:xfrm>
              <a:off x="5159376" y="7381875"/>
              <a:ext cx="150813" cy="231775"/>
            </a:xfrm>
            <a:custGeom>
              <a:avLst/>
              <a:gdLst>
                <a:gd name="T0" fmla="*/ 128 w 176"/>
                <a:gd name="T1" fmla="*/ 0 h 270"/>
                <a:gd name="T2" fmla="*/ 49 w 176"/>
                <a:gd name="T3" fmla="*/ 0 h 270"/>
                <a:gd name="T4" fmla="*/ 0 w 176"/>
                <a:gd name="T5" fmla="*/ 49 h 270"/>
                <a:gd name="T6" fmla="*/ 0 w 176"/>
                <a:gd name="T7" fmla="*/ 260 h 270"/>
                <a:gd name="T8" fmla="*/ 1 w 176"/>
                <a:gd name="T9" fmla="*/ 270 h 270"/>
                <a:gd name="T10" fmla="*/ 126 w 176"/>
                <a:gd name="T11" fmla="*/ 231 h 270"/>
                <a:gd name="T12" fmla="*/ 176 w 176"/>
                <a:gd name="T13" fmla="*/ 206 h 270"/>
                <a:gd name="T14" fmla="*/ 176 w 176"/>
                <a:gd name="T15" fmla="*/ 49 h 270"/>
                <a:gd name="T16" fmla="*/ 128 w 176"/>
                <a:gd name="T17"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270">
                  <a:moveTo>
                    <a:pt x="128" y="0"/>
                  </a:moveTo>
                  <a:cubicBezTo>
                    <a:pt x="49" y="0"/>
                    <a:pt x="49" y="0"/>
                    <a:pt x="49" y="0"/>
                  </a:cubicBezTo>
                  <a:cubicBezTo>
                    <a:pt x="22" y="0"/>
                    <a:pt x="0" y="22"/>
                    <a:pt x="0" y="49"/>
                  </a:cubicBezTo>
                  <a:cubicBezTo>
                    <a:pt x="0" y="260"/>
                    <a:pt x="0" y="260"/>
                    <a:pt x="0" y="260"/>
                  </a:cubicBezTo>
                  <a:cubicBezTo>
                    <a:pt x="0" y="264"/>
                    <a:pt x="0" y="267"/>
                    <a:pt x="1" y="270"/>
                  </a:cubicBezTo>
                  <a:cubicBezTo>
                    <a:pt x="126" y="231"/>
                    <a:pt x="126" y="231"/>
                    <a:pt x="126" y="231"/>
                  </a:cubicBezTo>
                  <a:cubicBezTo>
                    <a:pt x="145" y="224"/>
                    <a:pt x="162" y="215"/>
                    <a:pt x="176" y="206"/>
                  </a:cubicBezTo>
                  <a:cubicBezTo>
                    <a:pt x="176" y="49"/>
                    <a:pt x="176" y="49"/>
                    <a:pt x="176" y="49"/>
                  </a:cubicBezTo>
                  <a:cubicBezTo>
                    <a:pt x="176" y="22"/>
                    <a:pt x="154"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217">
              <a:extLst>
                <a:ext uri="{FF2B5EF4-FFF2-40B4-BE49-F238E27FC236}">
                  <a16:creationId xmlns:a16="http://schemas.microsoft.com/office/drawing/2014/main" id="{08FF186C-401C-4DF4-8461-5963019B551E}"/>
                </a:ext>
              </a:extLst>
            </p:cNvPr>
            <p:cNvSpPr>
              <a:spLocks/>
            </p:cNvSpPr>
            <p:nvPr/>
          </p:nvSpPr>
          <p:spPr bwMode="auto">
            <a:xfrm>
              <a:off x="4989513" y="7693025"/>
              <a:ext cx="152400" cy="265113"/>
            </a:xfrm>
            <a:custGeom>
              <a:avLst/>
              <a:gdLst>
                <a:gd name="T0" fmla="*/ 128 w 177"/>
                <a:gd name="T1" fmla="*/ 0 h 309"/>
                <a:gd name="T2" fmla="*/ 60 w 177"/>
                <a:gd name="T3" fmla="*/ 0 h 309"/>
                <a:gd name="T4" fmla="*/ 19 w 177"/>
                <a:gd name="T5" fmla="*/ 10 h 309"/>
                <a:gd name="T6" fmla="*/ 0 w 177"/>
                <a:gd name="T7" fmla="*/ 49 h 309"/>
                <a:gd name="T8" fmla="*/ 0 w 177"/>
                <a:gd name="T9" fmla="*/ 260 h 309"/>
                <a:gd name="T10" fmla="*/ 49 w 177"/>
                <a:gd name="T11" fmla="*/ 309 h 309"/>
                <a:gd name="T12" fmla="*/ 128 w 177"/>
                <a:gd name="T13" fmla="*/ 309 h 309"/>
                <a:gd name="T14" fmla="*/ 177 w 177"/>
                <a:gd name="T15" fmla="*/ 260 h 309"/>
                <a:gd name="T16" fmla="*/ 177 w 177"/>
                <a:gd name="T17" fmla="*/ 49 h 309"/>
                <a:gd name="T18" fmla="*/ 128 w 17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309">
                  <a:moveTo>
                    <a:pt x="128" y="0"/>
                  </a:moveTo>
                  <a:cubicBezTo>
                    <a:pt x="60" y="0"/>
                    <a:pt x="60" y="0"/>
                    <a:pt x="60" y="0"/>
                  </a:cubicBezTo>
                  <a:cubicBezTo>
                    <a:pt x="19" y="10"/>
                    <a:pt x="19" y="10"/>
                    <a:pt x="19" y="10"/>
                  </a:cubicBezTo>
                  <a:cubicBezTo>
                    <a:pt x="7" y="19"/>
                    <a:pt x="0" y="33"/>
                    <a:pt x="0" y="49"/>
                  </a:cubicBezTo>
                  <a:cubicBezTo>
                    <a:pt x="0" y="260"/>
                    <a:pt x="0" y="260"/>
                    <a:pt x="0" y="260"/>
                  </a:cubicBezTo>
                  <a:cubicBezTo>
                    <a:pt x="0" y="287"/>
                    <a:pt x="22" y="309"/>
                    <a:pt x="49" y="309"/>
                  </a:cubicBezTo>
                  <a:cubicBezTo>
                    <a:pt x="128" y="309"/>
                    <a:pt x="128" y="309"/>
                    <a:pt x="128" y="309"/>
                  </a:cubicBezTo>
                  <a:cubicBezTo>
                    <a:pt x="155" y="309"/>
                    <a:pt x="177" y="287"/>
                    <a:pt x="177" y="260"/>
                  </a:cubicBezTo>
                  <a:cubicBezTo>
                    <a:pt x="177" y="49"/>
                    <a:pt x="177" y="49"/>
                    <a:pt x="177" y="49"/>
                  </a:cubicBezTo>
                  <a:cubicBezTo>
                    <a:pt x="177" y="22"/>
                    <a:pt x="155" y="0"/>
                    <a:pt x="12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18">
              <a:extLst>
                <a:ext uri="{FF2B5EF4-FFF2-40B4-BE49-F238E27FC236}">
                  <a16:creationId xmlns:a16="http://schemas.microsoft.com/office/drawing/2014/main" id="{4103B704-5239-4BEF-9C7E-68FAE33B05E0}"/>
                </a:ext>
              </a:extLst>
            </p:cNvPr>
            <p:cNvSpPr>
              <a:spLocks noEditPoints="1"/>
            </p:cNvSpPr>
            <p:nvPr/>
          </p:nvSpPr>
          <p:spPr bwMode="auto">
            <a:xfrm>
              <a:off x="5329238" y="7307263"/>
              <a:ext cx="92075" cy="592138"/>
            </a:xfrm>
            <a:custGeom>
              <a:avLst/>
              <a:gdLst>
                <a:gd name="T0" fmla="*/ 0 w 108"/>
                <a:gd name="T1" fmla="*/ 416 h 691"/>
                <a:gd name="T2" fmla="*/ 0 w 108"/>
                <a:gd name="T3" fmla="*/ 691 h 691"/>
                <a:gd name="T4" fmla="*/ 67 w 108"/>
                <a:gd name="T5" fmla="*/ 522 h 691"/>
                <a:gd name="T6" fmla="*/ 40 w 108"/>
                <a:gd name="T7" fmla="*/ 446 h 691"/>
                <a:gd name="T8" fmla="*/ 0 w 108"/>
                <a:gd name="T9" fmla="*/ 416 h 691"/>
                <a:gd name="T10" fmla="*/ 50 w 108"/>
                <a:gd name="T11" fmla="*/ 0 h 691"/>
                <a:gd name="T12" fmla="*/ 20 w 108"/>
                <a:gd name="T13" fmla="*/ 0 h 691"/>
                <a:gd name="T14" fmla="*/ 0 w 108"/>
                <a:gd name="T15" fmla="*/ 20 h 691"/>
                <a:gd name="T16" fmla="*/ 0 w 108"/>
                <a:gd name="T17" fmla="*/ 280 h 691"/>
                <a:gd name="T18" fmla="*/ 91 w 108"/>
                <a:gd name="T19" fmla="*/ 131 h 691"/>
                <a:gd name="T20" fmla="*/ 50 w 108"/>
                <a:gd name="T21" fmla="*/ 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691">
                  <a:moveTo>
                    <a:pt x="0" y="416"/>
                  </a:moveTo>
                  <a:cubicBezTo>
                    <a:pt x="0" y="691"/>
                    <a:pt x="0" y="691"/>
                    <a:pt x="0" y="691"/>
                  </a:cubicBezTo>
                  <a:cubicBezTo>
                    <a:pt x="108" y="609"/>
                    <a:pt x="67" y="522"/>
                    <a:pt x="67" y="522"/>
                  </a:cubicBezTo>
                  <a:cubicBezTo>
                    <a:pt x="62" y="494"/>
                    <a:pt x="54" y="466"/>
                    <a:pt x="40" y="446"/>
                  </a:cubicBezTo>
                  <a:cubicBezTo>
                    <a:pt x="30" y="433"/>
                    <a:pt x="16" y="423"/>
                    <a:pt x="0" y="416"/>
                  </a:cubicBezTo>
                  <a:moveTo>
                    <a:pt x="50" y="0"/>
                  </a:moveTo>
                  <a:cubicBezTo>
                    <a:pt x="20" y="0"/>
                    <a:pt x="20" y="0"/>
                    <a:pt x="20" y="0"/>
                  </a:cubicBezTo>
                  <a:cubicBezTo>
                    <a:pt x="9" y="0"/>
                    <a:pt x="0" y="9"/>
                    <a:pt x="0" y="20"/>
                  </a:cubicBezTo>
                  <a:cubicBezTo>
                    <a:pt x="0" y="280"/>
                    <a:pt x="0" y="280"/>
                    <a:pt x="0" y="280"/>
                  </a:cubicBezTo>
                  <a:cubicBezTo>
                    <a:pt x="85" y="216"/>
                    <a:pt x="91" y="131"/>
                    <a:pt x="91" y="131"/>
                  </a:cubicBezTo>
                  <a:cubicBezTo>
                    <a:pt x="91" y="83"/>
                    <a:pt x="75" y="36"/>
                    <a:pt x="50"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219">
              <a:extLst>
                <a:ext uri="{FF2B5EF4-FFF2-40B4-BE49-F238E27FC236}">
                  <a16:creationId xmlns:a16="http://schemas.microsoft.com/office/drawing/2014/main" id="{E65CE923-4765-4C7E-9774-F13D53DC4A9D}"/>
                </a:ext>
              </a:extLst>
            </p:cNvPr>
            <p:cNvSpPr>
              <a:spLocks/>
            </p:cNvSpPr>
            <p:nvPr/>
          </p:nvSpPr>
          <p:spPr bwMode="auto">
            <a:xfrm>
              <a:off x="3017838" y="6716713"/>
              <a:ext cx="2413000" cy="1998663"/>
            </a:xfrm>
            <a:custGeom>
              <a:avLst/>
              <a:gdLst>
                <a:gd name="T0" fmla="*/ 0 w 2816"/>
                <a:gd name="T1" fmla="*/ 1290 h 2330"/>
                <a:gd name="T2" fmla="*/ 79 w 2816"/>
                <a:gd name="T3" fmla="*/ 1270 h 2330"/>
                <a:gd name="T4" fmla="*/ 165 w 2816"/>
                <a:gd name="T5" fmla="*/ 957 h 2330"/>
                <a:gd name="T6" fmla="*/ 1050 w 2816"/>
                <a:gd name="T7" fmla="*/ 59 h 2330"/>
                <a:gd name="T8" fmla="*/ 1272 w 2816"/>
                <a:gd name="T9" fmla="*/ 269 h 2330"/>
                <a:gd name="T10" fmla="*/ 1228 w 2816"/>
                <a:gd name="T11" fmla="*/ 387 h 2330"/>
                <a:gd name="T12" fmla="*/ 947 w 2816"/>
                <a:gd name="T13" fmla="*/ 700 h 2330"/>
                <a:gd name="T14" fmla="*/ 2225 w 2816"/>
                <a:gd name="T15" fmla="*/ 322 h 2330"/>
                <a:gd name="T16" fmla="*/ 2352 w 2816"/>
                <a:gd name="T17" fmla="*/ 318 h 2330"/>
                <a:gd name="T18" fmla="*/ 2493 w 2816"/>
                <a:gd name="T19" fmla="*/ 460 h 2330"/>
                <a:gd name="T20" fmla="*/ 2473 w 2816"/>
                <a:gd name="T21" fmla="*/ 573 h 2330"/>
                <a:gd name="T22" fmla="*/ 2332 w 2816"/>
                <a:gd name="T23" fmla="*/ 663 h 2330"/>
                <a:gd name="T24" fmla="*/ 1332 w 2816"/>
                <a:gd name="T25" fmla="*/ 1004 h 2330"/>
                <a:gd name="T26" fmla="*/ 2473 w 2816"/>
                <a:gd name="T27" fmla="*/ 689 h 2330"/>
                <a:gd name="T28" fmla="*/ 2709 w 2816"/>
                <a:gd name="T29" fmla="*/ 684 h 2330"/>
                <a:gd name="T30" fmla="*/ 2794 w 2816"/>
                <a:gd name="T31" fmla="*/ 860 h 2330"/>
                <a:gd name="T32" fmla="*/ 2631 w 2816"/>
                <a:gd name="T33" fmla="*/ 1047 h 2330"/>
                <a:gd name="T34" fmla="*/ 1539 w 2816"/>
                <a:gd name="T35" fmla="*/ 1388 h 2330"/>
                <a:gd name="T36" fmla="*/ 2442 w 2816"/>
                <a:gd name="T37" fmla="*/ 1160 h 2330"/>
                <a:gd name="T38" fmla="*/ 2743 w 2816"/>
                <a:gd name="T39" fmla="*/ 1175 h 2330"/>
                <a:gd name="T40" fmla="*/ 2771 w 2816"/>
                <a:gd name="T41" fmla="*/ 1251 h 2330"/>
                <a:gd name="T42" fmla="*/ 2685 w 2816"/>
                <a:gd name="T43" fmla="*/ 1432 h 2330"/>
                <a:gd name="T44" fmla="*/ 2568 w 2816"/>
                <a:gd name="T45" fmla="*/ 1480 h 2330"/>
                <a:gd name="T46" fmla="*/ 1587 w 2816"/>
                <a:gd name="T47" fmla="*/ 1802 h 2330"/>
                <a:gd name="T48" fmla="*/ 2259 w 2816"/>
                <a:gd name="T49" fmla="*/ 1627 h 2330"/>
                <a:gd name="T50" fmla="*/ 2458 w 2816"/>
                <a:gd name="T51" fmla="*/ 1665 h 2330"/>
                <a:gd name="T52" fmla="*/ 2487 w 2816"/>
                <a:gd name="T53" fmla="*/ 1734 h 2330"/>
                <a:gd name="T54" fmla="*/ 2341 w 2816"/>
                <a:gd name="T55" fmla="*/ 1939 h 2330"/>
                <a:gd name="T56" fmla="*/ 1141 w 2816"/>
                <a:gd name="T57" fmla="*/ 2254 h 2330"/>
                <a:gd name="T58" fmla="*/ 866 w 2816"/>
                <a:gd name="T59" fmla="*/ 2310 h 2330"/>
                <a:gd name="T60" fmla="*/ 644 w 2816"/>
                <a:gd name="T61" fmla="*/ 2323 h 2330"/>
                <a:gd name="T62" fmla="*/ 482 w 2816"/>
                <a:gd name="T63" fmla="*/ 2284 h 2330"/>
                <a:gd name="T64" fmla="*/ 367 w 2816"/>
                <a:gd name="T65" fmla="*/ 2215 h 2330"/>
                <a:gd name="T66" fmla="*/ 265 w 2816"/>
                <a:gd name="T67" fmla="*/ 2247 h 2330"/>
                <a:gd name="T68" fmla="*/ 0 w 2816"/>
                <a:gd name="T69" fmla="*/ 1290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6" h="2330">
                  <a:moveTo>
                    <a:pt x="0" y="1290"/>
                  </a:moveTo>
                  <a:cubicBezTo>
                    <a:pt x="79" y="1270"/>
                    <a:pt x="79" y="1270"/>
                    <a:pt x="79" y="1270"/>
                  </a:cubicBezTo>
                  <a:cubicBezTo>
                    <a:pt x="79" y="1270"/>
                    <a:pt x="72" y="1049"/>
                    <a:pt x="165" y="957"/>
                  </a:cubicBezTo>
                  <a:cubicBezTo>
                    <a:pt x="165" y="957"/>
                    <a:pt x="915" y="177"/>
                    <a:pt x="1050" y="59"/>
                  </a:cubicBezTo>
                  <a:cubicBezTo>
                    <a:pt x="1050" y="59"/>
                    <a:pt x="1308" y="0"/>
                    <a:pt x="1272" y="269"/>
                  </a:cubicBezTo>
                  <a:cubicBezTo>
                    <a:pt x="1272" y="269"/>
                    <a:pt x="1284" y="317"/>
                    <a:pt x="1228" y="387"/>
                  </a:cubicBezTo>
                  <a:cubicBezTo>
                    <a:pt x="947" y="700"/>
                    <a:pt x="947" y="700"/>
                    <a:pt x="947" y="700"/>
                  </a:cubicBezTo>
                  <a:cubicBezTo>
                    <a:pt x="2225" y="322"/>
                    <a:pt x="2225" y="322"/>
                    <a:pt x="2225" y="322"/>
                  </a:cubicBezTo>
                  <a:cubicBezTo>
                    <a:pt x="2267" y="309"/>
                    <a:pt x="2311" y="308"/>
                    <a:pt x="2352" y="318"/>
                  </a:cubicBezTo>
                  <a:cubicBezTo>
                    <a:pt x="2407" y="332"/>
                    <a:pt x="2469" y="368"/>
                    <a:pt x="2493" y="460"/>
                  </a:cubicBezTo>
                  <a:cubicBezTo>
                    <a:pt x="2493" y="460"/>
                    <a:pt x="2507" y="510"/>
                    <a:pt x="2473" y="573"/>
                  </a:cubicBezTo>
                  <a:cubicBezTo>
                    <a:pt x="2443" y="627"/>
                    <a:pt x="2392" y="645"/>
                    <a:pt x="2332" y="663"/>
                  </a:cubicBezTo>
                  <a:cubicBezTo>
                    <a:pt x="1332" y="1004"/>
                    <a:pt x="1332" y="1004"/>
                    <a:pt x="1332" y="1004"/>
                  </a:cubicBezTo>
                  <a:cubicBezTo>
                    <a:pt x="2473" y="689"/>
                    <a:pt x="2473" y="689"/>
                    <a:pt x="2473" y="689"/>
                  </a:cubicBezTo>
                  <a:cubicBezTo>
                    <a:pt x="2537" y="670"/>
                    <a:pt x="2654" y="647"/>
                    <a:pt x="2709" y="684"/>
                  </a:cubicBezTo>
                  <a:cubicBezTo>
                    <a:pt x="2755" y="715"/>
                    <a:pt x="2795" y="786"/>
                    <a:pt x="2794" y="860"/>
                  </a:cubicBezTo>
                  <a:cubicBezTo>
                    <a:pt x="2794" y="860"/>
                    <a:pt x="2785" y="987"/>
                    <a:pt x="2631" y="1047"/>
                  </a:cubicBezTo>
                  <a:cubicBezTo>
                    <a:pt x="1539" y="1388"/>
                    <a:pt x="1539" y="1388"/>
                    <a:pt x="1539" y="1388"/>
                  </a:cubicBezTo>
                  <a:cubicBezTo>
                    <a:pt x="2442" y="1160"/>
                    <a:pt x="2442" y="1160"/>
                    <a:pt x="2442" y="1160"/>
                  </a:cubicBezTo>
                  <a:cubicBezTo>
                    <a:pt x="2515" y="1140"/>
                    <a:pt x="2690" y="1102"/>
                    <a:pt x="2743" y="1175"/>
                  </a:cubicBezTo>
                  <a:cubicBezTo>
                    <a:pt x="2757" y="1194"/>
                    <a:pt x="2765" y="1223"/>
                    <a:pt x="2771" y="1251"/>
                  </a:cubicBezTo>
                  <a:cubicBezTo>
                    <a:pt x="2771" y="1251"/>
                    <a:pt x="2816" y="1347"/>
                    <a:pt x="2685" y="1432"/>
                  </a:cubicBezTo>
                  <a:cubicBezTo>
                    <a:pt x="2662" y="1447"/>
                    <a:pt x="2594" y="1472"/>
                    <a:pt x="2568" y="1480"/>
                  </a:cubicBezTo>
                  <a:cubicBezTo>
                    <a:pt x="1587" y="1802"/>
                    <a:pt x="1587" y="1802"/>
                    <a:pt x="1587" y="1802"/>
                  </a:cubicBezTo>
                  <a:cubicBezTo>
                    <a:pt x="2259" y="1627"/>
                    <a:pt x="2259" y="1627"/>
                    <a:pt x="2259" y="1627"/>
                  </a:cubicBezTo>
                  <a:cubicBezTo>
                    <a:pt x="2329" y="1607"/>
                    <a:pt x="2413" y="1607"/>
                    <a:pt x="2458" y="1665"/>
                  </a:cubicBezTo>
                  <a:cubicBezTo>
                    <a:pt x="2472" y="1684"/>
                    <a:pt x="2484" y="1707"/>
                    <a:pt x="2487" y="1734"/>
                  </a:cubicBezTo>
                  <a:cubicBezTo>
                    <a:pt x="2487" y="1734"/>
                    <a:pt x="2523" y="1880"/>
                    <a:pt x="2341" y="1939"/>
                  </a:cubicBezTo>
                  <a:cubicBezTo>
                    <a:pt x="1141" y="2254"/>
                    <a:pt x="1141" y="2254"/>
                    <a:pt x="1141" y="2254"/>
                  </a:cubicBezTo>
                  <a:cubicBezTo>
                    <a:pt x="866" y="2310"/>
                    <a:pt x="866" y="2310"/>
                    <a:pt x="866" y="2310"/>
                  </a:cubicBezTo>
                  <a:cubicBezTo>
                    <a:pt x="793" y="2325"/>
                    <a:pt x="718" y="2330"/>
                    <a:pt x="644" y="2323"/>
                  </a:cubicBezTo>
                  <a:cubicBezTo>
                    <a:pt x="592" y="2318"/>
                    <a:pt x="535" y="2306"/>
                    <a:pt x="482" y="2284"/>
                  </a:cubicBezTo>
                  <a:cubicBezTo>
                    <a:pt x="482" y="2284"/>
                    <a:pt x="376" y="2243"/>
                    <a:pt x="367" y="2215"/>
                  </a:cubicBezTo>
                  <a:cubicBezTo>
                    <a:pt x="265" y="2247"/>
                    <a:pt x="265" y="2247"/>
                    <a:pt x="265" y="2247"/>
                  </a:cubicBezTo>
                  <a:lnTo>
                    <a:pt x="0" y="1290"/>
                  </a:lnTo>
                  <a:close/>
                </a:path>
              </a:pathLst>
            </a:custGeom>
            <a:solidFill>
              <a:srgbClr val="EDBE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220">
              <a:extLst>
                <a:ext uri="{FF2B5EF4-FFF2-40B4-BE49-F238E27FC236}">
                  <a16:creationId xmlns:a16="http://schemas.microsoft.com/office/drawing/2014/main" id="{D891158F-09A0-42C2-8691-1D9C7F198168}"/>
                </a:ext>
              </a:extLst>
            </p:cNvPr>
            <p:cNvSpPr>
              <a:spLocks/>
            </p:cNvSpPr>
            <p:nvPr/>
          </p:nvSpPr>
          <p:spPr bwMode="auto">
            <a:xfrm>
              <a:off x="2911476" y="7688263"/>
              <a:ext cx="436563" cy="1081088"/>
            </a:xfrm>
            <a:custGeom>
              <a:avLst/>
              <a:gdLst>
                <a:gd name="T0" fmla="*/ 202 w 275"/>
                <a:gd name="T1" fmla="*/ 681 h 681"/>
                <a:gd name="T2" fmla="*/ 275 w 275"/>
                <a:gd name="T3" fmla="*/ 659 h 681"/>
                <a:gd name="T4" fmla="*/ 73 w 275"/>
                <a:gd name="T5" fmla="*/ 0 h 681"/>
                <a:gd name="T6" fmla="*/ 0 w 275"/>
                <a:gd name="T7" fmla="*/ 22 h 681"/>
                <a:gd name="T8" fmla="*/ 202 w 275"/>
                <a:gd name="T9" fmla="*/ 681 h 681"/>
              </a:gdLst>
              <a:ahLst/>
              <a:cxnLst>
                <a:cxn ang="0">
                  <a:pos x="T0" y="T1"/>
                </a:cxn>
                <a:cxn ang="0">
                  <a:pos x="T2" y="T3"/>
                </a:cxn>
                <a:cxn ang="0">
                  <a:pos x="T4" y="T5"/>
                </a:cxn>
                <a:cxn ang="0">
                  <a:pos x="T6" y="T7"/>
                </a:cxn>
                <a:cxn ang="0">
                  <a:pos x="T8" y="T9"/>
                </a:cxn>
              </a:cxnLst>
              <a:rect l="0" t="0" r="r" b="b"/>
              <a:pathLst>
                <a:path w="275" h="681">
                  <a:moveTo>
                    <a:pt x="202" y="681"/>
                  </a:moveTo>
                  <a:lnTo>
                    <a:pt x="275" y="659"/>
                  </a:lnTo>
                  <a:lnTo>
                    <a:pt x="73" y="0"/>
                  </a:lnTo>
                  <a:lnTo>
                    <a:pt x="0" y="22"/>
                  </a:lnTo>
                  <a:lnTo>
                    <a:pt x="202" y="68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221">
              <a:extLst>
                <a:ext uri="{FF2B5EF4-FFF2-40B4-BE49-F238E27FC236}">
                  <a16:creationId xmlns:a16="http://schemas.microsoft.com/office/drawing/2014/main" id="{E7023C81-FF72-4153-9CF8-D6101EACD015}"/>
                </a:ext>
              </a:extLst>
            </p:cNvPr>
            <p:cNvSpPr>
              <a:spLocks/>
            </p:cNvSpPr>
            <p:nvPr/>
          </p:nvSpPr>
          <p:spPr bwMode="auto">
            <a:xfrm>
              <a:off x="1588" y="7659688"/>
              <a:ext cx="3252788" cy="1952625"/>
            </a:xfrm>
            <a:custGeom>
              <a:avLst/>
              <a:gdLst>
                <a:gd name="T0" fmla="*/ 3795 w 3795"/>
                <a:gd name="T1" fmla="*/ 1297 h 2276"/>
                <a:gd name="T2" fmla="*/ 3621 w 3795"/>
                <a:gd name="T3" fmla="*/ 1341 h 2276"/>
                <a:gd name="T4" fmla="*/ 925 w 3795"/>
                <a:gd name="T5" fmla="*/ 2062 h 2276"/>
                <a:gd name="T6" fmla="*/ 0 w 3795"/>
                <a:gd name="T7" fmla="*/ 2276 h 2276"/>
                <a:gd name="T8" fmla="*/ 0 w 3795"/>
                <a:gd name="T9" fmla="*/ 648 h 2276"/>
                <a:gd name="T10" fmla="*/ 2579 w 3795"/>
                <a:gd name="T11" fmla="*/ 207 h 2276"/>
                <a:gd name="T12" fmla="*/ 3394 w 3795"/>
                <a:gd name="T13" fmla="*/ 0 h 2276"/>
                <a:gd name="T14" fmla="*/ 3482 w 3795"/>
                <a:gd name="T15" fmla="*/ 281 h 2276"/>
                <a:gd name="T16" fmla="*/ 3795 w 3795"/>
                <a:gd name="T17" fmla="*/ 1297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5" h="2276">
                  <a:moveTo>
                    <a:pt x="3795" y="1297"/>
                  </a:moveTo>
                  <a:cubicBezTo>
                    <a:pt x="3621" y="1341"/>
                    <a:pt x="3621" y="1341"/>
                    <a:pt x="3621" y="1341"/>
                  </a:cubicBezTo>
                  <a:cubicBezTo>
                    <a:pt x="3621" y="1341"/>
                    <a:pt x="2152" y="1756"/>
                    <a:pt x="925" y="2062"/>
                  </a:cubicBezTo>
                  <a:cubicBezTo>
                    <a:pt x="526" y="2162"/>
                    <a:pt x="187" y="2240"/>
                    <a:pt x="0" y="2276"/>
                  </a:cubicBezTo>
                  <a:cubicBezTo>
                    <a:pt x="0" y="648"/>
                    <a:pt x="0" y="648"/>
                    <a:pt x="0" y="648"/>
                  </a:cubicBezTo>
                  <a:cubicBezTo>
                    <a:pt x="613" y="621"/>
                    <a:pt x="2579" y="207"/>
                    <a:pt x="2579" y="207"/>
                  </a:cubicBezTo>
                  <a:cubicBezTo>
                    <a:pt x="3394" y="0"/>
                    <a:pt x="3394" y="0"/>
                    <a:pt x="3394" y="0"/>
                  </a:cubicBezTo>
                  <a:cubicBezTo>
                    <a:pt x="3482" y="281"/>
                    <a:pt x="3482" y="281"/>
                    <a:pt x="3482" y="281"/>
                  </a:cubicBezTo>
                  <a:lnTo>
                    <a:pt x="3795" y="1297"/>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222">
              <a:extLst>
                <a:ext uri="{FF2B5EF4-FFF2-40B4-BE49-F238E27FC236}">
                  <a16:creationId xmlns:a16="http://schemas.microsoft.com/office/drawing/2014/main" id="{2D73B332-82DA-4F6B-AA00-A17A8FE899CD}"/>
                </a:ext>
              </a:extLst>
            </p:cNvPr>
            <p:cNvSpPr>
              <a:spLocks/>
            </p:cNvSpPr>
            <p:nvPr/>
          </p:nvSpPr>
          <p:spPr bwMode="auto">
            <a:xfrm>
              <a:off x="2730501" y="8728075"/>
              <a:ext cx="104775" cy="104775"/>
            </a:xfrm>
            <a:custGeom>
              <a:avLst/>
              <a:gdLst>
                <a:gd name="T0" fmla="*/ 103 w 123"/>
                <a:gd name="T1" fmla="*/ 26 h 122"/>
                <a:gd name="T2" fmla="*/ 96 w 123"/>
                <a:gd name="T3" fmla="*/ 103 h 122"/>
                <a:gd name="T4" fmla="*/ 20 w 123"/>
                <a:gd name="T5" fmla="*/ 96 h 122"/>
                <a:gd name="T6" fmla="*/ 26 w 123"/>
                <a:gd name="T7" fmla="*/ 20 h 122"/>
                <a:gd name="T8" fmla="*/ 103 w 123"/>
                <a:gd name="T9" fmla="*/ 26 h 122"/>
              </a:gdLst>
              <a:ahLst/>
              <a:cxnLst>
                <a:cxn ang="0">
                  <a:pos x="T0" y="T1"/>
                </a:cxn>
                <a:cxn ang="0">
                  <a:pos x="T2" y="T3"/>
                </a:cxn>
                <a:cxn ang="0">
                  <a:pos x="T4" y="T5"/>
                </a:cxn>
                <a:cxn ang="0">
                  <a:pos x="T6" y="T7"/>
                </a:cxn>
                <a:cxn ang="0">
                  <a:pos x="T8" y="T9"/>
                </a:cxn>
              </a:cxnLst>
              <a:rect l="0" t="0" r="r" b="b"/>
              <a:pathLst>
                <a:path w="123" h="122">
                  <a:moveTo>
                    <a:pt x="103" y="26"/>
                  </a:moveTo>
                  <a:cubicBezTo>
                    <a:pt x="123" y="49"/>
                    <a:pt x="120" y="84"/>
                    <a:pt x="96" y="103"/>
                  </a:cubicBezTo>
                  <a:cubicBezTo>
                    <a:pt x="73" y="122"/>
                    <a:pt x="39" y="119"/>
                    <a:pt x="20" y="96"/>
                  </a:cubicBezTo>
                  <a:cubicBezTo>
                    <a:pt x="0" y="73"/>
                    <a:pt x="3" y="39"/>
                    <a:pt x="26" y="20"/>
                  </a:cubicBezTo>
                  <a:cubicBezTo>
                    <a:pt x="49" y="0"/>
                    <a:pt x="84" y="3"/>
                    <a:pt x="103"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223">
              <a:extLst>
                <a:ext uri="{FF2B5EF4-FFF2-40B4-BE49-F238E27FC236}">
                  <a16:creationId xmlns:a16="http://schemas.microsoft.com/office/drawing/2014/main" id="{84847514-7B48-4D25-95F7-3AA86C8302AE}"/>
                </a:ext>
              </a:extLst>
            </p:cNvPr>
            <p:cNvSpPr>
              <a:spLocks/>
            </p:cNvSpPr>
            <p:nvPr/>
          </p:nvSpPr>
          <p:spPr bwMode="auto">
            <a:xfrm>
              <a:off x="2586038" y="8770938"/>
              <a:ext cx="103188" cy="104775"/>
            </a:xfrm>
            <a:custGeom>
              <a:avLst/>
              <a:gdLst>
                <a:gd name="T0" fmla="*/ 102 w 122"/>
                <a:gd name="T1" fmla="*/ 26 h 122"/>
                <a:gd name="T2" fmla="*/ 96 w 122"/>
                <a:gd name="T3" fmla="*/ 103 h 122"/>
                <a:gd name="T4" fmla="*/ 19 w 122"/>
                <a:gd name="T5" fmla="*/ 96 h 122"/>
                <a:gd name="T6" fmla="*/ 26 w 122"/>
                <a:gd name="T7" fmla="*/ 20 h 122"/>
                <a:gd name="T8" fmla="*/ 102 w 122"/>
                <a:gd name="T9" fmla="*/ 26 h 122"/>
              </a:gdLst>
              <a:ahLst/>
              <a:cxnLst>
                <a:cxn ang="0">
                  <a:pos x="T0" y="T1"/>
                </a:cxn>
                <a:cxn ang="0">
                  <a:pos x="T2" y="T3"/>
                </a:cxn>
                <a:cxn ang="0">
                  <a:pos x="T4" y="T5"/>
                </a:cxn>
                <a:cxn ang="0">
                  <a:pos x="T6" y="T7"/>
                </a:cxn>
                <a:cxn ang="0">
                  <a:pos x="T8" y="T9"/>
                </a:cxn>
              </a:cxnLst>
              <a:rect l="0" t="0" r="r" b="b"/>
              <a:pathLst>
                <a:path w="122" h="122">
                  <a:moveTo>
                    <a:pt x="102" y="26"/>
                  </a:moveTo>
                  <a:cubicBezTo>
                    <a:pt x="122" y="49"/>
                    <a:pt x="119" y="84"/>
                    <a:pt x="96" y="103"/>
                  </a:cubicBezTo>
                  <a:cubicBezTo>
                    <a:pt x="73" y="122"/>
                    <a:pt x="38" y="119"/>
                    <a:pt x="19" y="96"/>
                  </a:cubicBezTo>
                  <a:cubicBezTo>
                    <a:pt x="0" y="73"/>
                    <a:pt x="3" y="39"/>
                    <a:pt x="26" y="20"/>
                  </a:cubicBezTo>
                  <a:cubicBezTo>
                    <a:pt x="49" y="0"/>
                    <a:pt x="83" y="3"/>
                    <a:pt x="102"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224">
              <a:extLst>
                <a:ext uri="{FF2B5EF4-FFF2-40B4-BE49-F238E27FC236}">
                  <a16:creationId xmlns:a16="http://schemas.microsoft.com/office/drawing/2014/main" id="{1CD69C0B-BEAD-4DA6-A1D6-303F726CE66E}"/>
                </a:ext>
              </a:extLst>
            </p:cNvPr>
            <p:cNvSpPr>
              <a:spLocks/>
            </p:cNvSpPr>
            <p:nvPr/>
          </p:nvSpPr>
          <p:spPr bwMode="auto">
            <a:xfrm>
              <a:off x="2436813" y="8812213"/>
              <a:ext cx="104775" cy="104775"/>
            </a:xfrm>
            <a:custGeom>
              <a:avLst/>
              <a:gdLst>
                <a:gd name="T0" fmla="*/ 103 w 122"/>
                <a:gd name="T1" fmla="*/ 26 h 122"/>
                <a:gd name="T2" fmla="*/ 96 w 122"/>
                <a:gd name="T3" fmla="*/ 103 h 122"/>
                <a:gd name="T4" fmla="*/ 19 w 122"/>
                <a:gd name="T5" fmla="*/ 96 h 122"/>
                <a:gd name="T6" fmla="*/ 26 w 122"/>
                <a:gd name="T7" fmla="*/ 19 h 122"/>
                <a:gd name="T8" fmla="*/ 103 w 122"/>
                <a:gd name="T9" fmla="*/ 26 h 122"/>
              </a:gdLst>
              <a:ahLst/>
              <a:cxnLst>
                <a:cxn ang="0">
                  <a:pos x="T0" y="T1"/>
                </a:cxn>
                <a:cxn ang="0">
                  <a:pos x="T2" y="T3"/>
                </a:cxn>
                <a:cxn ang="0">
                  <a:pos x="T4" y="T5"/>
                </a:cxn>
                <a:cxn ang="0">
                  <a:pos x="T6" y="T7"/>
                </a:cxn>
                <a:cxn ang="0">
                  <a:pos x="T8" y="T9"/>
                </a:cxn>
              </a:cxnLst>
              <a:rect l="0" t="0" r="r" b="b"/>
              <a:pathLst>
                <a:path w="122" h="122">
                  <a:moveTo>
                    <a:pt x="103" y="26"/>
                  </a:moveTo>
                  <a:cubicBezTo>
                    <a:pt x="122" y="49"/>
                    <a:pt x="119" y="83"/>
                    <a:pt x="96" y="103"/>
                  </a:cubicBezTo>
                  <a:cubicBezTo>
                    <a:pt x="73" y="122"/>
                    <a:pt x="39" y="119"/>
                    <a:pt x="19" y="96"/>
                  </a:cubicBezTo>
                  <a:cubicBezTo>
                    <a:pt x="0" y="73"/>
                    <a:pt x="3" y="38"/>
                    <a:pt x="26" y="19"/>
                  </a:cubicBezTo>
                  <a:cubicBezTo>
                    <a:pt x="49" y="0"/>
                    <a:pt x="84" y="3"/>
                    <a:pt x="103"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225">
              <a:extLst>
                <a:ext uri="{FF2B5EF4-FFF2-40B4-BE49-F238E27FC236}">
                  <a16:creationId xmlns:a16="http://schemas.microsoft.com/office/drawing/2014/main" id="{1E68E205-CCAF-43AA-870D-3E1CED439894}"/>
                </a:ext>
              </a:extLst>
            </p:cNvPr>
            <p:cNvSpPr>
              <a:spLocks/>
            </p:cNvSpPr>
            <p:nvPr/>
          </p:nvSpPr>
          <p:spPr bwMode="auto">
            <a:xfrm>
              <a:off x="4851401" y="7019925"/>
              <a:ext cx="261938" cy="266700"/>
            </a:xfrm>
            <a:custGeom>
              <a:avLst/>
              <a:gdLst>
                <a:gd name="T0" fmla="*/ 5 w 305"/>
                <a:gd name="T1" fmla="*/ 78 h 310"/>
                <a:gd name="T2" fmla="*/ 66 w 305"/>
                <a:gd name="T3" fmla="*/ 283 h 310"/>
                <a:gd name="T4" fmla="*/ 107 w 305"/>
                <a:gd name="T5" fmla="*/ 304 h 310"/>
                <a:gd name="T6" fmla="*/ 218 w 305"/>
                <a:gd name="T7" fmla="*/ 269 h 310"/>
                <a:gd name="T8" fmla="*/ 286 w 305"/>
                <a:gd name="T9" fmla="*/ 119 h 310"/>
                <a:gd name="T10" fmla="*/ 171 w 305"/>
                <a:gd name="T11" fmla="*/ 4 h 310"/>
                <a:gd name="T12" fmla="*/ 63 w 305"/>
                <a:gd name="T13" fmla="*/ 27 h 310"/>
                <a:gd name="T14" fmla="*/ 27 w 305"/>
                <a:gd name="T15" fmla="*/ 37 h 310"/>
                <a:gd name="T16" fmla="*/ 5 w 305"/>
                <a:gd name="T17" fmla="*/ 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5" h="310">
                  <a:moveTo>
                    <a:pt x="5" y="78"/>
                  </a:moveTo>
                  <a:cubicBezTo>
                    <a:pt x="66" y="283"/>
                    <a:pt x="66" y="283"/>
                    <a:pt x="66" y="283"/>
                  </a:cubicBezTo>
                  <a:cubicBezTo>
                    <a:pt x="71" y="300"/>
                    <a:pt x="89" y="310"/>
                    <a:pt x="107" y="304"/>
                  </a:cubicBezTo>
                  <a:cubicBezTo>
                    <a:pt x="218" y="269"/>
                    <a:pt x="218" y="269"/>
                    <a:pt x="218" y="269"/>
                  </a:cubicBezTo>
                  <a:cubicBezTo>
                    <a:pt x="218" y="269"/>
                    <a:pt x="305" y="235"/>
                    <a:pt x="286" y="119"/>
                  </a:cubicBezTo>
                  <a:cubicBezTo>
                    <a:pt x="286" y="119"/>
                    <a:pt x="266" y="22"/>
                    <a:pt x="171" y="4"/>
                  </a:cubicBezTo>
                  <a:cubicBezTo>
                    <a:pt x="171" y="4"/>
                    <a:pt x="132" y="0"/>
                    <a:pt x="63" y="27"/>
                  </a:cubicBezTo>
                  <a:cubicBezTo>
                    <a:pt x="27" y="37"/>
                    <a:pt x="27" y="37"/>
                    <a:pt x="27" y="37"/>
                  </a:cubicBezTo>
                  <a:cubicBezTo>
                    <a:pt x="10" y="42"/>
                    <a:pt x="0" y="60"/>
                    <a:pt x="5" y="78"/>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226">
              <a:extLst>
                <a:ext uri="{FF2B5EF4-FFF2-40B4-BE49-F238E27FC236}">
                  <a16:creationId xmlns:a16="http://schemas.microsoft.com/office/drawing/2014/main" id="{E6BE7019-6433-4DC7-BDA1-73BABC0D805D}"/>
                </a:ext>
              </a:extLst>
            </p:cNvPr>
            <p:cNvSpPr>
              <a:spLocks/>
            </p:cNvSpPr>
            <p:nvPr/>
          </p:nvSpPr>
          <p:spPr bwMode="auto">
            <a:xfrm>
              <a:off x="5110163" y="7332663"/>
              <a:ext cx="250825" cy="254000"/>
            </a:xfrm>
            <a:custGeom>
              <a:avLst/>
              <a:gdLst>
                <a:gd name="T0" fmla="*/ 5 w 292"/>
                <a:gd name="T1" fmla="*/ 74 h 296"/>
                <a:gd name="T2" fmla="*/ 63 w 292"/>
                <a:gd name="T3" fmla="*/ 270 h 296"/>
                <a:gd name="T4" fmla="*/ 102 w 292"/>
                <a:gd name="T5" fmla="*/ 291 h 296"/>
                <a:gd name="T6" fmla="*/ 209 w 292"/>
                <a:gd name="T7" fmla="*/ 257 h 296"/>
                <a:gd name="T8" fmla="*/ 273 w 292"/>
                <a:gd name="T9" fmla="*/ 114 h 296"/>
                <a:gd name="T10" fmla="*/ 163 w 292"/>
                <a:gd name="T11" fmla="*/ 4 h 296"/>
                <a:gd name="T12" fmla="*/ 60 w 292"/>
                <a:gd name="T13" fmla="*/ 25 h 296"/>
                <a:gd name="T14" fmla="*/ 26 w 292"/>
                <a:gd name="T15" fmla="*/ 35 h 296"/>
                <a:gd name="T16" fmla="*/ 5 w 292"/>
                <a:gd name="T17" fmla="*/ 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296">
                  <a:moveTo>
                    <a:pt x="5" y="74"/>
                  </a:moveTo>
                  <a:cubicBezTo>
                    <a:pt x="63" y="270"/>
                    <a:pt x="63" y="270"/>
                    <a:pt x="63" y="270"/>
                  </a:cubicBezTo>
                  <a:cubicBezTo>
                    <a:pt x="68" y="287"/>
                    <a:pt x="85" y="296"/>
                    <a:pt x="102" y="291"/>
                  </a:cubicBezTo>
                  <a:cubicBezTo>
                    <a:pt x="209" y="257"/>
                    <a:pt x="209" y="257"/>
                    <a:pt x="209" y="257"/>
                  </a:cubicBezTo>
                  <a:cubicBezTo>
                    <a:pt x="209" y="257"/>
                    <a:pt x="292" y="225"/>
                    <a:pt x="273" y="114"/>
                  </a:cubicBezTo>
                  <a:cubicBezTo>
                    <a:pt x="273" y="114"/>
                    <a:pt x="255" y="21"/>
                    <a:pt x="163" y="4"/>
                  </a:cubicBezTo>
                  <a:cubicBezTo>
                    <a:pt x="163" y="4"/>
                    <a:pt x="126" y="0"/>
                    <a:pt x="60" y="25"/>
                  </a:cubicBezTo>
                  <a:cubicBezTo>
                    <a:pt x="26" y="35"/>
                    <a:pt x="26" y="35"/>
                    <a:pt x="26" y="35"/>
                  </a:cubicBezTo>
                  <a:cubicBezTo>
                    <a:pt x="9" y="40"/>
                    <a:pt x="0" y="57"/>
                    <a:pt x="5" y="74"/>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227">
              <a:extLst>
                <a:ext uri="{FF2B5EF4-FFF2-40B4-BE49-F238E27FC236}">
                  <a16:creationId xmlns:a16="http://schemas.microsoft.com/office/drawing/2014/main" id="{EBF42732-094E-4016-884F-CDE4F8BE96A3}"/>
                </a:ext>
              </a:extLst>
            </p:cNvPr>
            <p:cNvSpPr>
              <a:spLocks/>
            </p:cNvSpPr>
            <p:nvPr/>
          </p:nvSpPr>
          <p:spPr bwMode="auto">
            <a:xfrm>
              <a:off x="5141913" y="7723188"/>
              <a:ext cx="209550" cy="217488"/>
            </a:xfrm>
            <a:custGeom>
              <a:avLst/>
              <a:gdLst>
                <a:gd name="T0" fmla="*/ 4 w 244"/>
                <a:gd name="T1" fmla="*/ 59 h 254"/>
                <a:gd name="T2" fmla="*/ 46 w 244"/>
                <a:gd name="T3" fmla="*/ 230 h 254"/>
                <a:gd name="T4" fmla="*/ 79 w 244"/>
                <a:gd name="T5" fmla="*/ 250 h 254"/>
                <a:gd name="T6" fmla="*/ 172 w 244"/>
                <a:gd name="T7" fmla="*/ 225 h 254"/>
                <a:gd name="T8" fmla="*/ 233 w 244"/>
                <a:gd name="T9" fmla="*/ 104 h 254"/>
                <a:gd name="T10" fmla="*/ 143 w 244"/>
                <a:gd name="T11" fmla="*/ 5 h 254"/>
                <a:gd name="T12" fmla="*/ 53 w 244"/>
                <a:gd name="T13" fmla="*/ 20 h 254"/>
                <a:gd name="T14" fmla="*/ 23 w 244"/>
                <a:gd name="T15" fmla="*/ 27 h 254"/>
                <a:gd name="T16" fmla="*/ 4 w 244"/>
                <a:gd name="T17" fmla="*/ 5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254">
                  <a:moveTo>
                    <a:pt x="4" y="59"/>
                  </a:moveTo>
                  <a:cubicBezTo>
                    <a:pt x="46" y="230"/>
                    <a:pt x="46" y="230"/>
                    <a:pt x="46" y="230"/>
                  </a:cubicBezTo>
                  <a:cubicBezTo>
                    <a:pt x="49" y="245"/>
                    <a:pt x="64" y="254"/>
                    <a:pt x="79" y="250"/>
                  </a:cubicBezTo>
                  <a:cubicBezTo>
                    <a:pt x="172" y="225"/>
                    <a:pt x="172" y="225"/>
                    <a:pt x="172" y="225"/>
                  </a:cubicBezTo>
                  <a:cubicBezTo>
                    <a:pt x="172" y="225"/>
                    <a:pt x="244" y="200"/>
                    <a:pt x="233" y="104"/>
                  </a:cubicBezTo>
                  <a:cubicBezTo>
                    <a:pt x="233" y="104"/>
                    <a:pt x="220" y="24"/>
                    <a:pt x="143" y="5"/>
                  </a:cubicBezTo>
                  <a:cubicBezTo>
                    <a:pt x="143" y="5"/>
                    <a:pt x="111" y="0"/>
                    <a:pt x="53" y="20"/>
                  </a:cubicBezTo>
                  <a:cubicBezTo>
                    <a:pt x="23" y="27"/>
                    <a:pt x="23" y="27"/>
                    <a:pt x="23" y="27"/>
                  </a:cubicBezTo>
                  <a:cubicBezTo>
                    <a:pt x="9" y="30"/>
                    <a:pt x="0" y="45"/>
                    <a:pt x="4" y="59"/>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228">
              <a:extLst>
                <a:ext uri="{FF2B5EF4-FFF2-40B4-BE49-F238E27FC236}">
                  <a16:creationId xmlns:a16="http://schemas.microsoft.com/office/drawing/2014/main" id="{8855B8C3-A603-4D32-B4E4-90AAE6026BEC}"/>
                </a:ext>
              </a:extLst>
            </p:cNvPr>
            <p:cNvSpPr>
              <a:spLocks/>
            </p:cNvSpPr>
            <p:nvPr/>
          </p:nvSpPr>
          <p:spPr bwMode="auto">
            <a:xfrm>
              <a:off x="4905376" y="8140700"/>
              <a:ext cx="204788" cy="212725"/>
            </a:xfrm>
            <a:custGeom>
              <a:avLst/>
              <a:gdLst>
                <a:gd name="T0" fmla="*/ 3 w 239"/>
                <a:gd name="T1" fmla="*/ 58 h 248"/>
                <a:gd name="T2" fmla="*/ 45 w 239"/>
                <a:gd name="T3" fmla="*/ 225 h 248"/>
                <a:gd name="T4" fmla="*/ 77 w 239"/>
                <a:gd name="T5" fmla="*/ 244 h 248"/>
                <a:gd name="T6" fmla="*/ 168 w 239"/>
                <a:gd name="T7" fmla="*/ 220 h 248"/>
                <a:gd name="T8" fmla="*/ 228 w 239"/>
                <a:gd name="T9" fmla="*/ 102 h 248"/>
                <a:gd name="T10" fmla="*/ 139 w 239"/>
                <a:gd name="T11" fmla="*/ 5 h 248"/>
                <a:gd name="T12" fmla="*/ 52 w 239"/>
                <a:gd name="T13" fmla="*/ 19 h 248"/>
                <a:gd name="T14" fmla="*/ 23 w 239"/>
                <a:gd name="T15" fmla="*/ 26 h 248"/>
                <a:gd name="T16" fmla="*/ 3 w 239"/>
                <a:gd name="T17" fmla="*/ 5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248">
                  <a:moveTo>
                    <a:pt x="3" y="58"/>
                  </a:moveTo>
                  <a:cubicBezTo>
                    <a:pt x="45" y="225"/>
                    <a:pt x="45" y="225"/>
                    <a:pt x="45" y="225"/>
                  </a:cubicBezTo>
                  <a:cubicBezTo>
                    <a:pt x="48" y="239"/>
                    <a:pt x="63" y="248"/>
                    <a:pt x="77" y="244"/>
                  </a:cubicBezTo>
                  <a:cubicBezTo>
                    <a:pt x="168" y="220"/>
                    <a:pt x="168" y="220"/>
                    <a:pt x="168" y="220"/>
                  </a:cubicBezTo>
                  <a:cubicBezTo>
                    <a:pt x="168" y="220"/>
                    <a:pt x="239" y="196"/>
                    <a:pt x="228" y="102"/>
                  </a:cubicBezTo>
                  <a:cubicBezTo>
                    <a:pt x="228" y="102"/>
                    <a:pt x="215" y="23"/>
                    <a:pt x="139" y="5"/>
                  </a:cubicBezTo>
                  <a:cubicBezTo>
                    <a:pt x="139" y="5"/>
                    <a:pt x="108" y="0"/>
                    <a:pt x="52" y="19"/>
                  </a:cubicBezTo>
                  <a:cubicBezTo>
                    <a:pt x="23" y="26"/>
                    <a:pt x="23" y="26"/>
                    <a:pt x="23" y="26"/>
                  </a:cubicBezTo>
                  <a:cubicBezTo>
                    <a:pt x="8" y="30"/>
                    <a:pt x="0" y="44"/>
                    <a:pt x="3" y="58"/>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229">
              <a:extLst>
                <a:ext uri="{FF2B5EF4-FFF2-40B4-BE49-F238E27FC236}">
                  <a16:creationId xmlns:a16="http://schemas.microsoft.com/office/drawing/2014/main" id="{648889FD-11A3-4042-92E0-6AB39CE987FE}"/>
                </a:ext>
              </a:extLst>
            </p:cNvPr>
            <p:cNvSpPr>
              <a:spLocks/>
            </p:cNvSpPr>
            <p:nvPr/>
          </p:nvSpPr>
          <p:spPr bwMode="auto">
            <a:xfrm>
              <a:off x="3844926" y="6765925"/>
              <a:ext cx="201613" cy="209550"/>
            </a:xfrm>
            <a:custGeom>
              <a:avLst/>
              <a:gdLst>
                <a:gd name="T0" fmla="*/ 8 w 235"/>
                <a:gd name="T1" fmla="*/ 150 h 244"/>
                <a:gd name="T2" fmla="*/ 105 w 235"/>
                <a:gd name="T3" fmla="*/ 237 h 244"/>
                <a:gd name="T4" fmla="*/ 136 w 235"/>
                <a:gd name="T5" fmla="*/ 230 h 244"/>
                <a:gd name="T6" fmla="*/ 193 w 235"/>
                <a:gd name="T7" fmla="*/ 160 h 244"/>
                <a:gd name="T8" fmla="*/ 189 w 235"/>
                <a:gd name="T9" fmla="*/ 45 h 244"/>
                <a:gd name="T10" fmla="*/ 86 w 235"/>
                <a:gd name="T11" fmla="*/ 33 h 244"/>
                <a:gd name="T12" fmla="*/ 28 w 235"/>
                <a:gd name="T13" fmla="*/ 95 h 244"/>
                <a:gd name="T14" fmla="*/ 9 w 235"/>
                <a:gd name="T15" fmla="*/ 117 h 244"/>
                <a:gd name="T16" fmla="*/ 8 w 235"/>
                <a:gd name="T17" fmla="*/ 15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44">
                  <a:moveTo>
                    <a:pt x="8" y="150"/>
                  </a:moveTo>
                  <a:cubicBezTo>
                    <a:pt x="105" y="237"/>
                    <a:pt x="105" y="237"/>
                    <a:pt x="105" y="237"/>
                  </a:cubicBezTo>
                  <a:cubicBezTo>
                    <a:pt x="113" y="244"/>
                    <a:pt x="127" y="241"/>
                    <a:pt x="136" y="230"/>
                  </a:cubicBezTo>
                  <a:cubicBezTo>
                    <a:pt x="193" y="160"/>
                    <a:pt x="193" y="160"/>
                    <a:pt x="193" y="160"/>
                  </a:cubicBezTo>
                  <a:cubicBezTo>
                    <a:pt x="193" y="160"/>
                    <a:pt x="235" y="102"/>
                    <a:pt x="189" y="45"/>
                  </a:cubicBezTo>
                  <a:cubicBezTo>
                    <a:pt x="189" y="45"/>
                    <a:pt x="149" y="0"/>
                    <a:pt x="86" y="33"/>
                  </a:cubicBezTo>
                  <a:cubicBezTo>
                    <a:pt x="86" y="33"/>
                    <a:pt x="62" y="48"/>
                    <a:pt x="28" y="95"/>
                  </a:cubicBezTo>
                  <a:cubicBezTo>
                    <a:pt x="9" y="117"/>
                    <a:pt x="9" y="117"/>
                    <a:pt x="9" y="117"/>
                  </a:cubicBezTo>
                  <a:cubicBezTo>
                    <a:pt x="0" y="128"/>
                    <a:pt x="0" y="142"/>
                    <a:pt x="8" y="15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230">
              <a:extLst>
                <a:ext uri="{FF2B5EF4-FFF2-40B4-BE49-F238E27FC236}">
                  <a16:creationId xmlns:a16="http://schemas.microsoft.com/office/drawing/2014/main" id="{438663A7-2715-41D7-B24B-9714CB9EE577}"/>
                </a:ext>
              </a:extLst>
            </p:cNvPr>
            <p:cNvSpPr>
              <a:spLocks/>
            </p:cNvSpPr>
            <p:nvPr/>
          </p:nvSpPr>
          <p:spPr bwMode="auto">
            <a:xfrm>
              <a:off x="3670301" y="2740025"/>
              <a:ext cx="1835150" cy="350838"/>
            </a:xfrm>
            <a:custGeom>
              <a:avLst/>
              <a:gdLst>
                <a:gd name="T0" fmla="*/ 517 w 2142"/>
                <a:gd name="T1" fmla="*/ 0 h 410"/>
                <a:gd name="T2" fmla="*/ 452 w 2142"/>
                <a:gd name="T3" fmla="*/ 3 h 410"/>
                <a:gd name="T4" fmla="*/ 299 w 2142"/>
                <a:gd name="T5" fmla="*/ 40 h 410"/>
                <a:gd name="T6" fmla="*/ 189 w 2142"/>
                <a:gd name="T7" fmla="*/ 106 h 410"/>
                <a:gd name="T8" fmla="*/ 93 w 2142"/>
                <a:gd name="T9" fmla="*/ 75 h 410"/>
                <a:gd name="T10" fmla="*/ 0 w 2142"/>
                <a:gd name="T11" fmla="*/ 410 h 410"/>
                <a:gd name="T12" fmla="*/ 269 w 2142"/>
                <a:gd name="T13" fmla="*/ 410 h 410"/>
                <a:gd name="T14" fmla="*/ 647 w 2142"/>
                <a:gd name="T15" fmla="*/ 221 h 410"/>
                <a:gd name="T16" fmla="*/ 1721 w 2142"/>
                <a:gd name="T17" fmla="*/ 410 h 410"/>
                <a:gd name="T18" fmla="*/ 2142 w 2142"/>
                <a:gd name="T19" fmla="*/ 410 h 410"/>
                <a:gd name="T20" fmla="*/ 2059 w 2142"/>
                <a:gd name="T21" fmla="*/ 367 h 410"/>
                <a:gd name="T22" fmla="*/ 922 w 2142"/>
                <a:gd name="T23" fmla="*/ 69 h 410"/>
                <a:gd name="T24" fmla="*/ 662 w 2142"/>
                <a:gd name="T25" fmla="*/ 15 h 410"/>
                <a:gd name="T26" fmla="*/ 517 w 2142"/>
                <a:gd name="T27" fmla="*/ 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2" h="410">
                  <a:moveTo>
                    <a:pt x="517" y="0"/>
                  </a:moveTo>
                  <a:cubicBezTo>
                    <a:pt x="495" y="0"/>
                    <a:pt x="474" y="1"/>
                    <a:pt x="452" y="3"/>
                  </a:cubicBezTo>
                  <a:cubicBezTo>
                    <a:pt x="403" y="8"/>
                    <a:pt x="348" y="19"/>
                    <a:pt x="299" y="40"/>
                  </a:cubicBezTo>
                  <a:cubicBezTo>
                    <a:pt x="299" y="40"/>
                    <a:pt x="198" y="79"/>
                    <a:pt x="189" y="106"/>
                  </a:cubicBezTo>
                  <a:cubicBezTo>
                    <a:pt x="93" y="75"/>
                    <a:pt x="93" y="75"/>
                    <a:pt x="93" y="75"/>
                  </a:cubicBezTo>
                  <a:cubicBezTo>
                    <a:pt x="0" y="410"/>
                    <a:pt x="0" y="410"/>
                    <a:pt x="0" y="410"/>
                  </a:cubicBezTo>
                  <a:cubicBezTo>
                    <a:pt x="269" y="410"/>
                    <a:pt x="269" y="410"/>
                    <a:pt x="269" y="410"/>
                  </a:cubicBezTo>
                  <a:cubicBezTo>
                    <a:pt x="647" y="221"/>
                    <a:pt x="647" y="221"/>
                    <a:pt x="647" y="221"/>
                  </a:cubicBezTo>
                  <a:cubicBezTo>
                    <a:pt x="647" y="221"/>
                    <a:pt x="1063" y="293"/>
                    <a:pt x="1721" y="410"/>
                  </a:cubicBezTo>
                  <a:cubicBezTo>
                    <a:pt x="2142" y="410"/>
                    <a:pt x="2142" y="410"/>
                    <a:pt x="2142" y="410"/>
                  </a:cubicBezTo>
                  <a:cubicBezTo>
                    <a:pt x="2122" y="393"/>
                    <a:pt x="2095" y="378"/>
                    <a:pt x="2059" y="367"/>
                  </a:cubicBezTo>
                  <a:cubicBezTo>
                    <a:pt x="922" y="69"/>
                    <a:pt x="922" y="69"/>
                    <a:pt x="922" y="69"/>
                  </a:cubicBezTo>
                  <a:cubicBezTo>
                    <a:pt x="662" y="15"/>
                    <a:pt x="662" y="15"/>
                    <a:pt x="662" y="15"/>
                  </a:cubicBezTo>
                  <a:cubicBezTo>
                    <a:pt x="614" y="5"/>
                    <a:pt x="566" y="0"/>
                    <a:pt x="517" y="0"/>
                  </a:cubicBezTo>
                </a:path>
              </a:pathLst>
            </a:custGeom>
            <a:solidFill>
              <a:srgbClr val="B65D1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31">
              <a:extLst>
                <a:ext uri="{FF2B5EF4-FFF2-40B4-BE49-F238E27FC236}">
                  <a16:creationId xmlns:a16="http://schemas.microsoft.com/office/drawing/2014/main" id="{8A13E583-F8C0-44D4-94CC-A52C22C1D2A3}"/>
                </a:ext>
              </a:extLst>
            </p:cNvPr>
            <p:cNvSpPr>
              <a:spLocks/>
            </p:cNvSpPr>
            <p:nvPr/>
          </p:nvSpPr>
          <p:spPr bwMode="auto">
            <a:xfrm>
              <a:off x="3900488" y="2928938"/>
              <a:ext cx="1244600" cy="161925"/>
            </a:xfrm>
            <a:custGeom>
              <a:avLst/>
              <a:gdLst>
                <a:gd name="T0" fmla="*/ 378 w 1452"/>
                <a:gd name="T1" fmla="*/ 0 h 189"/>
                <a:gd name="T2" fmla="*/ 0 w 1452"/>
                <a:gd name="T3" fmla="*/ 189 h 189"/>
                <a:gd name="T4" fmla="*/ 1452 w 1452"/>
                <a:gd name="T5" fmla="*/ 189 h 189"/>
                <a:gd name="T6" fmla="*/ 378 w 1452"/>
                <a:gd name="T7" fmla="*/ 0 h 189"/>
              </a:gdLst>
              <a:ahLst/>
              <a:cxnLst>
                <a:cxn ang="0">
                  <a:pos x="T0" y="T1"/>
                </a:cxn>
                <a:cxn ang="0">
                  <a:pos x="T2" y="T3"/>
                </a:cxn>
                <a:cxn ang="0">
                  <a:pos x="T4" y="T5"/>
                </a:cxn>
                <a:cxn ang="0">
                  <a:pos x="T6" y="T7"/>
                </a:cxn>
              </a:cxnLst>
              <a:rect l="0" t="0" r="r" b="b"/>
              <a:pathLst>
                <a:path w="1452" h="189">
                  <a:moveTo>
                    <a:pt x="378" y="0"/>
                  </a:moveTo>
                  <a:cubicBezTo>
                    <a:pt x="0" y="189"/>
                    <a:pt x="0" y="189"/>
                    <a:pt x="0" y="189"/>
                  </a:cubicBezTo>
                  <a:cubicBezTo>
                    <a:pt x="1452" y="189"/>
                    <a:pt x="1452" y="189"/>
                    <a:pt x="1452" y="189"/>
                  </a:cubicBezTo>
                  <a:cubicBezTo>
                    <a:pt x="794" y="72"/>
                    <a:pt x="378" y="0"/>
                    <a:pt x="378" y="0"/>
                  </a:cubicBezTo>
                </a:path>
              </a:pathLst>
            </a:custGeom>
            <a:solidFill>
              <a:srgbClr val="353C4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232">
              <a:extLst>
                <a:ext uri="{FF2B5EF4-FFF2-40B4-BE49-F238E27FC236}">
                  <a16:creationId xmlns:a16="http://schemas.microsoft.com/office/drawing/2014/main" id="{E6A92DA8-4383-4B63-8963-8EFA9C05EBCF}"/>
                </a:ext>
              </a:extLst>
            </p:cNvPr>
            <p:cNvSpPr>
              <a:spLocks/>
            </p:cNvSpPr>
            <p:nvPr/>
          </p:nvSpPr>
          <p:spPr bwMode="auto">
            <a:xfrm>
              <a:off x="3533776" y="3090863"/>
              <a:ext cx="2038350" cy="1493838"/>
            </a:xfrm>
            <a:custGeom>
              <a:avLst/>
              <a:gdLst>
                <a:gd name="T0" fmla="*/ 2300 w 2377"/>
                <a:gd name="T1" fmla="*/ 0 h 1743"/>
                <a:gd name="T2" fmla="*/ 1879 w 2377"/>
                <a:gd name="T3" fmla="*/ 0 h 1743"/>
                <a:gd name="T4" fmla="*/ 427 w 2377"/>
                <a:gd name="T5" fmla="*/ 0 h 1743"/>
                <a:gd name="T6" fmla="*/ 158 w 2377"/>
                <a:gd name="T7" fmla="*/ 0 h 1743"/>
                <a:gd name="T8" fmla="*/ 0 w 2377"/>
                <a:gd name="T9" fmla="*/ 571 h 1743"/>
                <a:gd name="T10" fmla="*/ 75 w 2377"/>
                <a:gd name="T11" fmla="*/ 590 h 1743"/>
                <a:gd name="T12" fmla="*/ 156 w 2377"/>
                <a:gd name="T13" fmla="*/ 887 h 1743"/>
                <a:gd name="T14" fmla="*/ 995 w 2377"/>
                <a:gd name="T15" fmla="*/ 1737 h 1743"/>
                <a:gd name="T16" fmla="*/ 1048 w 2377"/>
                <a:gd name="T17" fmla="*/ 1743 h 1743"/>
                <a:gd name="T18" fmla="*/ 1205 w 2377"/>
                <a:gd name="T19" fmla="*/ 1539 h 1743"/>
                <a:gd name="T20" fmla="*/ 1163 w 2377"/>
                <a:gd name="T21" fmla="*/ 1426 h 1743"/>
                <a:gd name="T22" fmla="*/ 897 w 2377"/>
                <a:gd name="T23" fmla="*/ 1130 h 1743"/>
                <a:gd name="T24" fmla="*/ 1587 w 2377"/>
                <a:gd name="T25" fmla="*/ 1334 h 1743"/>
                <a:gd name="T26" fmla="*/ 1587 w 2377"/>
                <a:gd name="T27" fmla="*/ 953 h 1743"/>
                <a:gd name="T28" fmla="*/ 1262 w 2377"/>
                <a:gd name="T29" fmla="*/ 842 h 1743"/>
                <a:gd name="T30" fmla="*/ 1587 w 2377"/>
                <a:gd name="T31" fmla="*/ 932 h 1743"/>
                <a:gd name="T32" fmla="*/ 1587 w 2377"/>
                <a:gd name="T33" fmla="*/ 519 h 1743"/>
                <a:gd name="T34" fmla="*/ 1458 w 2377"/>
                <a:gd name="T35" fmla="*/ 479 h 1743"/>
                <a:gd name="T36" fmla="*/ 1587 w 2377"/>
                <a:gd name="T37" fmla="*/ 511 h 1743"/>
                <a:gd name="T38" fmla="*/ 1587 w 2377"/>
                <a:gd name="T39" fmla="*/ 482 h 1743"/>
                <a:gd name="T40" fmla="*/ 1699 w 2377"/>
                <a:gd name="T41" fmla="*/ 371 h 1743"/>
                <a:gd name="T42" fmla="*/ 2369 w 2377"/>
                <a:gd name="T43" fmla="*/ 371 h 1743"/>
                <a:gd name="T44" fmla="*/ 1503 w 2377"/>
                <a:gd name="T45" fmla="*/ 87 h 1743"/>
                <a:gd name="T46" fmla="*/ 2140 w 2377"/>
                <a:gd name="T47" fmla="*/ 252 h 1743"/>
                <a:gd name="T48" fmla="*/ 2217 w 2377"/>
                <a:gd name="T49" fmla="*/ 263 h 1743"/>
                <a:gd name="T50" fmla="*/ 2328 w 2377"/>
                <a:gd name="T51" fmla="*/ 216 h 1743"/>
                <a:gd name="T52" fmla="*/ 2356 w 2377"/>
                <a:gd name="T53" fmla="*/ 151 h 1743"/>
                <a:gd name="T54" fmla="*/ 2300 w 2377"/>
                <a:gd name="T55"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77" h="1743">
                  <a:moveTo>
                    <a:pt x="2300" y="0"/>
                  </a:moveTo>
                  <a:cubicBezTo>
                    <a:pt x="1879" y="0"/>
                    <a:pt x="1879" y="0"/>
                    <a:pt x="1879" y="0"/>
                  </a:cubicBezTo>
                  <a:cubicBezTo>
                    <a:pt x="427" y="0"/>
                    <a:pt x="427" y="0"/>
                    <a:pt x="427" y="0"/>
                  </a:cubicBezTo>
                  <a:cubicBezTo>
                    <a:pt x="158" y="0"/>
                    <a:pt x="158" y="0"/>
                    <a:pt x="158" y="0"/>
                  </a:cubicBezTo>
                  <a:cubicBezTo>
                    <a:pt x="0" y="571"/>
                    <a:pt x="0" y="571"/>
                    <a:pt x="0" y="571"/>
                  </a:cubicBezTo>
                  <a:cubicBezTo>
                    <a:pt x="75" y="590"/>
                    <a:pt x="75" y="590"/>
                    <a:pt x="75" y="590"/>
                  </a:cubicBezTo>
                  <a:cubicBezTo>
                    <a:pt x="75" y="590"/>
                    <a:pt x="69" y="800"/>
                    <a:pt x="156" y="887"/>
                  </a:cubicBezTo>
                  <a:cubicBezTo>
                    <a:pt x="156" y="887"/>
                    <a:pt x="867" y="1626"/>
                    <a:pt x="995" y="1737"/>
                  </a:cubicBezTo>
                  <a:cubicBezTo>
                    <a:pt x="995" y="1737"/>
                    <a:pt x="1017" y="1743"/>
                    <a:pt x="1048" y="1743"/>
                  </a:cubicBezTo>
                  <a:cubicBezTo>
                    <a:pt x="1118" y="1743"/>
                    <a:pt x="1229" y="1716"/>
                    <a:pt x="1205" y="1539"/>
                  </a:cubicBezTo>
                  <a:cubicBezTo>
                    <a:pt x="1205" y="1539"/>
                    <a:pt x="1216" y="1493"/>
                    <a:pt x="1163" y="1426"/>
                  </a:cubicBezTo>
                  <a:cubicBezTo>
                    <a:pt x="897" y="1130"/>
                    <a:pt x="897" y="1130"/>
                    <a:pt x="897" y="1130"/>
                  </a:cubicBezTo>
                  <a:cubicBezTo>
                    <a:pt x="1587" y="1334"/>
                    <a:pt x="1587" y="1334"/>
                    <a:pt x="1587" y="1334"/>
                  </a:cubicBezTo>
                  <a:cubicBezTo>
                    <a:pt x="1587" y="953"/>
                    <a:pt x="1587" y="953"/>
                    <a:pt x="1587" y="953"/>
                  </a:cubicBezTo>
                  <a:cubicBezTo>
                    <a:pt x="1262" y="842"/>
                    <a:pt x="1262" y="842"/>
                    <a:pt x="1262" y="842"/>
                  </a:cubicBezTo>
                  <a:cubicBezTo>
                    <a:pt x="1587" y="932"/>
                    <a:pt x="1587" y="932"/>
                    <a:pt x="1587" y="932"/>
                  </a:cubicBezTo>
                  <a:cubicBezTo>
                    <a:pt x="1587" y="519"/>
                    <a:pt x="1587" y="519"/>
                    <a:pt x="1587" y="519"/>
                  </a:cubicBezTo>
                  <a:cubicBezTo>
                    <a:pt x="1458" y="479"/>
                    <a:pt x="1458" y="479"/>
                    <a:pt x="1458" y="479"/>
                  </a:cubicBezTo>
                  <a:cubicBezTo>
                    <a:pt x="1587" y="511"/>
                    <a:pt x="1587" y="511"/>
                    <a:pt x="1587" y="511"/>
                  </a:cubicBezTo>
                  <a:cubicBezTo>
                    <a:pt x="1587" y="482"/>
                    <a:pt x="1587" y="482"/>
                    <a:pt x="1587" y="482"/>
                  </a:cubicBezTo>
                  <a:cubicBezTo>
                    <a:pt x="1587" y="421"/>
                    <a:pt x="1637" y="371"/>
                    <a:pt x="1699" y="371"/>
                  </a:cubicBezTo>
                  <a:cubicBezTo>
                    <a:pt x="2369" y="371"/>
                    <a:pt x="2369" y="371"/>
                    <a:pt x="2369" y="371"/>
                  </a:cubicBezTo>
                  <a:cubicBezTo>
                    <a:pt x="1503" y="87"/>
                    <a:pt x="1503" y="87"/>
                    <a:pt x="1503" y="87"/>
                  </a:cubicBezTo>
                  <a:cubicBezTo>
                    <a:pt x="2140" y="252"/>
                    <a:pt x="2140" y="252"/>
                    <a:pt x="2140" y="252"/>
                  </a:cubicBezTo>
                  <a:cubicBezTo>
                    <a:pt x="2165" y="259"/>
                    <a:pt x="2191" y="263"/>
                    <a:pt x="2217" y="263"/>
                  </a:cubicBezTo>
                  <a:cubicBezTo>
                    <a:pt x="2260" y="263"/>
                    <a:pt x="2302" y="251"/>
                    <a:pt x="2328" y="216"/>
                  </a:cubicBezTo>
                  <a:cubicBezTo>
                    <a:pt x="2342" y="198"/>
                    <a:pt x="2352" y="177"/>
                    <a:pt x="2356" y="151"/>
                  </a:cubicBezTo>
                  <a:cubicBezTo>
                    <a:pt x="2356" y="151"/>
                    <a:pt x="2377" y="64"/>
                    <a:pt x="2300" y="0"/>
                  </a:cubicBezTo>
                </a:path>
              </a:pathLst>
            </a:custGeom>
            <a:solidFill>
              <a:srgbClr val="AEAEA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233">
              <a:extLst>
                <a:ext uri="{FF2B5EF4-FFF2-40B4-BE49-F238E27FC236}">
                  <a16:creationId xmlns:a16="http://schemas.microsoft.com/office/drawing/2014/main" id="{C9EA033A-8EC1-49E3-8BC6-A5CB58FE1FFB}"/>
                </a:ext>
              </a:extLst>
            </p:cNvPr>
            <p:cNvSpPr>
              <a:spLocks noEditPoints="1"/>
            </p:cNvSpPr>
            <p:nvPr/>
          </p:nvSpPr>
          <p:spPr bwMode="auto">
            <a:xfrm>
              <a:off x="4894263" y="3408363"/>
              <a:ext cx="893763" cy="955675"/>
            </a:xfrm>
            <a:custGeom>
              <a:avLst/>
              <a:gdLst>
                <a:gd name="T0" fmla="*/ 0 w 1042"/>
                <a:gd name="T1" fmla="*/ 963 h 1113"/>
                <a:gd name="T2" fmla="*/ 116 w 1042"/>
                <a:gd name="T3" fmla="*/ 856 h 1113"/>
                <a:gd name="T4" fmla="*/ 445 w 1042"/>
                <a:gd name="T5" fmla="*/ 843 h 1113"/>
                <a:gd name="T6" fmla="*/ 459 w 1042"/>
                <a:gd name="T7" fmla="*/ 1099 h 1113"/>
                <a:gd name="T8" fmla="*/ 507 w 1042"/>
                <a:gd name="T9" fmla="*/ 948 h 1113"/>
                <a:gd name="T10" fmla="*/ 775 w 1042"/>
                <a:gd name="T11" fmla="*/ 935 h 1113"/>
                <a:gd name="T12" fmla="*/ 527 w 1042"/>
                <a:gd name="T13" fmla="*/ 880 h 1113"/>
                <a:gd name="T14" fmla="*/ 507 w 1042"/>
                <a:gd name="T15" fmla="*/ 755 h 1113"/>
                <a:gd name="T16" fmla="*/ 459 w 1042"/>
                <a:gd name="T17" fmla="*/ 774 h 1113"/>
                <a:gd name="T18" fmla="*/ 130 w 1042"/>
                <a:gd name="T19" fmla="*/ 788 h 1113"/>
                <a:gd name="T20" fmla="*/ 116 w 1042"/>
                <a:gd name="T21" fmla="*/ 621 h 1113"/>
                <a:gd name="T22" fmla="*/ 810 w 1042"/>
                <a:gd name="T23" fmla="*/ 400 h 1113"/>
                <a:gd name="T24" fmla="*/ 858 w 1042"/>
                <a:gd name="T25" fmla="*/ 791 h 1113"/>
                <a:gd name="T26" fmla="*/ 871 w 1042"/>
                <a:gd name="T27" fmla="*/ 746 h 1113"/>
                <a:gd name="T28" fmla="*/ 1042 w 1042"/>
                <a:gd name="T29" fmla="*/ 692 h 1113"/>
                <a:gd name="T30" fmla="*/ 858 w 1042"/>
                <a:gd name="T31" fmla="*/ 675 h 1113"/>
                <a:gd name="T32" fmla="*/ 810 w 1042"/>
                <a:gd name="T33" fmla="*/ 400 h 1113"/>
                <a:gd name="T34" fmla="*/ 0 w 1042"/>
                <a:gd name="T35" fmla="*/ 561 h 1113"/>
                <a:gd name="T36" fmla="*/ 116 w 1042"/>
                <a:gd name="T37" fmla="*/ 497 h 1113"/>
                <a:gd name="T38" fmla="*/ 445 w 1042"/>
                <a:gd name="T39" fmla="*/ 484 h 1113"/>
                <a:gd name="T40" fmla="*/ 459 w 1042"/>
                <a:gd name="T41" fmla="*/ 688 h 1113"/>
                <a:gd name="T42" fmla="*/ 507 w 1042"/>
                <a:gd name="T43" fmla="*/ 306 h 1113"/>
                <a:gd name="T44" fmla="*/ 459 w 1042"/>
                <a:gd name="T45" fmla="*/ 404 h 1113"/>
                <a:gd name="T46" fmla="*/ 130 w 1042"/>
                <a:gd name="T47" fmla="*/ 417 h 1113"/>
                <a:gd name="T48" fmla="*/ 116 w 1042"/>
                <a:gd name="T49" fmla="*/ 184 h 1113"/>
                <a:gd name="T50" fmla="*/ 782 w 1042"/>
                <a:gd name="T51" fmla="*/ 0 h 1113"/>
                <a:gd name="T52" fmla="*/ 0 w 1042"/>
                <a:gd name="T53" fmla="*/ 111 h 1113"/>
                <a:gd name="T54" fmla="*/ 116 w 1042"/>
                <a:gd name="T55" fmla="*/ 170 h 1113"/>
                <a:gd name="T56" fmla="*/ 130 w 1042"/>
                <a:gd name="T57" fmla="*/ 114 h 1113"/>
                <a:gd name="T58" fmla="*/ 459 w 1042"/>
                <a:gd name="T59" fmla="*/ 127 h 1113"/>
                <a:gd name="T60" fmla="*/ 507 w 1042"/>
                <a:gd name="T61" fmla="*/ 268 h 1113"/>
                <a:gd name="T62" fmla="*/ 527 w 1042"/>
                <a:gd name="T63" fmla="*/ 108 h 1113"/>
                <a:gd name="T64" fmla="*/ 810 w 1042"/>
                <a:gd name="T65" fmla="*/ 128 h 1113"/>
                <a:gd name="T66" fmla="*/ 858 w 1042"/>
                <a:gd name="T67" fmla="*/ 348 h 1113"/>
                <a:gd name="T68" fmla="*/ 876 w 1042"/>
                <a:gd name="T69" fmla="*/ 114 h 1113"/>
                <a:gd name="T70" fmla="*/ 956 w 1042"/>
                <a:gd name="T71" fmla="*/ 66 h 1113"/>
                <a:gd name="T72" fmla="*/ 782 w 1042"/>
                <a:gd name="T73"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2" h="1113">
                  <a:moveTo>
                    <a:pt x="0" y="582"/>
                  </a:moveTo>
                  <a:cubicBezTo>
                    <a:pt x="0" y="963"/>
                    <a:pt x="0" y="963"/>
                    <a:pt x="0" y="963"/>
                  </a:cubicBezTo>
                  <a:cubicBezTo>
                    <a:pt x="116" y="998"/>
                    <a:pt x="116" y="998"/>
                    <a:pt x="116" y="998"/>
                  </a:cubicBezTo>
                  <a:cubicBezTo>
                    <a:pt x="116" y="856"/>
                    <a:pt x="116" y="856"/>
                    <a:pt x="116" y="856"/>
                  </a:cubicBezTo>
                  <a:cubicBezTo>
                    <a:pt x="116" y="849"/>
                    <a:pt x="122" y="843"/>
                    <a:pt x="130" y="843"/>
                  </a:cubicBezTo>
                  <a:cubicBezTo>
                    <a:pt x="445" y="843"/>
                    <a:pt x="445" y="843"/>
                    <a:pt x="445" y="843"/>
                  </a:cubicBezTo>
                  <a:cubicBezTo>
                    <a:pt x="453" y="843"/>
                    <a:pt x="459" y="849"/>
                    <a:pt x="459" y="856"/>
                  </a:cubicBezTo>
                  <a:cubicBezTo>
                    <a:pt x="459" y="1099"/>
                    <a:pt x="459" y="1099"/>
                    <a:pt x="459" y="1099"/>
                  </a:cubicBezTo>
                  <a:cubicBezTo>
                    <a:pt x="507" y="1113"/>
                    <a:pt x="507" y="1113"/>
                    <a:pt x="507" y="1113"/>
                  </a:cubicBezTo>
                  <a:cubicBezTo>
                    <a:pt x="507" y="948"/>
                    <a:pt x="507" y="948"/>
                    <a:pt x="507" y="948"/>
                  </a:cubicBezTo>
                  <a:cubicBezTo>
                    <a:pt x="507" y="941"/>
                    <a:pt x="512" y="935"/>
                    <a:pt x="519" y="935"/>
                  </a:cubicBezTo>
                  <a:cubicBezTo>
                    <a:pt x="775" y="935"/>
                    <a:pt x="775" y="935"/>
                    <a:pt x="775" y="935"/>
                  </a:cubicBezTo>
                  <a:cubicBezTo>
                    <a:pt x="772" y="919"/>
                    <a:pt x="766" y="900"/>
                    <a:pt x="755" y="880"/>
                  </a:cubicBezTo>
                  <a:cubicBezTo>
                    <a:pt x="527" y="880"/>
                    <a:pt x="527" y="880"/>
                    <a:pt x="527" y="880"/>
                  </a:cubicBezTo>
                  <a:cubicBezTo>
                    <a:pt x="516" y="880"/>
                    <a:pt x="507" y="871"/>
                    <a:pt x="507" y="860"/>
                  </a:cubicBezTo>
                  <a:cubicBezTo>
                    <a:pt x="507" y="755"/>
                    <a:pt x="507" y="755"/>
                    <a:pt x="507" y="755"/>
                  </a:cubicBezTo>
                  <a:cubicBezTo>
                    <a:pt x="459" y="738"/>
                    <a:pt x="459" y="738"/>
                    <a:pt x="459" y="738"/>
                  </a:cubicBezTo>
                  <a:cubicBezTo>
                    <a:pt x="459" y="774"/>
                    <a:pt x="459" y="774"/>
                    <a:pt x="459" y="774"/>
                  </a:cubicBezTo>
                  <a:cubicBezTo>
                    <a:pt x="459" y="782"/>
                    <a:pt x="453" y="788"/>
                    <a:pt x="445" y="788"/>
                  </a:cubicBezTo>
                  <a:cubicBezTo>
                    <a:pt x="130" y="788"/>
                    <a:pt x="130" y="788"/>
                    <a:pt x="130" y="788"/>
                  </a:cubicBezTo>
                  <a:cubicBezTo>
                    <a:pt x="122" y="788"/>
                    <a:pt x="116" y="782"/>
                    <a:pt x="116" y="774"/>
                  </a:cubicBezTo>
                  <a:cubicBezTo>
                    <a:pt x="116" y="621"/>
                    <a:pt x="116" y="621"/>
                    <a:pt x="116" y="621"/>
                  </a:cubicBezTo>
                  <a:cubicBezTo>
                    <a:pt x="0" y="582"/>
                    <a:pt x="0" y="582"/>
                    <a:pt x="0" y="582"/>
                  </a:cubicBezTo>
                  <a:moveTo>
                    <a:pt x="810" y="400"/>
                  </a:moveTo>
                  <a:cubicBezTo>
                    <a:pt x="810" y="783"/>
                    <a:pt x="810" y="783"/>
                    <a:pt x="810" y="783"/>
                  </a:cubicBezTo>
                  <a:cubicBezTo>
                    <a:pt x="826" y="786"/>
                    <a:pt x="842" y="789"/>
                    <a:pt x="858" y="791"/>
                  </a:cubicBezTo>
                  <a:cubicBezTo>
                    <a:pt x="858" y="758"/>
                    <a:pt x="858" y="758"/>
                    <a:pt x="858" y="758"/>
                  </a:cubicBezTo>
                  <a:cubicBezTo>
                    <a:pt x="858" y="751"/>
                    <a:pt x="864" y="746"/>
                    <a:pt x="871" y="746"/>
                  </a:cubicBezTo>
                  <a:cubicBezTo>
                    <a:pt x="1010" y="746"/>
                    <a:pt x="1010" y="746"/>
                    <a:pt x="1010" y="746"/>
                  </a:cubicBezTo>
                  <a:cubicBezTo>
                    <a:pt x="1023" y="731"/>
                    <a:pt x="1034" y="712"/>
                    <a:pt x="1042" y="692"/>
                  </a:cubicBezTo>
                  <a:cubicBezTo>
                    <a:pt x="876" y="692"/>
                    <a:pt x="876" y="692"/>
                    <a:pt x="876" y="692"/>
                  </a:cubicBezTo>
                  <a:cubicBezTo>
                    <a:pt x="866" y="692"/>
                    <a:pt x="858" y="684"/>
                    <a:pt x="858" y="675"/>
                  </a:cubicBezTo>
                  <a:cubicBezTo>
                    <a:pt x="858" y="415"/>
                    <a:pt x="858" y="415"/>
                    <a:pt x="858" y="415"/>
                  </a:cubicBezTo>
                  <a:cubicBezTo>
                    <a:pt x="810" y="400"/>
                    <a:pt x="810" y="400"/>
                    <a:pt x="810" y="400"/>
                  </a:cubicBezTo>
                  <a:moveTo>
                    <a:pt x="0" y="148"/>
                  </a:moveTo>
                  <a:cubicBezTo>
                    <a:pt x="0" y="561"/>
                    <a:pt x="0" y="561"/>
                    <a:pt x="0" y="561"/>
                  </a:cubicBezTo>
                  <a:cubicBezTo>
                    <a:pt x="116" y="593"/>
                    <a:pt x="116" y="593"/>
                    <a:pt x="116" y="593"/>
                  </a:cubicBezTo>
                  <a:cubicBezTo>
                    <a:pt x="116" y="497"/>
                    <a:pt x="116" y="497"/>
                    <a:pt x="116" y="497"/>
                  </a:cubicBezTo>
                  <a:cubicBezTo>
                    <a:pt x="116" y="490"/>
                    <a:pt x="122" y="484"/>
                    <a:pt x="130" y="484"/>
                  </a:cubicBezTo>
                  <a:cubicBezTo>
                    <a:pt x="445" y="484"/>
                    <a:pt x="445" y="484"/>
                    <a:pt x="445" y="484"/>
                  </a:cubicBezTo>
                  <a:cubicBezTo>
                    <a:pt x="453" y="484"/>
                    <a:pt x="459" y="490"/>
                    <a:pt x="459" y="497"/>
                  </a:cubicBezTo>
                  <a:cubicBezTo>
                    <a:pt x="459" y="688"/>
                    <a:pt x="459" y="688"/>
                    <a:pt x="459" y="688"/>
                  </a:cubicBezTo>
                  <a:cubicBezTo>
                    <a:pt x="507" y="701"/>
                    <a:pt x="507" y="701"/>
                    <a:pt x="507" y="701"/>
                  </a:cubicBezTo>
                  <a:cubicBezTo>
                    <a:pt x="507" y="306"/>
                    <a:pt x="507" y="306"/>
                    <a:pt x="507" y="306"/>
                  </a:cubicBezTo>
                  <a:cubicBezTo>
                    <a:pt x="459" y="291"/>
                    <a:pt x="459" y="291"/>
                    <a:pt x="459" y="291"/>
                  </a:cubicBezTo>
                  <a:cubicBezTo>
                    <a:pt x="459" y="404"/>
                    <a:pt x="459" y="404"/>
                    <a:pt x="459" y="404"/>
                  </a:cubicBezTo>
                  <a:cubicBezTo>
                    <a:pt x="459" y="412"/>
                    <a:pt x="453" y="417"/>
                    <a:pt x="445" y="417"/>
                  </a:cubicBezTo>
                  <a:cubicBezTo>
                    <a:pt x="130" y="417"/>
                    <a:pt x="130" y="417"/>
                    <a:pt x="130" y="417"/>
                  </a:cubicBezTo>
                  <a:cubicBezTo>
                    <a:pt x="122" y="417"/>
                    <a:pt x="116" y="412"/>
                    <a:pt x="116" y="404"/>
                  </a:cubicBezTo>
                  <a:cubicBezTo>
                    <a:pt x="116" y="184"/>
                    <a:pt x="116" y="184"/>
                    <a:pt x="116" y="184"/>
                  </a:cubicBezTo>
                  <a:cubicBezTo>
                    <a:pt x="0" y="148"/>
                    <a:pt x="0" y="148"/>
                    <a:pt x="0" y="148"/>
                  </a:cubicBezTo>
                  <a:moveTo>
                    <a:pt x="782" y="0"/>
                  </a:moveTo>
                  <a:cubicBezTo>
                    <a:pt x="112" y="0"/>
                    <a:pt x="112" y="0"/>
                    <a:pt x="112" y="0"/>
                  </a:cubicBezTo>
                  <a:cubicBezTo>
                    <a:pt x="50" y="0"/>
                    <a:pt x="0" y="50"/>
                    <a:pt x="0" y="111"/>
                  </a:cubicBezTo>
                  <a:cubicBezTo>
                    <a:pt x="0" y="140"/>
                    <a:pt x="0" y="140"/>
                    <a:pt x="0" y="140"/>
                  </a:cubicBezTo>
                  <a:cubicBezTo>
                    <a:pt x="116" y="170"/>
                    <a:pt x="116" y="170"/>
                    <a:pt x="116" y="170"/>
                  </a:cubicBezTo>
                  <a:cubicBezTo>
                    <a:pt x="116" y="127"/>
                    <a:pt x="116" y="127"/>
                    <a:pt x="116" y="127"/>
                  </a:cubicBezTo>
                  <a:cubicBezTo>
                    <a:pt x="116" y="120"/>
                    <a:pt x="122" y="114"/>
                    <a:pt x="130" y="114"/>
                  </a:cubicBezTo>
                  <a:cubicBezTo>
                    <a:pt x="445" y="114"/>
                    <a:pt x="445" y="114"/>
                    <a:pt x="445" y="114"/>
                  </a:cubicBezTo>
                  <a:cubicBezTo>
                    <a:pt x="453" y="114"/>
                    <a:pt x="459" y="120"/>
                    <a:pt x="459" y="127"/>
                  </a:cubicBezTo>
                  <a:cubicBezTo>
                    <a:pt x="459" y="256"/>
                    <a:pt x="459" y="256"/>
                    <a:pt x="459" y="256"/>
                  </a:cubicBezTo>
                  <a:cubicBezTo>
                    <a:pt x="507" y="268"/>
                    <a:pt x="507" y="268"/>
                    <a:pt x="507" y="268"/>
                  </a:cubicBezTo>
                  <a:cubicBezTo>
                    <a:pt x="507" y="128"/>
                    <a:pt x="507" y="128"/>
                    <a:pt x="507" y="128"/>
                  </a:cubicBezTo>
                  <a:cubicBezTo>
                    <a:pt x="507" y="117"/>
                    <a:pt x="516" y="108"/>
                    <a:pt x="527" y="108"/>
                  </a:cubicBezTo>
                  <a:cubicBezTo>
                    <a:pt x="790" y="108"/>
                    <a:pt x="790" y="108"/>
                    <a:pt x="790" y="108"/>
                  </a:cubicBezTo>
                  <a:cubicBezTo>
                    <a:pt x="801" y="108"/>
                    <a:pt x="810" y="117"/>
                    <a:pt x="810" y="128"/>
                  </a:cubicBezTo>
                  <a:cubicBezTo>
                    <a:pt x="810" y="342"/>
                    <a:pt x="810" y="342"/>
                    <a:pt x="810" y="342"/>
                  </a:cubicBezTo>
                  <a:cubicBezTo>
                    <a:pt x="826" y="345"/>
                    <a:pt x="842" y="347"/>
                    <a:pt x="858" y="348"/>
                  </a:cubicBezTo>
                  <a:cubicBezTo>
                    <a:pt x="858" y="131"/>
                    <a:pt x="858" y="131"/>
                    <a:pt x="858" y="131"/>
                  </a:cubicBezTo>
                  <a:cubicBezTo>
                    <a:pt x="858" y="121"/>
                    <a:pt x="866" y="114"/>
                    <a:pt x="876" y="114"/>
                  </a:cubicBezTo>
                  <a:cubicBezTo>
                    <a:pt x="1011" y="114"/>
                    <a:pt x="1011" y="114"/>
                    <a:pt x="1011" y="114"/>
                  </a:cubicBezTo>
                  <a:cubicBezTo>
                    <a:pt x="998" y="98"/>
                    <a:pt x="980" y="82"/>
                    <a:pt x="956" y="66"/>
                  </a:cubicBezTo>
                  <a:cubicBezTo>
                    <a:pt x="934" y="52"/>
                    <a:pt x="870" y="28"/>
                    <a:pt x="845" y="20"/>
                  </a:cubicBezTo>
                  <a:cubicBezTo>
                    <a:pt x="782" y="0"/>
                    <a:pt x="782" y="0"/>
                    <a:pt x="782" y="0"/>
                  </a:cubicBezTo>
                </a:path>
              </a:pathLst>
            </a:custGeom>
            <a:solidFill>
              <a:srgbClr val="84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234">
              <a:extLst>
                <a:ext uri="{FF2B5EF4-FFF2-40B4-BE49-F238E27FC236}">
                  <a16:creationId xmlns:a16="http://schemas.microsoft.com/office/drawing/2014/main" id="{C0B75DA0-1870-4539-AB01-3610B59396C5}"/>
                </a:ext>
              </a:extLst>
            </p:cNvPr>
            <p:cNvSpPr>
              <a:spLocks/>
            </p:cNvSpPr>
            <p:nvPr/>
          </p:nvSpPr>
          <p:spPr bwMode="auto">
            <a:xfrm>
              <a:off x="5629276" y="4048125"/>
              <a:ext cx="130175" cy="41275"/>
            </a:xfrm>
            <a:custGeom>
              <a:avLst/>
              <a:gdLst>
                <a:gd name="T0" fmla="*/ 152 w 152"/>
                <a:gd name="T1" fmla="*/ 0 h 47"/>
                <a:gd name="T2" fmla="*/ 13 w 152"/>
                <a:gd name="T3" fmla="*/ 0 h 47"/>
                <a:gd name="T4" fmla="*/ 0 w 152"/>
                <a:gd name="T5" fmla="*/ 12 h 47"/>
                <a:gd name="T6" fmla="*/ 0 w 152"/>
                <a:gd name="T7" fmla="*/ 45 h 47"/>
                <a:gd name="T8" fmla="*/ 40 w 152"/>
                <a:gd name="T9" fmla="*/ 47 h 47"/>
                <a:gd name="T10" fmla="*/ 120 w 152"/>
                <a:gd name="T11" fmla="*/ 29 h 47"/>
                <a:gd name="T12" fmla="*/ 152 w 1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52" h="47">
                  <a:moveTo>
                    <a:pt x="152" y="0"/>
                  </a:moveTo>
                  <a:cubicBezTo>
                    <a:pt x="13" y="0"/>
                    <a:pt x="13" y="0"/>
                    <a:pt x="13" y="0"/>
                  </a:cubicBezTo>
                  <a:cubicBezTo>
                    <a:pt x="6" y="0"/>
                    <a:pt x="0" y="5"/>
                    <a:pt x="0" y="12"/>
                  </a:cubicBezTo>
                  <a:cubicBezTo>
                    <a:pt x="0" y="45"/>
                    <a:pt x="0" y="45"/>
                    <a:pt x="0" y="45"/>
                  </a:cubicBezTo>
                  <a:cubicBezTo>
                    <a:pt x="14" y="46"/>
                    <a:pt x="27" y="47"/>
                    <a:pt x="40" y="47"/>
                  </a:cubicBezTo>
                  <a:cubicBezTo>
                    <a:pt x="71" y="47"/>
                    <a:pt x="100" y="42"/>
                    <a:pt x="120" y="29"/>
                  </a:cubicBezTo>
                  <a:cubicBezTo>
                    <a:pt x="131" y="21"/>
                    <a:pt x="142" y="11"/>
                    <a:pt x="152"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235">
              <a:extLst>
                <a:ext uri="{FF2B5EF4-FFF2-40B4-BE49-F238E27FC236}">
                  <a16:creationId xmlns:a16="http://schemas.microsoft.com/office/drawing/2014/main" id="{C3558B3A-8BAB-4187-A3B5-55A38CB57A4B}"/>
                </a:ext>
              </a:extLst>
            </p:cNvPr>
            <p:cNvSpPr>
              <a:spLocks/>
            </p:cNvSpPr>
            <p:nvPr/>
          </p:nvSpPr>
          <p:spPr bwMode="auto">
            <a:xfrm>
              <a:off x="5329238" y="4210050"/>
              <a:ext cx="233363" cy="165100"/>
            </a:xfrm>
            <a:custGeom>
              <a:avLst/>
              <a:gdLst>
                <a:gd name="T0" fmla="*/ 268 w 273"/>
                <a:gd name="T1" fmla="*/ 0 h 192"/>
                <a:gd name="T2" fmla="*/ 12 w 273"/>
                <a:gd name="T3" fmla="*/ 0 h 192"/>
                <a:gd name="T4" fmla="*/ 0 w 273"/>
                <a:gd name="T5" fmla="*/ 13 h 192"/>
                <a:gd name="T6" fmla="*/ 0 w 273"/>
                <a:gd name="T7" fmla="*/ 178 h 192"/>
                <a:gd name="T8" fmla="*/ 14 w 273"/>
                <a:gd name="T9" fmla="*/ 183 h 192"/>
                <a:gd name="T10" fmla="*/ 80 w 273"/>
                <a:gd name="T11" fmla="*/ 192 h 192"/>
                <a:gd name="T12" fmla="*/ 134 w 273"/>
                <a:gd name="T13" fmla="*/ 186 h 192"/>
                <a:gd name="T14" fmla="*/ 267 w 273"/>
                <a:gd name="T15" fmla="*/ 51 h 192"/>
                <a:gd name="T16" fmla="*/ 268 w 27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 h="192">
                  <a:moveTo>
                    <a:pt x="268" y="0"/>
                  </a:moveTo>
                  <a:cubicBezTo>
                    <a:pt x="12" y="0"/>
                    <a:pt x="12" y="0"/>
                    <a:pt x="12" y="0"/>
                  </a:cubicBezTo>
                  <a:cubicBezTo>
                    <a:pt x="5" y="0"/>
                    <a:pt x="0" y="6"/>
                    <a:pt x="0" y="13"/>
                  </a:cubicBezTo>
                  <a:cubicBezTo>
                    <a:pt x="0" y="178"/>
                    <a:pt x="0" y="178"/>
                    <a:pt x="0" y="178"/>
                  </a:cubicBezTo>
                  <a:cubicBezTo>
                    <a:pt x="14" y="183"/>
                    <a:pt x="14" y="183"/>
                    <a:pt x="14" y="183"/>
                  </a:cubicBezTo>
                  <a:cubicBezTo>
                    <a:pt x="36" y="189"/>
                    <a:pt x="58" y="192"/>
                    <a:pt x="80" y="192"/>
                  </a:cubicBezTo>
                  <a:cubicBezTo>
                    <a:pt x="98" y="192"/>
                    <a:pt x="116" y="190"/>
                    <a:pt x="134" y="186"/>
                  </a:cubicBezTo>
                  <a:cubicBezTo>
                    <a:pt x="186" y="173"/>
                    <a:pt x="245" y="138"/>
                    <a:pt x="267" y="51"/>
                  </a:cubicBezTo>
                  <a:cubicBezTo>
                    <a:pt x="267" y="51"/>
                    <a:pt x="273" y="31"/>
                    <a:pt x="268"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236">
              <a:extLst>
                <a:ext uri="{FF2B5EF4-FFF2-40B4-BE49-F238E27FC236}">
                  <a16:creationId xmlns:a16="http://schemas.microsoft.com/office/drawing/2014/main" id="{7CEE3D31-582E-4CD3-AC5D-E7CB2B239D54}"/>
                </a:ext>
              </a:extLst>
            </p:cNvPr>
            <p:cNvSpPr>
              <a:spLocks noEditPoints="1"/>
            </p:cNvSpPr>
            <p:nvPr/>
          </p:nvSpPr>
          <p:spPr bwMode="auto">
            <a:xfrm>
              <a:off x="4994276" y="3506788"/>
              <a:ext cx="293688" cy="260350"/>
            </a:xfrm>
            <a:custGeom>
              <a:avLst/>
              <a:gdLst>
                <a:gd name="T0" fmla="*/ 0 w 343"/>
                <a:gd name="T1" fmla="*/ 70 h 303"/>
                <a:gd name="T2" fmla="*/ 0 w 343"/>
                <a:gd name="T3" fmla="*/ 290 h 303"/>
                <a:gd name="T4" fmla="*/ 14 w 343"/>
                <a:gd name="T5" fmla="*/ 303 h 303"/>
                <a:gd name="T6" fmla="*/ 329 w 343"/>
                <a:gd name="T7" fmla="*/ 303 h 303"/>
                <a:gd name="T8" fmla="*/ 343 w 343"/>
                <a:gd name="T9" fmla="*/ 290 h 303"/>
                <a:gd name="T10" fmla="*/ 343 w 343"/>
                <a:gd name="T11" fmla="*/ 177 h 303"/>
                <a:gd name="T12" fmla="*/ 0 w 343"/>
                <a:gd name="T13" fmla="*/ 70 h 303"/>
                <a:gd name="T14" fmla="*/ 329 w 343"/>
                <a:gd name="T15" fmla="*/ 0 h 303"/>
                <a:gd name="T16" fmla="*/ 14 w 343"/>
                <a:gd name="T17" fmla="*/ 0 h 303"/>
                <a:gd name="T18" fmla="*/ 0 w 343"/>
                <a:gd name="T19" fmla="*/ 13 h 303"/>
                <a:gd name="T20" fmla="*/ 0 w 343"/>
                <a:gd name="T21" fmla="*/ 56 h 303"/>
                <a:gd name="T22" fmla="*/ 343 w 343"/>
                <a:gd name="T23" fmla="*/ 142 h 303"/>
                <a:gd name="T24" fmla="*/ 343 w 343"/>
                <a:gd name="T25" fmla="*/ 13 h 303"/>
                <a:gd name="T26" fmla="*/ 329 w 343"/>
                <a:gd name="T2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303">
                  <a:moveTo>
                    <a:pt x="0" y="70"/>
                  </a:moveTo>
                  <a:cubicBezTo>
                    <a:pt x="0" y="290"/>
                    <a:pt x="0" y="290"/>
                    <a:pt x="0" y="290"/>
                  </a:cubicBezTo>
                  <a:cubicBezTo>
                    <a:pt x="0" y="298"/>
                    <a:pt x="6" y="303"/>
                    <a:pt x="14" y="303"/>
                  </a:cubicBezTo>
                  <a:cubicBezTo>
                    <a:pt x="329" y="303"/>
                    <a:pt x="329" y="303"/>
                    <a:pt x="329" y="303"/>
                  </a:cubicBezTo>
                  <a:cubicBezTo>
                    <a:pt x="337" y="303"/>
                    <a:pt x="343" y="298"/>
                    <a:pt x="343" y="290"/>
                  </a:cubicBezTo>
                  <a:cubicBezTo>
                    <a:pt x="343" y="177"/>
                    <a:pt x="343" y="177"/>
                    <a:pt x="343" y="177"/>
                  </a:cubicBezTo>
                  <a:cubicBezTo>
                    <a:pt x="0" y="70"/>
                    <a:pt x="0" y="70"/>
                    <a:pt x="0" y="70"/>
                  </a:cubicBezTo>
                  <a:moveTo>
                    <a:pt x="329" y="0"/>
                  </a:moveTo>
                  <a:cubicBezTo>
                    <a:pt x="14" y="0"/>
                    <a:pt x="14" y="0"/>
                    <a:pt x="14" y="0"/>
                  </a:cubicBezTo>
                  <a:cubicBezTo>
                    <a:pt x="6" y="0"/>
                    <a:pt x="0" y="6"/>
                    <a:pt x="0" y="13"/>
                  </a:cubicBezTo>
                  <a:cubicBezTo>
                    <a:pt x="0" y="56"/>
                    <a:pt x="0" y="56"/>
                    <a:pt x="0" y="56"/>
                  </a:cubicBezTo>
                  <a:cubicBezTo>
                    <a:pt x="343" y="142"/>
                    <a:pt x="343" y="142"/>
                    <a:pt x="343" y="142"/>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237">
              <a:extLst>
                <a:ext uri="{FF2B5EF4-FFF2-40B4-BE49-F238E27FC236}">
                  <a16:creationId xmlns:a16="http://schemas.microsoft.com/office/drawing/2014/main" id="{1520B8D0-86D4-47AE-9637-1DA1504F2E85}"/>
                </a:ext>
              </a:extLst>
            </p:cNvPr>
            <p:cNvSpPr>
              <a:spLocks noEditPoints="1"/>
            </p:cNvSpPr>
            <p:nvPr/>
          </p:nvSpPr>
          <p:spPr bwMode="auto">
            <a:xfrm>
              <a:off x="4994276" y="3824288"/>
              <a:ext cx="293688" cy="260350"/>
            </a:xfrm>
            <a:custGeom>
              <a:avLst/>
              <a:gdLst>
                <a:gd name="T0" fmla="*/ 0 w 343"/>
                <a:gd name="T1" fmla="*/ 137 h 304"/>
                <a:gd name="T2" fmla="*/ 0 w 343"/>
                <a:gd name="T3" fmla="*/ 290 h 304"/>
                <a:gd name="T4" fmla="*/ 14 w 343"/>
                <a:gd name="T5" fmla="*/ 304 h 304"/>
                <a:gd name="T6" fmla="*/ 329 w 343"/>
                <a:gd name="T7" fmla="*/ 304 h 304"/>
                <a:gd name="T8" fmla="*/ 343 w 343"/>
                <a:gd name="T9" fmla="*/ 290 h 304"/>
                <a:gd name="T10" fmla="*/ 343 w 343"/>
                <a:gd name="T11" fmla="*/ 254 h 304"/>
                <a:gd name="T12" fmla="*/ 0 w 343"/>
                <a:gd name="T13" fmla="*/ 137 h 304"/>
                <a:gd name="T14" fmla="*/ 329 w 343"/>
                <a:gd name="T15" fmla="*/ 0 h 304"/>
                <a:gd name="T16" fmla="*/ 14 w 343"/>
                <a:gd name="T17" fmla="*/ 0 h 304"/>
                <a:gd name="T18" fmla="*/ 0 w 343"/>
                <a:gd name="T19" fmla="*/ 13 h 304"/>
                <a:gd name="T20" fmla="*/ 0 w 343"/>
                <a:gd name="T21" fmla="*/ 109 h 304"/>
                <a:gd name="T22" fmla="*/ 343 w 343"/>
                <a:gd name="T23" fmla="*/ 204 h 304"/>
                <a:gd name="T24" fmla="*/ 343 w 343"/>
                <a:gd name="T25" fmla="*/ 13 h 304"/>
                <a:gd name="T26" fmla="*/ 329 w 343"/>
                <a:gd name="T2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304">
                  <a:moveTo>
                    <a:pt x="0" y="137"/>
                  </a:moveTo>
                  <a:cubicBezTo>
                    <a:pt x="0" y="290"/>
                    <a:pt x="0" y="290"/>
                    <a:pt x="0" y="290"/>
                  </a:cubicBezTo>
                  <a:cubicBezTo>
                    <a:pt x="0" y="298"/>
                    <a:pt x="6" y="304"/>
                    <a:pt x="14" y="304"/>
                  </a:cubicBezTo>
                  <a:cubicBezTo>
                    <a:pt x="329" y="304"/>
                    <a:pt x="329" y="304"/>
                    <a:pt x="329" y="304"/>
                  </a:cubicBezTo>
                  <a:cubicBezTo>
                    <a:pt x="337" y="304"/>
                    <a:pt x="343" y="298"/>
                    <a:pt x="343" y="290"/>
                  </a:cubicBezTo>
                  <a:cubicBezTo>
                    <a:pt x="343" y="254"/>
                    <a:pt x="343" y="254"/>
                    <a:pt x="343" y="254"/>
                  </a:cubicBezTo>
                  <a:cubicBezTo>
                    <a:pt x="0" y="137"/>
                    <a:pt x="0" y="137"/>
                    <a:pt x="0" y="137"/>
                  </a:cubicBezTo>
                  <a:moveTo>
                    <a:pt x="329" y="0"/>
                  </a:moveTo>
                  <a:cubicBezTo>
                    <a:pt x="14" y="0"/>
                    <a:pt x="14" y="0"/>
                    <a:pt x="14" y="0"/>
                  </a:cubicBezTo>
                  <a:cubicBezTo>
                    <a:pt x="6" y="0"/>
                    <a:pt x="0" y="6"/>
                    <a:pt x="0" y="13"/>
                  </a:cubicBezTo>
                  <a:cubicBezTo>
                    <a:pt x="0" y="109"/>
                    <a:pt x="0" y="109"/>
                    <a:pt x="0" y="109"/>
                  </a:cubicBezTo>
                  <a:cubicBezTo>
                    <a:pt x="343" y="204"/>
                    <a:pt x="343" y="204"/>
                    <a:pt x="343" y="204"/>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238">
              <a:extLst>
                <a:ext uri="{FF2B5EF4-FFF2-40B4-BE49-F238E27FC236}">
                  <a16:creationId xmlns:a16="http://schemas.microsoft.com/office/drawing/2014/main" id="{01C25305-824D-4BC7-8F85-73A284F72688}"/>
                </a:ext>
              </a:extLst>
            </p:cNvPr>
            <p:cNvSpPr>
              <a:spLocks/>
            </p:cNvSpPr>
            <p:nvPr/>
          </p:nvSpPr>
          <p:spPr bwMode="auto">
            <a:xfrm>
              <a:off x="4994276" y="4132263"/>
              <a:ext cx="293688" cy="219075"/>
            </a:xfrm>
            <a:custGeom>
              <a:avLst/>
              <a:gdLst>
                <a:gd name="T0" fmla="*/ 329 w 343"/>
                <a:gd name="T1" fmla="*/ 0 h 256"/>
                <a:gd name="T2" fmla="*/ 14 w 343"/>
                <a:gd name="T3" fmla="*/ 0 h 256"/>
                <a:gd name="T4" fmla="*/ 0 w 343"/>
                <a:gd name="T5" fmla="*/ 13 h 256"/>
                <a:gd name="T6" fmla="*/ 0 w 343"/>
                <a:gd name="T7" fmla="*/ 155 h 256"/>
                <a:gd name="T8" fmla="*/ 343 w 343"/>
                <a:gd name="T9" fmla="*/ 256 h 256"/>
                <a:gd name="T10" fmla="*/ 343 w 343"/>
                <a:gd name="T11" fmla="*/ 13 h 256"/>
                <a:gd name="T12" fmla="*/ 329 w 343"/>
                <a:gd name="T13" fmla="*/ 0 h 256"/>
              </a:gdLst>
              <a:ahLst/>
              <a:cxnLst>
                <a:cxn ang="0">
                  <a:pos x="T0" y="T1"/>
                </a:cxn>
                <a:cxn ang="0">
                  <a:pos x="T2" y="T3"/>
                </a:cxn>
                <a:cxn ang="0">
                  <a:pos x="T4" y="T5"/>
                </a:cxn>
                <a:cxn ang="0">
                  <a:pos x="T6" y="T7"/>
                </a:cxn>
                <a:cxn ang="0">
                  <a:pos x="T8" y="T9"/>
                </a:cxn>
                <a:cxn ang="0">
                  <a:pos x="T10" y="T11"/>
                </a:cxn>
                <a:cxn ang="0">
                  <a:pos x="T12" y="T13"/>
                </a:cxn>
              </a:cxnLst>
              <a:rect l="0" t="0" r="r" b="b"/>
              <a:pathLst>
                <a:path w="343" h="256">
                  <a:moveTo>
                    <a:pt x="329" y="0"/>
                  </a:moveTo>
                  <a:cubicBezTo>
                    <a:pt x="14" y="0"/>
                    <a:pt x="14" y="0"/>
                    <a:pt x="14" y="0"/>
                  </a:cubicBezTo>
                  <a:cubicBezTo>
                    <a:pt x="6" y="0"/>
                    <a:pt x="0" y="6"/>
                    <a:pt x="0" y="13"/>
                  </a:cubicBezTo>
                  <a:cubicBezTo>
                    <a:pt x="0" y="155"/>
                    <a:pt x="0" y="155"/>
                    <a:pt x="0" y="155"/>
                  </a:cubicBezTo>
                  <a:cubicBezTo>
                    <a:pt x="343" y="256"/>
                    <a:pt x="343" y="256"/>
                    <a:pt x="343" y="256"/>
                  </a:cubicBezTo>
                  <a:cubicBezTo>
                    <a:pt x="343" y="13"/>
                    <a:pt x="343" y="13"/>
                    <a:pt x="343" y="13"/>
                  </a:cubicBezTo>
                  <a:cubicBezTo>
                    <a:pt x="343" y="6"/>
                    <a:pt x="337" y="0"/>
                    <a:pt x="329"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239">
              <a:extLst>
                <a:ext uri="{FF2B5EF4-FFF2-40B4-BE49-F238E27FC236}">
                  <a16:creationId xmlns:a16="http://schemas.microsoft.com/office/drawing/2014/main" id="{7B22EE1E-F06D-42A5-9CFB-4E10CEBEA926}"/>
                </a:ext>
              </a:extLst>
            </p:cNvPr>
            <p:cNvSpPr>
              <a:spLocks noEditPoints="1"/>
            </p:cNvSpPr>
            <p:nvPr/>
          </p:nvSpPr>
          <p:spPr bwMode="auto">
            <a:xfrm>
              <a:off x="5629276" y="3506788"/>
              <a:ext cx="177800" cy="495300"/>
            </a:xfrm>
            <a:custGeom>
              <a:avLst/>
              <a:gdLst>
                <a:gd name="T0" fmla="*/ 0 w 207"/>
                <a:gd name="T1" fmla="*/ 301 h 578"/>
                <a:gd name="T2" fmla="*/ 0 w 207"/>
                <a:gd name="T3" fmla="*/ 561 h 578"/>
                <a:gd name="T4" fmla="*/ 18 w 207"/>
                <a:gd name="T5" fmla="*/ 578 h 578"/>
                <a:gd name="T6" fmla="*/ 184 w 207"/>
                <a:gd name="T7" fmla="*/ 578 h 578"/>
                <a:gd name="T8" fmla="*/ 202 w 207"/>
                <a:gd name="T9" fmla="*/ 494 h 578"/>
                <a:gd name="T10" fmla="*/ 47 w 207"/>
                <a:gd name="T11" fmla="*/ 316 h 578"/>
                <a:gd name="T12" fmla="*/ 0 w 207"/>
                <a:gd name="T13" fmla="*/ 301 h 578"/>
                <a:gd name="T14" fmla="*/ 153 w 207"/>
                <a:gd name="T15" fmla="*/ 0 h 578"/>
                <a:gd name="T16" fmla="*/ 18 w 207"/>
                <a:gd name="T17" fmla="*/ 0 h 578"/>
                <a:gd name="T18" fmla="*/ 0 w 207"/>
                <a:gd name="T19" fmla="*/ 17 h 578"/>
                <a:gd name="T20" fmla="*/ 0 w 207"/>
                <a:gd name="T21" fmla="*/ 234 h 578"/>
                <a:gd name="T22" fmla="*/ 38 w 207"/>
                <a:gd name="T23" fmla="*/ 236 h 578"/>
                <a:gd name="T24" fmla="*/ 153 w 207"/>
                <a:gd name="T25" fmla="*/ 196 h 578"/>
                <a:gd name="T26" fmla="*/ 179 w 207"/>
                <a:gd name="T27" fmla="*/ 123 h 578"/>
                <a:gd name="T28" fmla="*/ 153 w 207"/>
                <a:gd name="T29"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578">
                  <a:moveTo>
                    <a:pt x="0" y="301"/>
                  </a:moveTo>
                  <a:cubicBezTo>
                    <a:pt x="0" y="561"/>
                    <a:pt x="0" y="561"/>
                    <a:pt x="0" y="561"/>
                  </a:cubicBezTo>
                  <a:cubicBezTo>
                    <a:pt x="0" y="570"/>
                    <a:pt x="8" y="578"/>
                    <a:pt x="18" y="578"/>
                  </a:cubicBezTo>
                  <a:cubicBezTo>
                    <a:pt x="184" y="578"/>
                    <a:pt x="184" y="578"/>
                    <a:pt x="184" y="578"/>
                  </a:cubicBezTo>
                  <a:cubicBezTo>
                    <a:pt x="195" y="552"/>
                    <a:pt x="202" y="523"/>
                    <a:pt x="202" y="494"/>
                  </a:cubicBezTo>
                  <a:cubicBezTo>
                    <a:pt x="202" y="494"/>
                    <a:pt x="193" y="373"/>
                    <a:pt x="47" y="316"/>
                  </a:cubicBezTo>
                  <a:cubicBezTo>
                    <a:pt x="0" y="301"/>
                    <a:pt x="0" y="301"/>
                    <a:pt x="0" y="301"/>
                  </a:cubicBezTo>
                  <a:moveTo>
                    <a:pt x="153" y="0"/>
                  </a:moveTo>
                  <a:cubicBezTo>
                    <a:pt x="18" y="0"/>
                    <a:pt x="18" y="0"/>
                    <a:pt x="18" y="0"/>
                  </a:cubicBezTo>
                  <a:cubicBezTo>
                    <a:pt x="8" y="0"/>
                    <a:pt x="0" y="7"/>
                    <a:pt x="0" y="17"/>
                  </a:cubicBezTo>
                  <a:cubicBezTo>
                    <a:pt x="0" y="234"/>
                    <a:pt x="0" y="234"/>
                    <a:pt x="0" y="234"/>
                  </a:cubicBezTo>
                  <a:cubicBezTo>
                    <a:pt x="13" y="235"/>
                    <a:pt x="26" y="236"/>
                    <a:pt x="38" y="236"/>
                  </a:cubicBezTo>
                  <a:cubicBezTo>
                    <a:pt x="86" y="236"/>
                    <a:pt x="131" y="226"/>
                    <a:pt x="153" y="196"/>
                  </a:cubicBezTo>
                  <a:cubicBezTo>
                    <a:pt x="166" y="177"/>
                    <a:pt x="174" y="150"/>
                    <a:pt x="179" y="123"/>
                  </a:cubicBezTo>
                  <a:cubicBezTo>
                    <a:pt x="179" y="123"/>
                    <a:pt x="207" y="64"/>
                    <a:pt x="153"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40">
              <a:extLst>
                <a:ext uri="{FF2B5EF4-FFF2-40B4-BE49-F238E27FC236}">
                  <a16:creationId xmlns:a16="http://schemas.microsoft.com/office/drawing/2014/main" id="{35DD4EE4-3997-4798-AAD2-C3919EA7F5BC}"/>
                </a:ext>
              </a:extLst>
            </p:cNvPr>
            <p:cNvSpPr>
              <a:spLocks noEditPoints="1"/>
            </p:cNvSpPr>
            <p:nvPr/>
          </p:nvSpPr>
          <p:spPr bwMode="auto">
            <a:xfrm>
              <a:off x="5329238" y="3502025"/>
              <a:ext cx="258763" cy="661988"/>
            </a:xfrm>
            <a:custGeom>
              <a:avLst/>
              <a:gdLst>
                <a:gd name="T0" fmla="*/ 0 w 303"/>
                <a:gd name="T1" fmla="*/ 647 h 772"/>
                <a:gd name="T2" fmla="*/ 0 w 303"/>
                <a:gd name="T3" fmla="*/ 752 h 772"/>
                <a:gd name="T4" fmla="*/ 20 w 303"/>
                <a:gd name="T5" fmla="*/ 772 h 772"/>
                <a:gd name="T6" fmla="*/ 248 w 303"/>
                <a:gd name="T7" fmla="*/ 772 h 772"/>
                <a:gd name="T8" fmla="*/ 248 w 303"/>
                <a:gd name="T9" fmla="*/ 771 h 772"/>
                <a:gd name="T10" fmla="*/ 115 w 303"/>
                <a:gd name="T11" fmla="*/ 686 h 772"/>
                <a:gd name="T12" fmla="*/ 0 w 303"/>
                <a:gd name="T13" fmla="*/ 647 h 772"/>
                <a:gd name="T14" fmla="*/ 0 w 303"/>
                <a:gd name="T15" fmla="*/ 198 h 772"/>
                <a:gd name="T16" fmla="*/ 0 w 303"/>
                <a:gd name="T17" fmla="*/ 593 h 772"/>
                <a:gd name="T18" fmla="*/ 249 w 303"/>
                <a:gd name="T19" fmla="*/ 662 h 772"/>
                <a:gd name="T20" fmla="*/ 303 w 303"/>
                <a:gd name="T21" fmla="*/ 675 h 772"/>
                <a:gd name="T22" fmla="*/ 303 w 303"/>
                <a:gd name="T23" fmla="*/ 292 h 772"/>
                <a:gd name="T24" fmla="*/ 0 w 303"/>
                <a:gd name="T25" fmla="*/ 198 h 772"/>
                <a:gd name="T26" fmla="*/ 283 w 303"/>
                <a:gd name="T27" fmla="*/ 0 h 772"/>
                <a:gd name="T28" fmla="*/ 20 w 303"/>
                <a:gd name="T29" fmla="*/ 0 h 772"/>
                <a:gd name="T30" fmla="*/ 0 w 303"/>
                <a:gd name="T31" fmla="*/ 20 h 772"/>
                <a:gd name="T32" fmla="*/ 0 w 303"/>
                <a:gd name="T33" fmla="*/ 160 h 772"/>
                <a:gd name="T34" fmla="*/ 219 w 303"/>
                <a:gd name="T35" fmla="*/ 215 h 772"/>
                <a:gd name="T36" fmla="*/ 303 w 303"/>
                <a:gd name="T37" fmla="*/ 234 h 772"/>
                <a:gd name="T38" fmla="*/ 303 w 303"/>
                <a:gd name="T39" fmla="*/ 20 h 772"/>
                <a:gd name="T40" fmla="*/ 283 w 303"/>
                <a:gd name="T4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772">
                  <a:moveTo>
                    <a:pt x="0" y="647"/>
                  </a:moveTo>
                  <a:cubicBezTo>
                    <a:pt x="0" y="752"/>
                    <a:pt x="0" y="752"/>
                    <a:pt x="0" y="752"/>
                  </a:cubicBezTo>
                  <a:cubicBezTo>
                    <a:pt x="0" y="763"/>
                    <a:pt x="9" y="772"/>
                    <a:pt x="20" y="772"/>
                  </a:cubicBezTo>
                  <a:cubicBezTo>
                    <a:pt x="248" y="772"/>
                    <a:pt x="248" y="772"/>
                    <a:pt x="248" y="772"/>
                  </a:cubicBezTo>
                  <a:cubicBezTo>
                    <a:pt x="248" y="772"/>
                    <a:pt x="248" y="772"/>
                    <a:pt x="248" y="771"/>
                  </a:cubicBezTo>
                  <a:cubicBezTo>
                    <a:pt x="220" y="720"/>
                    <a:pt x="171" y="703"/>
                    <a:pt x="115" y="686"/>
                  </a:cubicBezTo>
                  <a:cubicBezTo>
                    <a:pt x="0" y="647"/>
                    <a:pt x="0" y="647"/>
                    <a:pt x="0" y="647"/>
                  </a:cubicBezTo>
                  <a:moveTo>
                    <a:pt x="0" y="198"/>
                  </a:moveTo>
                  <a:cubicBezTo>
                    <a:pt x="0" y="593"/>
                    <a:pt x="0" y="593"/>
                    <a:pt x="0" y="593"/>
                  </a:cubicBezTo>
                  <a:cubicBezTo>
                    <a:pt x="249" y="662"/>
                    <a:pt x="249" y="662"/>
                    <a:pt x="249" y="662"/>
                  </a:cubicBezTo>
                  <a:cubicBezTo>
                    <a:pt x="264" y="666"/>
                    <a:pt x="283" y="671"/>
                    <a:pt x="303" y="675"/>
                  </a:cubicBezTo>
                  <a:cubicBezTo>
                    <a:pt x="303" y="292"/>
                    <a:pt x="303" y="292"/>
                    <a:pt x="303" y="292"/>
                  </a:cubicBezTo>
                  <a:cubicBezTo>
                    <a:pt x="0" y="198"/>
                    <a:pt x="0" y="198"/>
                    <a:pt x="0" y="198"/>
                  </a:cubicBezTo>
                  <a:moveTo>
                    <a:pt x="283" y="0"/>
                  </a:moveTo>
                  <a:cubicBezTo>
                    <a:pt x="20" y="0"/>
                    <a:pt x="20" y="0"/>
                    <a:pt x="20" y="0"/>
                  </a:cubicBezTo>
                  <a:cubicBezTo>
                    <a:pt x="9" y="0"/>
                    <a:pt x="0" y="9"/>
                    <a:pt x="0" y="20"/>
                  </a:cubicBezTo>
                  <a:cubicBezTo>
                    <a:pt x="0" y="160"/>
                    <a:pt x="0" y="160"/>
                    <a:pt x="0" y="160"/>
                  </a:cubicBezTo>
                  <a:cubicBezTo>
                    <a:pt x="219" y="215"/>
                    <a:pt x="219" y="215"/>
                    <a:pt x="219" y="215"/>
                  </a:cubicBezTo>
                  <a:cubicBezTo>
                    <a:pt x="240" y="221"/>
                    <a:pt x="270" y="228"/>
                    <a:pt x="303" y="234"/>
                  </a:cubicBezTo>
                  <a:cubicBezTo>
                    <a:pt x="303" y="20"/>
                    <a:pt x="303" y="20"/>
                    <a:pt x="303" y="20"/>
                  </a:cubicBezTo>
                  <a:cubicBezTo>
                    <a:pt x="303" y="9"/>
                    <a:pt x="294" y="0"/>
                    <a:pt x="283" y="0"/>
                  </a:cubicBezTo>
                </a:path>
              </a:pathLst>
            </a:custGeom>
            <a:solidFill>
              <a:srgbClr val="BEBE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241">
              <a:extLst>
                <a:ext uri="{FF2B5EF4-FFF2-40B4-BE49-F238E27FC236}">
                  <a16:creationId xmlns:a16="http://schemas.microsoft.com/office/drawing/2014/main" id="{52E7FE56-D853-4EBD-A788-6DEEB5216DEC}"/>
                </a:ext>
              </a:extLst>
            </p:cNvPr>
            <p:cNvSpPr>
              <a:spLocks/>
            </p:cNvSpPr>
            <p:nvPr/>
          </p:nvSpPr>
          <p:spPr bwMode="auto">
            <a:xfrm>
              <a:off x="3563938" y="2719388"/>
              <a:ext cx="2284413" cy="1893888"/>
            </a:xfrm>
            <a:custGeom>
              <a:avLst/>
              <a:gdLst>
                <a:gd name="T0" fmla="*/ 0 w 2666"/>
                <a:gd name="T1" fmla="*/ 985 h 2208"/>
                <a:gd name="T2" fmla="*/ 74 w 2666"/>
                <a:gd name="T3" fmla="*/ 1005 h 2208"/>
                <a:gd name="T4" fmla="*/ 156 w 2666"/>
                <a:gd name="T5" fmla="*/ 1301 h 2208"/>
                <a:gd name="T6" fmla="*/ 994 w 2666"/>
                <a:gd name="T7" fmla="*/ 2152 h 2208"/>
                <a:gd name="T8" fmla="*/ 1205 w 2666"/>
                <a:gd name="T9" fmla="*/ 1953 h 2208"/>
                <a:gd name="T10" fmla="*/ 1162 w 2666"/>
                <a:gd name="T11" fmla="*/ 1841 h 2208"/>
                <a:gd name="T12" fmla="*/ 896 w 2666"/>
                <a:gd name="T13" fmla="*/ 1544 h 2208"/>
                <a:gd name="T14" fmla="*/ 2107 w 2666"/>
                <a:gd name="T15" fmla="*/ 1903 h 2208"/>
                <a:gd name="T16" fmla="*/ 2227 w 2666"/>
                <a:gd name="T17" fmla="*/ 1906 h 2208"/>
                <a:gd name="T18" fmla="*/ 2361 w 2666"/>
                <a:gd name="T19" fmla="*/ 1772 h 2208"/>
                <a:gd name="T20" fmla="*/ 2342 w 2666"/>
                <a:gd name="T21" fmla="*/ 1665 h 2208"/>
                <a:gd name="T22" fmla="*/ 2209 w 2666"/>
                <a:gd name="T23" fmla="*/ 1579 h 2208"/>
                <a:gd name="T24" fmla="*/ 1261 w 2666"/>
                <a:gd name="T25" fmla="*/ 1256 h 2208"/>
                <a:gd name="T26" fmla="*/ 2342 w 2666"/>
                <a:gd name="T27" fmla="*/ 1555 h 2208"/>
                <a:gd name="T28" fmla="*/ 2565 w 2666"/>
                <a:gd name="T29" fmla="*/ 1560 h 2208"/>
                <a:gd name="T30" fmla="*/ 2646 w 2666"/>
                <a:gd name="T31" fmla="*/ 1393 h 2208"/>
                <a:gd name="T32" fmla="*/ 2492 w 2666"/>
                <a:gd name="T33" fmla="*/ 1215 h 2208"/>
                <a:gd name="T34" fmla="*/ 1457 w 2666"/>
                <a:gd name="T35" fmla="*/ 893 h 2208"/>
                <a:gd name="T36" fmla="*/ 2313 w 2666"/>
                <a:gd name="T37" fmla="*/ 1108 h 2208"/>
                <a:gd name="T38" fmla="*/ 2597 w 2666"/>
                <a:gd name="T39" fmla="*/ 1095 h 2208"/>
                <a:gd name="T40" fmla="*/ 2624 w 2666"/>
                <a:gd name="T41" fmla="*/ 1022 h 2208"/>
                <a:gd name="T42" fmla="*/ 2542 w 2666"/>
                <a:gd name="T43" fmla="*/ 851 h 2208"/>
                <a:gd name="T44" fmla="*/ 2432 w 2666"/>
                <a:gd name="T45" fmla="*/ 806 h 2208"/>
                <a:gd name="T46" fmla="*/ 1502 w 2666"/>
                <a:gd name="T47" fmla="*/ 501 h 2208"/>
                <a:gd name="T48" fmla="*/ 2139 w 2666"/>
                <a:gd name="T49" fmla="*/ 666 h 2208"/>
                <a:gd name="T50" fmla="*/ 2327 w 2666"/>
                <a:gd name="T51" fmla="*/ 631 h 2208"/>
                <a:gd name="T52" fmla="*/ 2355 w 2666"/>
                <a:gd name="T53" fmla="*/ 565 h 2208"/>
                <a:gd name="T54" fmla="*/ 2217 w 2666"/>
                <a:gd name="T55" fmla="*/ 371 h 2208"/>
                <a:gd name="T56" fmla="*/ 1080 w 2666"/>
                <a:gd name="T57" fmla="*/ 73 h 2208"/>
                <a:gd name="T58" fmla="*/ 819 w 2666"/>
                <a:gd name="T59" fmla="*/ 19 h 2208"/>
                <a:gd name="T60" fmla="*/ 609 w 2666"/>
                <a:gd name="T61" fmla="*/ 7 h 2208"/>
                <a:gd name="T62" fmla="*/ 456 w 2666"/>
                <a:gd name="T63" fmla="*/ 44 h 2208"/>
                <a:gd name="T64" fmla="*/ 347 w 2666"/>
                <a:gd name="T65" fmla="*/ 110 h 2208"/>
                <a:gd name="T66" fmla="*/ 250 w 2666"/>
                <a:gd name="T67" fmla="*/ 79 h 2208"/>
                <a:gd name="T68" fmla="*/ 0 w 2666"/>
                <a:gd name="T69" fmla="*/ 985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66" h="2208">
                  <a:moveTo>
                    <a:pt x="0" y="985"/>
                  </a:moveTo>
                  <a:cubicBezTo>
                    <a:pt x="74" y="1005"/>
                    <a:pt x="74" y="1005"/>
                    <a:pt x="74" y="1005"/>
                  </a:cubicBezTo>
                  <a:cubicBezTo>
                    <a:pt x="74" y="1005"/>
                    <a:pt x="68" y="1214"/>
                    <a:pt x="156" y="1301"/>
                  </a:cubicBezTo>
                  <a:cubicBezTo>
                    <a:pt x="156" y="1301"/>
                    <a:pt x="866" y="2040"/>
                    <a:pt x="994" y="2152"/>
                  </a:cubicBezTo>
                  <a:cubicBezTo>
                    <a:pt x="994" y="2152"/>
                    <a:pt x="1238" y="2208"/>
                    <a:pt x="1205" y="1953"/>
                  </a:cubicBezTo>
                  <a:cubicBezTo>
                    <a:pt x="1205" y="1953"/>
                    <a:pt x="1216" y="1907"/>
                    <a:pt x="1162" y="1841"/>
                  </a:cubicBezTo>
                  <a:cubicBezTo>
                    <a:pt x="896" y="1544"/>
                    <a:pt x="896" y="1544"/>
                    <a:pt x="896" y="1544"/>
                  </a:cubicBezTo>
                  <a:cubicBezTo>
                    <a:pt x="2107" y="1903"/>
                    <a:pt x="2107" y="1903"/>
                    <a:pt x="2107" y="1903"/>
                  </a:cubicBezTo>
                  <a:cubicBezTo>
                    <a:pt x="2146" y="1914"/>
                    <a:pt x="2188" y="1916"/>
                    <a:pt x="2227" y="1906"/>
                  </a:cubicBezTo>
                  <a:cubicBezTo>
                    <a:pt x="2279" y="1893"/>
                    <a:pt x="2338" y="1858"/>
                    <a:pt x="2361" y="1772"/>
                  </a:cubicBezTo>
                  <a:cubicBezTo>
                    <a:pt x="2361" y="1772"/>
                    <a:pt x="2374" y="1724"/>
                    <a:pt x="2342" y="1665"/>
                  </a:cubicBezTo>
                  <a:cubicBezTo>
                    <a:pt x="2314" y="1613"/>
                    <a:pt x="2265" y="1596"/>
                    <a:pt x="2209" y="1579"/>
                  </a:cubicBezTo>
                  <a:cubicBezTo>
                    <a:pt x="1261" y="1256"/>
                    <a:pt x="1261" y="1256"/>
                    <a:pt x="1261" y="1256"/>
                  </a:cubicBezTo>
                  <a:cubicBezTo>
                    <a:pt x="2342" y="1555"/>
                    <a:pt x="2342" y="1555"/>
                    <a:pt x="2342" y="1555"/>
                  </a:cubicBezTo>
                  <a:cubicBezTo>
                    <a:pt x="2402" y="1573"/>
                    <a:pt x="2513" y="1595"/>
                    <a:pt x="2565" y="1560"/>
                  </a:cubicBezTo>
                  <a:cubicBezTo>
                    <a:pt x="2609" y="1530"/>
                    <a:pt x="2646" y="1463"/>
                    <a:pt x="2646" y="1393"/>
                  </a:cubicBezTo>
                  <a:cubicBezTo>
                    <a:pt x="2646" y="1393"/>
                    <a:pt x="2637" y="1272"/>
                    <a:pt x="2492" y="1215"/>
                  </a:cubicBezTo>
                  <a:cubicBezTo>
                    <a:pt x="1457" y="893"/>
                    <a:pt x="1457" y="893"/>
                    <a:pt x="1457" y="893"/>
                  </a:cubicBezTo>
                  <a:cubicBezTo>
                    <a:pt x="2313" y="1108"/>
                    <a:pt x="2313" y="1108"/>
                    <a:pt x="2313" y="1108"/>
                  </a:cubicBezTo>
                  <a:cubicBezTo>
                    <a:pt x="2381" y="1127"/>
                    <a:pt x="2547" y="1164"/>
                    <a:pt x="2597" y="1095"/>
                  </a:cubicBezTo>
                  <a:cubicBezTo>
                    <a:pt x="2611" y="1076"/>
                    <a:pt x="2618" y="1049"/>
                    <a:pt x="2624" y="1022"/>
                  </a:cubicBezTo>
                  <a:cubicBezTo>
                    <a:pt x="2624" y="1022"/>
                    <a:pt x="2666" y="931"/>
                    <a:pt x="2542" y="851"/>
                  </a:cubicBezTo>
                  <a:cubicBezTo>
                    <a:pt x="2521" y="837"/>
                    <a:pt x="2456" y="813"/>
                    <a:pt x="2432" y="806"/>
                  </a:cubicBezTo>
                  <a:cubicBezTo>
                    <a:pt x="1502" y="501"/>
                    <a:pt x="1502" y="501"/>
                    <a:pt x="1502" y="501"/>
                  </a:cubicBezTo>
                  <a:cubicBezTo>
                    <a:pt x="2139" y="666"/>
                    <a:pt x="2139" y="666"/>
                    <a:pt x="2139" y="666"/>
                  </a:cubicBezTo>
                  <a:cubicBezTo>
                    <a:pt x="2206" y="685"/>
                    <a:pt x="2285" y="685"/>
                    <a:pt x="2327" y="631"/>
                  </a:cubicBezTo>
                  <a:cubicBezTo>
                    <a:pt x="2341" y="612"/>
                    <a:pt x="2352" y="591"/>
                    <a:pt x="2355" y="565"/>
                  </a:cubicBezTo>
                  <a:cubicBezTo>
                    <a:pt x="2355" y="565"/>
                    <a:pt x="2389" y="427"/>
                    <a:pt x="2217" y="371"/>
                  </a:cubicBezTo>
                  <a:cubicBezTo>
                    <a:pt x="1080" y="73"/>
                    <a:pt x="1080" y="73"/>
                    <a:pt x="1080" y="73"/>
                  </a:cubicBezTo>
                  <a:cubicBezTo>
                    <a:pt x="819" y="19"/>
                    <a:pt x="819" y="19"/>
                    <a:pt x="819" y="19"/>
                  </a:cubicBezTo>
                  <a:cubicBezTo>
                    <a:pt x="750" y="5"/>
                    <a:pt x="679" y="0"/>
                    <a:pt x="609" y="7"/>
                  </a:cubicBezTo>
                  <a:cubicBezTo>
                    <a:pt x="560" y="12"/>
                    <a:pt x="506" y="23"/>
                    <a:pt x="456" y="44"/>
                  </a:cubicBezTo>
                  <a:cubicBezTo>
                    <a:pt x="456" y="44"/>
                    <a:pt x="356" y="83"/>
                    <a:pt x="347" y="110"/>
                  </a:cubicBezTo>
                  <a:cubicBezTo>
                    <a:pt x="250" y="79"/>
                    <a:pt x="250" y="79"/>
                    <a:pt x="250" y="79"/>
                  </a:cubicBezTo>
                  <a:lnTo>
                    <a:pt x="0" y="985"/>
                  </a:lnTo>
                  <a:close/>
                </a:path>
              </a:pathLst>
            </a:custGeom>
            <a:solidFill>
              <a:srgbClr val="EDBE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242">
              <a:extLst>
                <a:ext uri="{FF2B5EF4-FFF2-40B4-BE49-F238E27FC236}">
                  <a16:creationId xmlns:a16="http://schemas.microsoft.com/office/drawing/2014/main" id="{2473A892-804B-4B36-AA0F-CCF6B7B5AEE9}"/>
                </a:ext>
              </a:extLst>
            </p:cNvPr>
            <p:cNvSpPr>
              <a:spLocks/>
            </p:cNvSpPr>
            <p:nvPr/>
          </p:nvSpPr>
          <p:spPr bwMode="auto">
            <a:xfrm>
              <a:off x="3435351" y="2647950"/>
              <a:ext cx="411163" cy="1087438"/>
            </a:xfrm>
            <a:custGeom>
              <a:avLst/>
              <a:gdLst>
                <a:gd name="T0" fmla="*/ 186 w 259"/>
                <a:gd name="T1" fmla="*/ 0 h 685"/>
                <a:gd name="T2" fmla="*/ 259 w 259"/>
                <a:gd name="T3" fmla="*/ 20 h 685"/>
                <a:gd name="T4" fmla="*/ 73 w 259"/>
                <a:gd name="T5" fmla="*/ 685 h 685"/>
                <a:gd name="T6" fmla="*/ 0 w 259"/>
                <a:gd name="T7" fmla="*/ 664 h 685"/>
                <a:gd name="T8" fmla="*/ 186 w 259"/>
                <a:gd name="T9" fmla="*/ 0 h 685"/>
              </a:gdLst>
              <a:ahLst/>
              <a:cxnLst>
                <a:cxn ang="0">
                  <a:pos x="T0" y="T1"/>
                </a:cxn>
                <a:cxn ang="0">
                  <a:pos x="T2" y="T3"/>
                </a:cxn>
                <a:cxn ang="0">
                  <a:pos x="T4" y="T5"/>
                </a:cxn>
                <a:cxn ang="0">
                  <a:pos x="T6" y="T7"/>
                </a:cxn>
                <a:cxn ang="0">
                  <a:pos x="T8" y="T9"/>
                </a:cxn>
              </a:cxnLst>
              <a:rect l="0" t="0" r="r" b="b"/>
              <a:pathLst>
                <a:path w="259" h="685">
                  <a:moveTo>
                    <a:pt x="186" y="0"/>
                  </a:moveTo>
                  <a:lnTo>
                    <a:pt x="259" y="20"/>
                  </a:lnTo>
                  <a:lnTo>
                    <a:pt x="73" y="685"/>
                  </a:lnTo>
                  <a:lnTo>
                    <a:pt x="0" y="664"/>
                  </a:lnTo>
                  <a:lnTo>
                    <a:pt x="18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243">
              <a:extLst>
                <a:ext uri="{FF2B5EF4-FFF2-40B4-BE49-F238E27FC236}">
                  <a16:creationId xmlns:a16="http://schemas.microsoft.com/office/drawing/2014/main" id="{71EAACE1-CD3E-418A-8B1C-9AF05BC77A0B}"/>
                </a:ext>
              </a:extLst>
            </p:cNvPr>
            <p:cNvSpPr>
              <a:spLocks/>
            </p:cNvSpPr>
            <p:nvPr/>
          </p:nvSpPr>
          <p:spPr bwMode="auto">
            <a:xfrm>
              <a:off x="1588" y="1576388"/>
              <a:ext cx="3767138" cy="2138363"/>
            </a:xfrm>
            <a:custGeom>
              <a:avLst/>
              <a:gdLst>
                <a:gd name="T0" fmla="*/ 3995 w 4394"/>
                <a:gd name="T1" fmla="*/ 2494 h 2494"/>
                <a:gd name="T2" fmla="*/ 3709 w 4394"/>
                <a:gd name="T3" fmla="*/ 2421 h 2494"/>
                <a:gd name="T4" fmla="*/ 2730 w 4394"/>
                <a:gd name="T5" fmla="*/ 2172 h 2494"/>
                <a:gd name="T6" fmla="*/ 2730 w 4394"/>
                <a:gd name="T7" fmla="*/ 2170 h 2494"/>
                <a:gd name="T8" fmla="*/ 2580 w 4394"/>
                <a:gd name="T9" fmla="*/ 2136 h 2494"/>
                <a:gd name="T10" fmla="*/ 1 w 4394"/>
                <a:gd name="T11" fmla="*/ 1695 h 2494"/>
                <a:gd name="T12" fmla="*/ 0 w 4394"/>
                <a:gd name="T13" fmla="*/ 0 h 2494"/>
                <a:gd name="T14" fmla="*/ 934 w 4394"/>
                <a:gd name="T15" fmla="*/ 213 h 2494"/>
                <a:gd name="T16" fmla="*/ 3282 w 4394"/>
                <a:gd name="T17" fmla="*/ 918 h 2494"/>
                <a:gd name="T18" fmla="*/ 4394 w 4394"/>
                <a:gd name="T19" fmla="*/ 1200 h 2494"/>
                <a:gd name="T20" fmla="*/ 3995 w 4394"/>
                <a:gd name="T21" fmla="*/ 249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4" h="2494">
                  <a:moveTo>
                    <a:pt x="3995" y="2494"/>
                  </a:moveTo>
                  <a:cubicBezTo>
                    <a:pt x="3709" y="2421"/>
                    <a:pt x="3709" y="2421"/>
                    <a:pt x="3709" y="2421"/>
                  </a:cubicBezTo>
                  <a:cubicBezTo>
                    <a:pt x="2730" y="2172"/>
                    <a:pt x="2730" y="2172"/>
                    <a:pt x="2730" y="2172"/>
                  </a:cubicBezTo>
                  <a:cubicBezTo>
                    <a:pt x="2730" y="2170"/>
                    <a:pt x="2730" y="2170"/>
                    <a:pt x="2730" y="2170"/>
                  </a:cubicBezTo>
                  <a:cubicBezTo>
                    <a:pt x="2682" y="2159"/>
                    <a:pt x="2630" y="2148"/>
                    <a:pt x="2580" y="2136"/>
                  </a:cubicBezTo>
                  <a:cubicBezTo>
                    <a:pt x="1701" y="1940"/>
                    <a:pt x="613" y="1722"/>
                    <a:pt x="1" y="1695"/>
                  </a:cubicBezTo>
                  <a:cubicBezTo>
                    <a:pt x="0" y="0"/>
                    <a:pt x="0" y="0"/>
                    <a:pt x="0" y="0"/>
                  </a:cubicBezTo>
                  <a:cubicBezTo>
                    <a:pt x="187" y="36"/>
                    <a:pt x="536" y="109"/>
                    <a:pt x="934" y="213"/>
                  </a:cubicBezTo>
                  <a:cubicBezTo>
                    <a:pt x="1671" y="406"/>
                    <a:pt x="2586" y="719"/>
                    <a:pt x="3282" y="918"/>
                  </a:cubicBezTo>
                  <a:cubicBezTo>
                    <a:pt x="4394" y="1200"/>
                    <a:pt x="4394" y="1200"/>
                    <a:pt x="4394" y="1200"/>
                  </a:cubicBezTo>
                  <a:lnTo>
                    <a:pt x="3995" y="2494"/>
                  </a:lnTo>
                  <a:close/>
                </a:path>
              </a:pathLst>
            </a:custGeom>
            <a:solidFill>
              <a:srgbClr val="6B3E1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244">
              <a:extLst>
                <a:ext uri="{FF2B5EF4-FFF2-40B4-BE49-F238E27FC236}">
                  <a16:creationId xmlns:a16="http://schemas.microsoft.com/office/drawing/2014/main" id="{F830AC20-F9E5-4476-875C-153A38FB2EBF}"/>
                </a:ext>
              </a:extLst>
            </p:cNvPr>
            <p:cNvSpPr>
              <a:spLocks/>
            </p:cNvSpPr>
            <p:nvPr/>
          </p:nvSpPr>
          <p:spPr bwMode="auto">
            <a:xfrm>
              <a:off x="3295651" y="2668588"/>
              <a:ext cx="106363" cy="104775"/>
            </a:xfrm>
            <a:custGeom>
              <a:avLst/>
              <a:gdLst>
                <a:gd name="T0" fmla="*/ 103 w 123"/>
                <a:gd name="T1" fmla="*/ 96 h 122"/>
                <a:gd name="T2" fmla="*/ 96 w 123"/>
                <a:gd name="T3" fmla="*/ 19 h 122"/>
                <a:gd name="T4" fmla="*/ 20 w 123"/>
                <a:gd name="T5" fmla="*/ 26 h 122"/>
                <a:gd name="T6" fmla="*/ 26 w 123"/>
                <a:gd name="T7" fmla="*/ 103 h 122"/>
                <a:gd name="T8" fmla="*/ 103 w 123"/>
                <a:gd name="T9" fmla="*/ 96 h 122"/>
              </a:gdLst>
              <a:ahLst/>
              <a:cxnLst>
                <a:cxn ang="0">
                  <a:pos x="T0" y="T1"/>
                </a:cxn>
                <a:cxn ang="0">
                  <a:pos x="T2" y="T3"/>
                </a:cxn>
                <a:cxn ang="0">
                  <a:pos x="T4" y="T5"/>
                </a:cxn>
                <a:cxn ang="0">
                  <a:pos x="T6" y="T7"/>
                </a:cxn>
                <a:cxn ang="0">
                  <a:pos x="T8" y="T9"/>
                </a:cxn>
              </a:cxnLst>
              <a:rect l="0" t="0" r="r" b="b"/>
              <a:pathLst>
                <a:path w="123" h="122">
                  <a:moveTo>
                    <a:pt x="103" y="96"/>
                  </a:moveTo>
                  <a:cubicBezTo>
                    <a:pt x="123" y="73"/>
                    <a:pt x="119" y="39"/>
                    <a:pt x="96" y="19"/>
                  </a:cubicBezTo>
                  <a:cubicBezTo>
                    <a:pt x="73" y="0"/>
                    <a:pt x="39" y="3"/>
                    <a:pt x="20" y="26"/>
                  </a:cubicBezTo>
                  <a:cubicBezTo>
                    <a:pt x="0" y="49"/>
                    <a:pt x="3" y="83"/>
                    <a:pt x="26" y="103"/>
                  </a:cubicBezTo>
                  <a:cubicBezTo>
                    <a:pt x="49" y="122"/>
                    <a:pt x="84" y="119"/>
                    <a:pt x="103" y="9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245">
              <a:extLst>
                <a:ext uri="{FF2B5EF4-FFF2-40B4-BE49-F238E27FC236}">
                  <a16:creationId xmlns:a16="http://schemas.microsoft.com/office/drawing/2014/main" id="{4A23BC4D-BD9E-4A0D-9483-37B9DA002A11}"/>
                </a:ext>
              </a:extLst>
            </p:cNvPr>
            <p:cNvSpPr>
              <a:spLocks/>
            </p:cNvSpPr>
            <p:nvPr/>
          </p:nvSpPr>
          <p:spPr bwMode="auto">
            <a:xfrm>
              <a:off x="3151188" y="2625725"/>
              <a:ext cx="104775" cy="104775"/>
            </a:xfrm>
            <a:custGeom>
              <a:avLst/>
              <a:gdLst>
                <a:gd name="T0" fmla="*/ 102 w 122"/>
                <a:gd name="T1" fmla="*/ 96 h 122"/>
                <a:gd name="T2" fmla="*/ 96 w 122"/>
                <a:gd name="T3" fmla="*/ 19 h 122"/>
                <a:gd name="T4" fmla="*/ 19 w 122"/>
                <a:gd name="T5" fmla="*/ 26 h 122"/>
                <a:gd name="T6" fmla="*/ 26 w 122"/>
                <a:gd name="T7" fmla="*/ 103 h 122"/>
                <a:gd name="T8" fmla="*/ 102 w 122"/>
                <a:gd name="T9" fmla="*/ 96 h 122"/>
              </a:gdLst>
              <a:ahLst/>
              <a:cxnLst>
                <a:cxn ang="0">
                  <a:pos x="T0" y="T1"/>
                </a:cxn>
                <a:cxn ang="0">
                  <a:pos x="T2" y="T3"/>
                </a:cxn>
                <a:cxn ang="0">
                  <a:pos x="T4" y="T5"/>
                </a:cxn>
                <a:cxn ang="0">
                  <a:pos x="T6" y="T7"/>
                </a:cxn>
                <a:cxn ang="0">
                  <a:pos x="T8" y="T9"/>
                </a:cxn>
              </a:cxnLst>
              <a:rect l="0" t="0" r="r" b="b"/>
              <a:pathLst>
                <a:path w="122" h="122">
                  <a:moveTo>
                    <a:pt x="102" y="96"/>
                  </a:moveTo>
                  <a:cubicBezTo>
                    <a:pt x="122" y="73"/>
                    <a:pt x="119" y="39"/>
                    <a:pt x="96" y="19"/>
                  </a:cubicBezTo>
                  <a:cubicBezTo>
                    <a:pt x="73" y="0"/>
                    <a:pt x="38" y="3"/>
                    <a:pt x="19" y="26"/>
                  </a:cubicBezTo>
                  <a:cubicBezTo>
                    <a:pt x="0" y="49"/>
                    <a:pt x="3" y="83"/>
                    <a:pt x="26" y="103"/>
                  </a:cubicBezTo>
                  <a:cubicBezTo>
                    <a:pt x="49" y="122"/>
                    <a:pt x="83" y="119"/>
                    <a:pt x="102" y="9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246">
              <a:extLst>
                <a:ext uri="{FF2B5EF4-FFF2-40B4-BE49-F238E27FC236}">
                  <a16:creationId xmlns:a16="http://schemas.microsoft.com/office/drawing/2014/main" id="{A6545BAF-918A-44D5-BA37-2F2F40417E73}"/>
                </a:ext>
              </a:extLst>
            </p:cNvPr>
            <p:cNvSpPr>
              <a:spLocks/>
            </p:cNvSpPr>
            <p:nvPr/>
          </p:nvSpPr>
          <p:spPr bwMode="auto">
            <a:xfrm>
              <a:off x="3001963" y="2586038"/>
              <a:ext cx="104775" cy="104775"/>
            </a:xfrm>
            <a:custGeom>
              <a:avLst/>
              <a:gdLst>
                <a:gd name="T0" fmla="*/ 103 w 122"/>
                <a:gd name="T1" fmla="*/ 97 h 123"/>
                <a:gd name="T2" fmla="*/ 96 w 122"/>
                <a:gd name="T3" fmla="*/ 20 h 123"/>
                <a:gd name="T4" fmla="*/ 19 w 122"/>
                <a:gd name="T5" fmla="*/ 26 h 123"/>
                <a:gd name="T6" fmla="*/ 26 w 122"/>
                <a:gd name="T7" fmla="*/ 103 h 123"/>
                <a:gd name="T8" fmla="*/ 103 w 122"/>
                <a:gd name="T9" fmla="*/ 97 h 123"/>
              </a:gdLst>
              <a:ahLst/>
              <a:cxnLst>
                <a:cxn ang="0">
                  <a:pos x="T0" y="T1"/>
                </a:cxn>
                <a:cxn ang="0">
                  <a:pos x="T2" y="T3"/>
                </a:cxn>
                <a:cxn ang="0">
                  <a:pos x="T4" y="T5"/>
                </a:cxn>
                <a:cxn ang="0">
                  <a:pos x="T6" y="T7"/>
                </a:cxn>
                <a:cxn ang="0">
                  <a:pos x="T8" y="T9"/>
                </a:cxn>
              </a:cxnLst>
              <a:rect l="0" t="0" r="r" b="b"/>
              <a:pathLst>
                <a:path w="122" h="123">
                  <a:moveTo>
                    <a:pt x="103" y="97"/>
                  </a:moveTo>
                  <a:cubicBezTo>
                    <a:pt x="122" y="73"/>
                    <a:pt x="119" y="39"/>
                    <a:pt x="96" y="20"/>
                  </a:cubicBezTo>
                  <a:cubicBezTo>
                    <a:pt x="73" y="0"/>
                    <a:pt x="39" y="3"/>
                    <a:pt x="19" y="26"/>
                  </a:cubicBezTo>
                  <a:cubicBezTo>
                    <a:pt x="0" y="50"/>
                    <a:pt x="3" y="84"/>
                    <a:pt x="26" y="103"/>
                  </a:cubicBezTo>
                  <a:cubicBezTo>
                    <a:pt x="49" y="123"/>
                    <a:pt x="83" y="120"/>
                    <a:pt x="103" y="9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247">
              <a:extLst>
                <a:ext uri="{FF2B5EF4-FFF2-40B4-BE49-F238E27FC236}">
                  <a16:creationId xmlns:a16="http://schemas.microsoft.com/office/drawing/2014/main" id="{0CD03572-0132-4260-8343-CD5C76B4A43C}"/>
                </a:ext>
              </a:extLst>
            </p:cNvPr>
            <p:cNvSpPr>
              <a:spLocks/>
            </p:cNvSpPr>
            <p:nvPr/>
          </p:nvSpPr>
          <p:spPr bwMode="auto">
            <a:xfrm>
              <a:off x="5300663" y="4073525"/>
              <a:ext cx="247650" cy="250825"/>
            </a:xfrm>
            <a:custGeom>
              <a:avLst/>
              <a:gdLst>
                <a:gd name="T0" fmla="*/ 5 w 289"/>
                <a:gd name="T1" fmla="*/ 220 h 293"/>
                <a:gd name="T2" fmla="*/ 62 w 289"/>
                <a:gd name="T3" fmla="*/ 25 h 293"/>
                <a:gd name="T4" fmla="*/ 101 w 289"/>
                <a:gd name="T5" fmla="*/ 5 h 293"/>
                <a:gd name="T6" fmla="*/ 207 w 289"/>
                <a:gd name="T7" fmla="*/ 38 h 293"/>
                <a:gd name="T8" fmla="*/ 271 w 289"/>
                <a:gd name="T9" fmla="*/ 180 h 293"/>
                <a:gd name="T10" fmla="*/ 162 w 289"/>
                <a:gd name="T11" fmla="*/ 289 h 293"/>
                <a:gd name="T12" fmla="*/ 60 w 289"/>
                <a:gd name="T13" fmla="*/ 268 h 293"/>
                <a:gd name="T14" fmla="*/ 26 w 289"/>
                <a:gd name="T15" fmla="*/ 258 h 293"/>
                <a:gd name="T16" fmla="*/ 5 w 289"/>
                <a:gd name="T17" fmla="*/ 22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93">
                  <a:moveTo>
                    <a:pt x="5" y="220"/>
                  </a:moveTo>
                  <a:cubicBezTo>
                    <a:pt x="62" y="25"/>
                    <a:pt x="62" y="25"/>
                    <a:pt x="62" y="25"/>
                  </a:cubicBezTo>
                  <a:cubicBezTo>
                    <a:pt x="67" y="9"/>
                    <a:pt x="85" y="0"/>
                    <a:pt x="101" y="5"/>
                  </a:cubicBezTo>
                  <a:cubicBezTo>
                    <a:pt x="207" y="38"/>
                    <a:pt x="207" y="38"/>
                    <a:pt x="207" y="38"/>
                  </a:cubicBezTo>
                  <a:cubicBezTo>
                    <a:pt x="207" y="38"/>
                    <a:pt x="289" y="70"/>
                    <a:pt x="271" y="180"/>
                  </a:cubicBezTo>
                  <a:cubicBezTo>
                    <a:pt x="271" y="180"/>
                    <a:pt x="252" y="272"/>
                    <a:pt x="162" y="289"/>
                  </a:cubicBezTo>
                  <a:cubicBezTo>
                    <a:pt x="162" y="289"/>
                    <a:pt x="125" y="293"/>
                    <a:pt x="60" y="268"/>
                  </a:cubicBezTo>
                  <a:cubicBezTo>
                    <a:pt x="26" y="258"/>
                    <a:pt x="26" y="258"/>
                    <a:pt x="26" y="258"/>
                  </a:cubicBezTo>
                  <a:cubicBezTo>
                    <a:pt x="10" y="253"/>
                    <a:pt x="0" y="236"/>
                    <a:pt x="5" y="22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248">
              <a:extLst>
                <a:ext uri="{FF2B5EF4-FFF2-40B4-BE49-F238E27FC236}">
                  <a16:creationId xmlns:a16="http://schemas.microsoft.com/office/drawing/2014/main" id="{8117F7CA-3274-473C-92D7-BB519C174DF3}"/>
                </a:ext>
              </a:extLst>
            </p:cNvPr>
            <p:cNvSpPr>
              <a:spLocks/>
            </p:cNvSpPr>
            <p:nvPr/>
          </p:nvSpPr>
          <p:spPr bwMode="auto">
            <a:xfrm>
              <a:off x="5545138" y="3787775"/>
              <a:ext cx="238125" cy="241300"/>
            </a:xfrm>
            <a:custGeom>
              <a:avLst/>
              <a:gdLst>
                <a:gd name="T0" fmla="*/ 5 w 277"/>
                <a:gd name="T1" fmla="*/ 210 h 281"/>
                <a:gd name="T2" fmla="*/ 60 w 277"/>
                <a:gd name="T3" fmla="*/ 25 h 281"/>
                <a:gd name="T4" fmla="*/ 97 w 277"/>
                <a:gd name="T5" fmla="*/ 5 h 281"/>
                <a:gd name="T6" fmla="*/ 198 w 277"/>
                <a:gd name="T7" fmla="*/ 37 h 281"/>
                <a:gd name="T8" fmla="*/ 259 w 277"/>
                <a:gd name="T9" fmla="*/ 173 h 281"/>
                <a:gd name="T10" fmla="*/ 155 w 277"/>
                <a:gd name="T11" fmla="*/ 277 h 281"/>
                <a:gd name="T12" fmla="*/ 58 w 277"/>
                <a:gd name="T13" fmla="*/ 257 h 281"/>
                <a:gd name="T14" fmla="*/ 25 w 277"/>
                <a:gd name="T15" fmla="*/ 247 h 281"/>
                <a:gd name="T16" fmla="*/ 5 w 277"/>
                <a:gd name="T17" fmla="*/ 21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81">
                  <a:moveTo>
                    <a:pt x="5" y="210"/>
                  </a:moveTo>
                  <a:cubicBezTo>
                    <a:pt x="60" y="25"/>
                    <a:pt x="60" y="25"/>
                    <a:pt x="60" y="25"/>
                  </a:cubicBezTo>
                  <a:cubicBezTo>
                    <a:pt x="64" y="9"/>
                    <a:pt x="81" y="0"/>
                    <a:pt x="97" y="5"/>
                  </a:cubicBezTo>
                  <a:cubicBezTo>
                    <a:pt x="198" y="37"/>
                    <a:pt x="198" y="37"/>
                    <a:pt x="198" y="37"/>
                  </a:cubicBezTo>
                  <a:cubicBezTo>
                    <a:pt x="198" y="37"/>
                    <a:pt x="277" y="67"/>
                    <a:pt x="259" y="173"/>
                  </a:cubicBezTo>
                  <a:cubicBezTo>
                    <a:pt x="259" y="173"/>
                    <a:pt x="241" y="260"/>
                    <a:pt x="155" y="277"/>
                  </a:cubicBezTo>
                  <a:cubicBezTo>
                    <a:pt x="155" y="277"/>
                    <a:pt x="120" y="281"/>
                    <a:pt x="58" y="257"/>
                  </a:cubicBezTo>
                  <a:cubicBezTo>
                    <a:pt x="25" y="247"/>
                    <a:pt x="25" y="247"/>
                    <a:pt x="25" y="247"/>
                  </a:cubicBezTo>
                  <a:cubicBezTo>
                    <a:pt x="9" y="242"/>
                    <a:pt x="0" y="226"/>
                    <a:pt x="5" y="21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249">
              <a:extLst>
                <a:ext uri="{FF2B5EF4-FFF2-40B4-BE49-F238E27FC236}">
                  <a16:creationId xmlns:a16="http://schemas.microsoft.com/office/drawing/2014/main" id="{E51E26A8-4319-4A59-990A-49ACBF8F03EC}"/>
                </a:ext>
              </a:extLst>
            </p:cNvPr>
            <p:cNvSpPr>
              <a:spLocks/>
            </p:cNvSpPr>
            <p:nvPr/>
          </p:nvSpPr>
          <p:spPr bwMode="auto">
            <a:xfrm>
              <a:off x="5575301" y="3454400"/>
              <a:ext cx="198438" cy="204788"/>
            </a:xfrm>
            <a:custGeom>
              <a:avLst/>
              <a:gdLst>
                <a:gd name="T0" fmla="*/ 4 w 232"/>
                <a:gd name="T1" fmla="*/ 184 h 240"/>
                <a:gd name="T2" fmla="*/ 44 w 232"/>
                <a:gd name="T3" fmla="*/ 22 h 240"/>
                <a:gd name="T4" fmla="*/ 75 w 232"/>
                <a:gd name="T5" fmla="*/ 4 h 240"/>
                <a:gd name="T6" fmla="*/ 163 w 232"/>
                <a:gd name="T7" fmla="*/ 27 h 240"/>
                <a:gd name="T8" fmla="*/ 221 w 232"/>
                <a:gd name="T9" fmla="*/ 142 h 240"/>
                <a:gd name="T10" fmla="*/ 136 w 232"/>
                <a:gd name="T11" fmla="*/ 235 h 240"/>
                <a:gd name="T12" fmla="*/ 51 w 232"/>
                <a:gd name="T13" fmla="*/ 222 h 240"/>
                <a:gd name="T14" fmla="*/ 23 w 232"/>
                <a:gd name="T15" fmla="*/ 215 h 240"/>
                <a:gd name="T16" fmla="*/ 4 w 232"/>
                <a:gd name="T17" fmla="*/ 18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40">
                  <a:moveTo>
                    <a:pt x="4" y="184"/>
                  </a:moveTo>
                  <a:cubicBezTo>
                    <a:pt x="44" y="22"/>
                    <a:pt x="44" y="22"/>
                    <a:pt x="44" y="22"/>
                  </a:cubicBezTo>
                  <a:cubicBezTo>
                    <a:pt x="47" y="8"/>
                    <a:pt x="61" y="0"/>
                    <a:pt x="75" y="4"/>
                  </a:cubicBezTo>
                  <a:cubicBezTo>
                    <a:pt x="163" y="27"/>
                    <a:pt x="163" y="27"/>
                    <a:pt x="163" y="27"/>
                  </a:cubicBezTo>
                  <a:cubicBezTo>
                    <a:pt x="163" y="27"/>
                    <a:pt x="232" y="50"/>
                    <a:pt x="221" y="142"/>
                  </a:cubicBezTo>
                  <a:cubicBezTo>
                    <a:pt x="221" y="142"/>
                    <a:pt x="209" y="218"/>
                    <a:pt x="136" y="235"/>
                  </a:cubicBezTo>
                  <a:cubicBezTo>
                    <a:pt x="136" y="235"/>
                    <a:pt x="106" y="240"/>
                    <a:pt x="51" y="222"/>
                  </a:cubicBezTo>
                  <a:cubicBezTo>
                    <a:pt x="23" y="215"/>
                    <a:pt x="23" y="215"/>
                    <a:pt x="23" y="215"/>
                  </a:cubicBezTo>
                  <a:cubicBezTo>
                    <a:pt x="9" y="212"/>
                    <a:pt x="0" y="198"/>
                    <a:pt x="4" y="184"/>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250">
              <a:extLst>
                <a:ext uri="{FF2B5EF4-FFF2-40B4-BE49-F238E27FC236}">
                  <a16:creationId xmlns:a16="http://schemas.microsoft.com/office/drawing/2014/main" id="{D43BAA6D-2B86-4C29-96D0-3A8B0221AC59}"/>
                </a:ext>
              </a:extLst>
            </p:cNvPr>
            <p:cNvSpPr>
              <a:spLocks/>
            </p:cNvSpPr>
            <p:nvPr/>
          </p:nvSpPr>
          <p:spPr bwMode="auto">
            <a:xfrm>
              <a:off x="5349876" y="3062288"/>
              <a:ext cx="193675" cy="201613"/>
            </a:xfrm>
            <a:custGeom>
              <a:avLst/>
              <a:gdLst>
                <a:gd name="T0" fmla="*/ 3 w 226"/>
                <a:gd name="T1" fmla="*/ 180 h 235"/>
                <a:gd name="T2" fmla="*/ 42 w 226"/>
                <a:gd name="T3" fmla="*/ 22 h 235"/>
                <a:gd name="T4" fmla="*/ 73 w 226"/>
                <a:gd name="T5" fmla="*/ 4 h 235"/>
                <a:gd name="T6" fmla="*/ 159 w 226"/>
                <a:gd name="T7" fmla="*/ 27 h 235"/>
                <a:gd name="T8" fmla="*/ 216 w 226"/>
                <a:gd name="T9" fmla="*/ 139 h 235"/>
                <a:gd name="T10" fmla="*/ 132 w 226"/>
                <a:gd name="T11" fmla="*/ 230 h 235"/>
                <a:gd name="T12" fmla="*/ 49 w 226"/>
                <a:gd name="T13" fmla="*/ 217 h 235"/>
                <a:gd name="T14" fmla="*/ 21 w 226"/>
                <a:gd name="T15" fmla="*/ 210 h 235"/>
                <a:gd name="T16" fmla="*/ 3 w 226"/>
                <a:gd name="T17" fmla="*/ 18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235">
                  <a:moveTo>
                    <a:pt x="3" y="180"/>
                  </a:moveTo>
                  <a:cubicBezTo>
                    <a:pt x="42" y="22"/>
                    <a:pt x="42" y="22"/>
                    <a:pt x="42" y="22"/>
                  </a:cubicBezTo>
                  <a:cubicBezTo>
                    <a:pt x="46" y="8"/>
                    <a:pt x="59" y="0"/>
                    <a:pt x="73" y="4"/>
                  </a:cubicBezTo>
                  <a:cubicBezTo>
                    <a:pt x="159" y="27"/>
                    <a:pt x="159" y="27"/>
                    <a:pt x="159" y="27"/>
                  </a:cubicBezTo>
                  <a:cubicBezTo>
                    <a:pt x="159" y="27"/>
                    <a:pt x="226" y="50"/>
                    <a:pt x="216" y="139"/>
                  </a:cubicBezTo>
                  <a:cubicBezTo>
                    <a:pt x="216" y="139"/>
                    <a:pt x="204" y="213"/>
                    <a:pt x="132" y="230"/>
                  </a:cubicBezTo>
                  <a:cubicBezTo>
                    <a:pt x="132" y="230"/>
                    <a:pt x="103" y="235"/>
                    <a:pt x="49" y="217"/>
                  </a:cubicBezTo>
                  <a:cubicBezTo>
                    <a:pt x="21" y="210"/>
                    <a:pt x="21" y="210"/>
                    <a:pt x="21" y="210"/>
                  </a:cubicBezTo>
                  <a:cubicBezTo>
                    <a:pt x="8" y="207"/>
                    <a:pt x="0" y="194"/>
                    <a:pt x="3" y="18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251">
              <a:extLst>
                <a:ext uri="{FF2B5EF4-FFF2-40B4-BE49-F238E27FC236}">
                  <a16:creationId xmlns:a16="http://schemas.microsoft.com/office/drawing/2014/main" id="{841AB8CF-3B74-4D96-AAC1-7F6ACBBE44DC}"/>
                </a:ext>
              </a:extLst>
            </p:cNvPr>
            <p:cNvSpPr>
              <a:spLocks/>
            </p:cNvSpPr>
            <p:nvPr/>
          </p:nvSpPr>
          <p:spPr bwMode="auto">
            <a:xfrm>
              <a:off x="4346576" y="4367213"/>
              <a:ext cx="190500" cy="198438"/>
            </a:xfrm>
            <a:custGeom>
              <a:avLst/>
              <a:gdLst>
                <a:gd name="T0" fmla="*/ 8 w 223"/>
                <a:gd name="T1" fmla="*/ 90 h 231"/>
                <a:gd name="T2" fmla="*/ 99 w 223"/>
                <a:gd name="T3" fmla="*/ 7 h 231"/>
                <a:gd name="T4" fmla="*/ 129 w 223"/>
                <a:gd name="T5" fmla="*/ 13 h 231"/>
                <a:gd name="T6" fmla="*/ 183 w 223"/>
                <a:gd name="T7" fmla="*/ 80 h 231"/>
                <a:gd name="T8" fmla="*/ 180 w 223"/>
                <a:gd name="T9" fmla="*/ 189 h 231"/>
                <a:gd name="T10" fmla="*/ 82 w 223"/>
                <a:gd name="T11" fmla="*/ 200 h 231"/>
                <a:gd name="T12" fmla="*/ 27 w 223"/>
                <a:gd name="T13" fmla="*/ 142 h 231"/>
                <a:gd name="T14" fmla="*/ 9 w 223"/>
                <a:gd name="T15" fmla="*/ 121 h 231"/>
                <a:gd name="T16" fmla="*/ 8 w 223"/>
                <a:gd name="T17" fmla="*/ 9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231">
                  <a:moveTo>
                    <a:pt x="8" y="90"/>
                  </a:moveTo>
                  <a:cubicBezTo>
                    <a:pt x="99" y="7"/>
                    <a:pt x="99" y="7"/>
                    <a:pt x="99" y="7"/>
                  </a:cubicBezTo>
                  <a:cubicBezTo>
                    <a:pt x="107" y="0"/>
                    <a:pt x="121" y="3"/>
                    <a:pt x="129" y="13"/>
                  </a:cubicBezTo>
                  <a:cubicBezTo>
                    <a:pt x="183" y="80"/>
                    <a:pt x="183" y="80"/>
                    <a:pt x="183" y="80"/>
                  </a:cubicBezTo>
                  <a:cubicBezTo>
                    <a:pt x="183" y="80"/>
                    <a:pt x="223" y="135"/>
                    <a:pt x="180" y="189"/>
                  </a:cubicBezTo>
                  <a:cubicBezTo>
                    <a:pt x="180" y="189"/>
                    <a:pt x="142" y="231"/>
                    <a:pt x="82" y="200"/>
                  </a:cubicBezTo>
                  <a:cubicBezTo>
                    <a:pt x="82" y="200"/>
                    <a:pt x="59" y="185"/>
                    <a:pt x="27" y="142"/>
                  </a:cubicBezTo>
                  <a:cubicBezTo>
                    <a:pt x="9" y="121"/>
                    <a:pt x="9" y="121"/>
                    <a:pt x="9" y="121"/>
                  </a:cubicBezTo>
                  <a:cubicBezTo>
                    <a:pt x="1" y="110"/>
                    <a:pt x="0" y="96"/>
                    <a:pt x="8" y="90"/>
                  </a:cubicBezTo>
                  <a:close/>
                </a:path>
              </a:pathLst>
            </a:custGeom>
            <a:solidFill>
              <a:srgbClr val="FFF2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252">
              <a:extLst>
                <a:ext uri="{FF2B5EF4-FFF2-40B4-BE49-F238E27FC236}">
                  <a16:creationId xmlns:a16="http://schemas.microsoft.com/office/drawing/2014/main" id="{21D91D28-E94F-49ED-853D-0665BDFFA32E}"/>
                </a:ext>
              </a:extLst>
            </p:cNvPr>
            <p:cNvSpPr>
              <a:spLocks/>
            </p:cNvSpPr>
            <p:nvPr/>
          </p:nvSpPr>
          <p:spPr bwMode="auto">
            <a:xfrm>
              <a:off x="3176" y="2552700"/>
              <a:ext cx="3621088" cy="1162050"/>
            </a:xfrm>
            <a:custGeom>
              <a:avLst/>
              <a:gdLst>
                <a:gd name="T0" fmla="*/ 3993 w 4224"/>
                <a:gd name="T1" fmla="*/ 1355 h 1355"/>
                <a:gd name="T2" fmla="*/ 3707 w 4224"/>
                <a:gd name="T3" fmla="*/ 1282 h 1355"/>
                <a:gd name="T4" fmla="*/ 2728 w 4224"/>
                <a:gd name="T5" fmla="*/ 1033 h 1355"/>
                <a:gd name="T6" fmla="*/ 2728 w 4224"/>
                <a:gd name="T7" fmla="*/ 1031 h 1355"/>
                <a:gd name="T8" fmla="*/ 2578 w 4224"/>
                <a:gd name="T9" fmla="*/ 997 h 1355"/>
                <a:gd name="T10" fmla="*/ 0 w 4224"/>
                <a:gd name="T11" fmla="*/ 556 h 1355"/>
                <a:gd name="T12" fmla="*/ 0 w 4224"/>
                <a:gd name="T13" fmla="*/ 0 h 1355"/>
                <a:gd name="T14" fmla="*/ 2939 w 4224"/>
                <a:gd name="T15" fmla="*/ 726 h 1355"/>
                <a:gd name="T16" fmla="*/ 3595 w 4224"/>
                <a:gd name="T17" fmla="*/ 864 h 1355"/>
                <a:gd name="T18" fmla="*/ 4224 w 4224"/>
                <a:gd name="T19" fmla="*/ 607 h 1355"/>
                <a:gd name="T20" fmla="*/ 3993 w 4224"/>
                <a:gd name="T21" fmla="*/ 1355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4" h="1355">
                  <a:moveTo>
                    <a:pt x="3993" y="1355"/>
                  </a:moveTo>
                  <a:cubicBezTo>
                    <a:pt x="3934" y="1334"/>
                    <a:pt x="3836" y="1309"/>
                    <a:pt x="3707" y="1282"/>
                  </a:cubicBezTo>
                  <a:cubicBezTo>
                    <a:pt x="2728" y="1033"/>
                    <a:pt x="2728" y="1033"/>
                    <a:pt x="2728" y="1033"/>
                  </a:cubicBezTo>
                  <a:cubicBezTo>
                    <a:pt x="2728" y="1031"/>
                    <a:pt x="2728" y="1031"/>
                    <a:pt x="2728" y="1031"/>
                  </a:cubicBezTo>
                  <a:cubicBezTo>
                    <a:pt x="2680" y="1020"/>
                    <a:pt x="2629" y="1009"/>
                    <a:pt x="2578" y="997"/>
                  </a:cubicBezTo>
                  <a:cubicBezTo>
                    <a:pt x="1700" y="801"/>
                    <a:pt x="612" y="583"/>
                    <a:pt x="0" y="556"/>
                  </a:cubicBezTo>
                  <a:cubicBezTo>
                    <a:pt x="0" y="0"/>
                    <a:pt x="0" y="0"/>
                    <a:pt x="0" y="0"/>
                  </a:cubicBezTo>
                  <a:cubicBezTo>
                    <a:pt x="2939" y="726"/>
                    <a:pt x="2939" y="726"/>
                    <a:pt x="2939" y="726"/>
                  </a:cubicBezTo>
                  <a:cubicBezTo>
                    <a:pt x="2939" y="726"/>
                    <a:pt x="3226" y="808"/>
                    <a:pt x="3595" y="864"/>
                  </a:cubicBezTo>
                  <a:cubicBezTo>
                    <a:pt x="3962" y="920"/>
                    <a:pt x="4224" y="607"/>
                    <a:pt x="4224" y="607"/>
                  </a:cubicBezTo>
                  <a:lnTo>
                    <a:pt x="3993" y="1355"/>
                  </a:ln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253">
              <a:extLst>
                <a:ext uri="{FF2B5EF4-FFF2-40B4-BE49-F238E27FC236}">
                  <a16:creationId xmlns:a16="http://schemas.microsoft.com/office/drawing/2014/main" id="{E3288F92-550A-4A8F-B5EF-EC4BD00199DA}"/>
                </a:ext>
              </a:extLst>
            </p:cNvPr>
            <p:cNvSpPr>
              <a:spLocks/>
            </p:cNvSpPr>
            <p:nvPr/>
          </p:nvSpPr>
          <p:spPr bwMode="auto">
            <a:xfrm>
              <a:off x="3176" y="7659688"/>
              <a:ext cx="3065463" cy="938213"/>
            </a:xfrm>
            <a:custGeom>
              <a:avLst/>
              <a:gdLst>
                <a:gd name="T0" fmla="*/ 3575 w 3575"/>
                <a:gd name="T1" fmla="*/ 582 h 1094"/>
                <a:gd name="T2" fmla="*/ 3177 w 3575"/>
                <a:gd name="T3" fmla="*/ 437 h 1094"/>
                <a:gd name="T4" fmla="*/ 2666 w 3575"/>
                <a:gd name="T5" fmla="*/ 471 h 1094"/>
                <a:gd name="T6" fmla="*/ 0 w 3575"/>
                <a:gd name="T7" fmla="*/ 1094 h 1094"/>
                <a:gd name="T8" fmla="*/ 0 w 3575"/>
                <a:gd name="T9" fmla="*/ 648 h 1094"/>
                <a:gd name="T10" fmla="*/ 2578 w 3575"/>
                <a:gd name="T11" fmla="*/ 207 h 1094"/>
                <a:gd name="T12" fmla="*/ 3393 w 3575"/>
                <a:gd name="T13" fmla="*/ 0 h 1094"/>
                <a:gd name="T14" fmla="*/ 3575 w 3575"/>
                <a:gd name="T15" fmla="*/ 582 h 10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75" h="1094">
                  <a:moveTo>
                    <a:pt x="3575" y="582"/>
                  </a:moveTo>
                  <a:cubicBezTo>
                    <a:pt x="3575" y="582"/>
                    <a:pt x="3411" y="465"/>
                    <a:pt x="3177" y="437"/>
                  </a:cubicBezTo>
                  <a:cubicBezTo>
                    <a:pt x="2943" y="408"/>
                    <a:pt x="2666" y="471"/>
                    <a:pt x="2666" y="471"/>
                  </a:cubicBezTo>
                  <a:cubicBezTo>
                    <a:pt x="0" y="1094"/>
                    <a:pt x="0" y="1094"/>
                    <a:pt x="0" y="1094"/>
                  </a:cubicBezTo>
                  <a:cubicBezTo>
                    <a:pt x="0" y="648"/>
                    <a:pt x="0" y="648"/>
                    <a:pt x="0" y="648"/>
                  </a:cubicBezTo>
                  <a:cubicBezTo>
                    <a:pt x="612" y="621"/>
                    <a:pt x="2578" y="207"/>
                    <a:pt x="2578" y="207"/>
                  </a:cubicBezTo>
                  <a:cubicBezTo>
                    <a:pt x="3393" y="0"/>
                    <a:pt x="3393" y="0"/>
                    <a:pt x="3393" y="0"/>
                  </a:cubicBezTo>
                  <a:lnTo>
                    <a:pt x="3575" y="582"/>
                  </a:lnTo>
                  <a:close/>
                </a:path>
              </a:pathLst>
            </a:custGeom>
            <a:solidFill>
              <a:srgbClr val="42210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254">
              <a:extLst>
                <a:ext uri="{FF2B5EF4-FFF2-40B4-BE49-F238E27FC236}">
                  <a16:creationId xmlns:a16="http://schemas.microsoft.com/office/drawing/2014/main" id="{F60503DA-2998-4519-BA76-44B2DFD37FF3}"/>
                </a:ext>
              </a:extLst>
            </p:cNvPr>
            <p:cNvSpPr>
              <a:spLocks/>
            </p:cNvSpPr>
            <p:nvPr/>
          </p:nvSpPr>
          <p:spPr bwMode="auto">
            <a:xfrm>
              <a:off x="13290551" y="2527300"/>
              <a:ext cx="1171575" cy="1090613"/>
            </a:xfrm>
            <a:custGeom>
              <a:avLst/>
              <a:gdLst>
                <a:gd name="T0" fmla="*/ 0 w 1366"/>
                <a:gd name="T1" fmla="*/ 310 h 1272"/>
                <a:gd name="T2" fmla="*/ 211 w 1366"/>
                <a:gd name="T3" fmla="*/ 103 h 1272"/>
                <a:gd name="T4" fmla="*/ 530 w 1366"/>
                <a:gd name="T5" fmla="*/ 54 h 1272"/>
                <a:gd name="T6" fmla="*/ 1300 w 1366"/>
                <a:gd name="T7" fmla="*/ 761 h 1272"/>
                <a:gd name="T8" fmla="*/ 1203 w 1366"/>
                <a:gd name="T9" fmla="*/ 1132 h 1272"/>
                <a:gd name="T10" fmla="*/ 995 w 1366"/>
                <a:gd name="T11" fmla="*/ 1272 h 1272"/>
                <a:gd name="T12" fmla="*/ 0 w 1366"/>
                <a:gd name="T13" fmla="*/ 310 h 1272"/>
              </a:gdLst>
              <a:ahLst/>
              <a:cxnLst>
                <a:cxn ang="0">
                  <a:pos x="T0" y="T1"/>
                </a:cxn>
                <a:cxn ang="0">
                  <a:pos x="T2" y="T3"/>
                </a:cxn>
                <a:cxn ang="0">
                  <a:pos x="T4" y="T5"/>
                </a:cxn>
                <a:cxn ang="0">
                  <a:pos x="T6" y="T7"/>
                </a:cxn>
                <a:cxn ang="0">
                  <a:pos x="T8" y="T9"/>
                </a:cxn>
                <a:cxn ang="0">
                  <a:pos x="T10" y="T11"/>
                </a:cxn>
                <a:cxn ang="0">
                  <a:pos x="T12" y="T13"/>
                </a:cxn>
              </a:cxnLst>
              <a:rect l="0" t="0" r="r" b="b"/>
              <a:pathLst>
                <a:path w="1366" h="1272">
                  <a:moveTo>
                    <a:pt x="0" y="310"/>
                  </a:moveTo>
                  <a:cubicBezTo>
                    <a:pt x="211" y="103"/>
                    <a:pt x="211" y="103"/>
                    <a:pt x="211" y="103"/>
                  </a:cubicBezTo>
                  <a:cubicBezTo>
                    <a:pt x="296" y="20"/>
                    <a:pt x="424" y="0"/>
                    <a:pt x="530" y="54"/>
                  </a:cubicBezTo>
                  <a:cubicBezTo>
                    <a:pt x="751" y="165"/>
                    <a:pt x="1115" y="393"/>
                    <a:pt x="1300" y="761"/>
                  </a:cubicBezTo>
                  <a:cubicBezTo>
                    <a:pt x="1366" y="892"/>
                    <a:pt x="1324" y="1051"/>
                    <a:pt x="1203" y="1132"/>
                  </a:cubicBezTo>
                  <a:cubicBezTo>
                    <a:pt x="995" y="1272"/>
                    <a:pt x="995" y="1272"/>
                    <a:pt x="995" y="1272"/>
                  </a:cubicBezTo>
                  <a:cubicBezTo>
                    <a:pt x="995" y="1272"/>
                    <a:pt x="842" y="677"/>
                    <a:pt x="0" y="310"/>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255">
              <a:extLst>
                <a:ext uri="{FF2B5EF4-FFF2-40B4-BE49-F238E27FC236}">
                  <a16:creationId xmlns:a16="http://schemas.microsoft.com/office/drawing/2014/main" id="{1EA4BC51-F8C0-4B34-844C-C19BB95BA400}"/>
                </a:ext>
              </a:extLst>
            </p:cNvPr>
            <p:cNvSpPr>
              <a:spLocks/>
            </p:cNvSpPr>
            <p:nvPr/>
          </p:nvSpPr>
          <p:spPr bwMode="auto">
            <a:xfrm>
              <a:off x="15698788" y="5080000"/>
              <a:ext cx="3014663" cy="1971675"/>
            </a:xfrm>
            <a:custGeom>
              <a:avLst/>
              <a:gdLst>
                <a:gd name="T0" fmla="*/ 3511 w 3517"/>
                <a:gd name="T1" fmla="*/ 1307 h 2299"/>
                <a:gd name="T2" fmla="*/ 3428 w 3517"/>
                <a:gd name="T3" fmla="*/ 1601 h 2299"/>
                <a:gd name="T4" fmla="*/ 3424 w 3517"/>
                <a:gd name="T5" fmla="*/ 1609 h 2299"/>
                <a:gd name="T6" fmla="*/ 2493 w 3517"/>
                <a:gd name="T7" fmla="*/ 2077 h 2299"/>
                <a:gd name="T8" fmla="*/ 2354 w 3517"/>
                <a:gd name="T9" fmla="*/ 2089 h 2299"/>
                <a:gd name="T10" fmla="*/ 2318 w 3517"/>
                <a:gd name="T11" fmla="*/ 2092 h 2299"/>
                <a:gd name="T12" fmla="*/ 0 w 3517"/>
                <a:gd name="T13" fmla="*/ 2299 h 2299"/>
                <a:gd name="T14" fmla="*/ 30 w 3517"/>
                <a:gd name="T15" fmla="*/ 978 h 2299"/>
                <a:gd name="T16" fmla="*/ 682 w 3517"/>
                <a:gd name="T17" fmla="*/ 826 h 2299"/>
                <a:gd name="T18" fmla="*/ 1271 w 3517"/>
                <a:gd name="T19" fmla="*/ 600 h 2299"/>
                <a:gd name="T20" fmla="*/ 3197 w 3517"/>
                <a:gd name="T21" fmla="*/ 613 h 2299"/>
                <a:gd name="T22" fmla="*/ 3240 w 3517"/>
                <a:gd name="T23" fmla="*/ 657 h 2299"/>
                <a:gd name="T24" fmla="*/ 3471 w 3517"/>
                <a:gd name="T25" fmla="*/ 1022 h 2299"/>
                <a:gd name="T26" fmla="*/ 3511 w 3517"/>
                <a:gd name="T27" fmla="*/ 1307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7" h="2299">
                  <a:moveTo>
                    <a:pt x="3511" y="1307"/>
                  </a:moveTo>
                  <a:cubicBezTo>
                    <a:pt x="3504" y="1413"/>
                    <a:pt x="3473" y="1512"/>
                    <a:pt x="3428" y="1601"/>
                  </a:cubicBezTo>
                  <a:cubicBezTo>
                    <a:pt x="3427" y="1604"/>
                    <a:pt x="3426" y="1606"/>
                    <a:pt x="3424" y="1609"/>
                  </a:cubicBezTo>
                  <a:cubicBezTo>
                    <a:pt x="3272" y="1909"/>
                    <a:pt x="2829" y="2055"/>
                    <a:pt x="2493" y="2077"/>
                  </a:cubicBezTo>
                  <a:cubicBezTo>
                    <a:pt x="2354" y="2089"/>
                    <a:pt x="2354" y="2089"/>
                    <a:pt x="2354" y="2089"/>
                  </a:cubicBezTo>
                  <a:cubicBezTo>
                    <a:pt x="2318" y="2092"/>
                    <a:pt x="2318" y="2092"/>
                    <a:pt x="2318" y="2092"/>
                  </a:cubicBezTo>
                  <a:cubicBezTo>
                    <a:pt x="0" y="2299"/>
                    <a:pt x="0" y="2299"/>
                    <a:pt x="0" y="2299"/>
                  </a:cubicBezTo>
                  <a:cubicBezTo>
                    <a:pt x="586" y="1594"/>
                    <a:pt x="30" y="978"/>
                    <a:pt x="30" y="978"/>
                  </a:cubicBezTo>
                  <a:cubicBezTo>
                    <a:pt x="682" y="826"/>
                    <a:pt x="682" y="826"/>
                    <a:pt x="682" y="826"/>
                  </a:cubicBezTo>
                  <a:cubicBezTo>
                    <a:pt x="887" y="778"/>
                    <a:pt x="1085" y="701"/>
                    <a:pt x="1271" y="600"/>
                  </a:cubicBezTo>
                  <a:cubicBezTo>
                    <a:pt x="1691" y="369"/>
                    <a:pt x="2585" y="0"/>
                    <a:pt x="3197" y="613"/>
                  </a:cubicBezTo>
                  <a:cubicBezTo>
                    <a:pt x="3212" y="628"/>
                    <a:pt x="3226" y="643"/>
                    <a:pt x="3240" y="657"/>
                  </a:cubicBezTo>
                  <a:cubicBezTo>
                    <a:pt x="3357" y="783"/>
                    <a:pt x="3430" y="906"/>
                    <a:pt x="3471" y="1022"/>
                  </a:cubicBezTo>
                  <a:cubicBezTo>
                    <a:pt x="3506" y="1122"/>
                    <a:pt x="3517" y="1217"/>
                    <a:pt x="3511" y="1307"/>
                  </a:cubicBezTo>
                  <a:close/>
                </a:path>
              </a:pathLst>
            </a:custGeom>
            <a:solidFill>
              <a:srgbClr val="1B1F2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56">
              <a:extLst>
                <a:ext uri="{FF2B5EF4-FFF2-40B4-BE49-F238E27FC236}">
                  <a16:creationId xmlns:a16="http://schemas.microsoft.com/office/drawing/2014/main" id="{2BC8EFD4-C9F7-46B5-A028-A58D41AD5999}"/>
                </a:ext>
              </a:extLst>
            </p:cNvPr>
            <p:cNvSpPr>
              <a:spLocks/>
            </p:cNvSpPr>
            <p:nvPr/>
          </p:nvSpPr>
          <p:spPr bwMode="auto">
            <a:xfrm>
              <a:off x="15449551" y="5859463"/>
              <a:ext cx="625475" cy="1250950"/>
            </a:xfrm>
            <a:custGeom>
              <a:avLst/>
              <a:gdLst>
                <a:gd name="T0" fmla="*/ 0 w 730"/>
                <a:gd name="T1" fmla="*/ 1460 h 1460"/>
                <a:gd name="T2" fmla="*/ 296 w 730"/>
                <a:gd name="T3" fmla="*/ 1456 h 1460"/>
                <a:gd name="T4" fmla="*/ 556 w 730"/>
                <a:gd name="T5" fmla="*/ 1266 h 1460"/>
                <a:gd name="T6" fmla="*/ 600 w 730"/>
                <a:gd name="T7" fmla="*/ 221 h 1460"/>
                <a:gd name="T8" fmla="*/ 269 w 730"/>
                <a:gd name="T9" fmla="*/ 28 h 1460"/>
                <a:gd name="T10" fmla="*/ 20 w 730"/>
                <a:gd name="T11" fmla="*/ 68 h 1460"/>
                <a:gd name="T12" fmla="*/ 0 w 730"/>
                <a:gd name="T13" fmla="*/ 1460 h 1460"/>
              </a:gdLst>
              <a:ahLst/>
              <a:cxnLst>
                <a:cxn ang="0">
                  <a:pos x="T0" y="T1"/>
                </a:cxn>
                <a:cxn ang="0">
                  <a:pos x="T2" y="T3"/>
                </a:cxn>
                <a:cxn ang="0">
                  <a:pos x="T4" y="T5"/>
                </a:cxn>
                <a:cxn ang="0">
                  <a:pos x="T6" y="T7"/>
                </a:cxn>
                <a:cxn ang="0">
                  <a:pos x="T8" y="T9"/>
                </a:cxn>
                <a:cxn ang="0">
                  <a:pos x="T10" y="T11"/>
                </a:cxn>
                <a:cxn ang="0">
                  <a:pos x="T12" y="T13"/>
                </a:cxn>
              </a:cxnLst>
              <a:rect l="0" t="0" r="r" b="b"/>
              <a:pathLst>
                <a:path w="730" h="1460">
                  <a:moveTo>
                    <a:pt x="0" y="1460"/>
                  </a:moveTo>
                  <a:cubicBezTo>
                    <a:pt x="296" y="1456"/>
                    <a:pt x="296" y="1456"/>
                    <a:pt x="296" y="1456"/>
                  </a:cubicBezTo>
                  <a:cubicBezTo>
                    <a:pt x="414" y="1455"/>
                    <a:pt x="519" y="1379"/>
                    <a:pt x="556" y="1266"/>
                  </a:cubicBezTo>
                  <a:cubicBezTo>
                    <a:pt x="634" y="1031"/>
                    <a:pt x="730" y="612"/>
                    <a:pt x="600" y="221"/>
                  </a:cubicBezTo>
                  <a:cubicBezTo>
                    <a:pt x="555" y="83"/>
                    <a:pt x="413" y="0"/>
                    <a:pt x="269" y="28"/>
                  </a:cubicBezTo>
                  <a:cubicBezTo>
                    <a:pt x="20" y="68"/>
                    <a:pt x="20" y="68"/>
                    <a:pt x="20" y="68"/>
                  </a:cubicBezTo>
                  <a:cubicBezTo>
                    <a:pt x="20" y="68"/>
                    <a:pt x="324" y="596"/>
                    <a:pt x="0" y="1460"/>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257">
              <a:extLst>
                <a:ext uri="{FF2B5EF4-FFF2-40B4-BE49-F238E27FC236}">
                  <a16:creationId xmlns:a16="http://schemas.microsoft.com/office/drawing/2014/main" id="{DBEB776F-FD98-438B-8912-217C1AF2E817}"/>
                </a:ext>
              </a:extLst>
            </p:cNvPr>
            <p:cNvSpPr>
              <a:spLocks/>
            </p:cNvSpPr>
            <p:nvPr/>
          </p:nvSpPr>
          <p:spPr bwMode="auto">
            <a:xfrm>
              <a:off x="14965363" y="1779588"/>
              <a:ext cx="647700" cy="704850"/>
            </a:xfrm>
            <a:custGeom>
              <a:avLst/>
              <a:gdLst>
                <a:gd name="T0" fmla="*/ 656 w 755"/>
                <a:gd name="T1" fmla="*/ 792 h 822"/>
                <a:gd name="T2" fmla="*/ 360 w 755"/>
                <a:gd name="T3" fmla="*/ 427 h 822"/>
                <a:gd name="T4" fmla="*/ 25 w 755"/>
                <a:gd name="T5" fmla="*/ 97 h 822"/>
                <a:gd name="T6" fmla="*/ 16 w 755"/>
                <a:gd name="T7" fmla="*/ 28 h 822"/>
                <a:gd name="T8" fmla="*/ 31 w 755"/>
                <a:gd name="T9" fmla="*/ 15 h 822"/>
                <a:gd name="T10" fmla="*/ 98 w 755"/>
                <a:gd name="T11" fmla="*/ 30 h 822"/>
                <a:gd name="T12" fmla="*/ 433 w 755"/>
                <a:gd name="T13" fmla="*/ 361 h 822"/>
                <a:gd name="T14" fmla="*/ 730 w 755"/>
                <a:gd name="T15" fmla="*/ 725 h 822"/>
                <a:gd name="T16" fmla="*/ 739 w 755"/>
                <a:gd name="T17" fmla="*/ 794 h 822"/>
                <a:gd name="T18" fmla="*/ 724 w 755"/>
                <a:gd name="T19" fmla="*/ 808 h 822"/>
                <a:gd name="T20" fmla="*/ 656 w 755"/>
                <a:gd name="T21" fmla="*/ 79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5" h="822">
                  <a:moveTo>
                    <a:pt x="656" y="792"/>
                  </a:moveTo>
                  <a:cubicBezTo>
                    <a:pt x="656" y="792"/>
                    <a:pt x="521" y="605"/>
                    <a:pt x="360" y="427"/>
                  </a:cubicBezTo>
                  <a:cubicBezTo>
                    <a:pt x="247" y="303"/>
                    <a:pt x="25" y="97"/>
                    <a:pt x="25" y="97"/>
                  </a:cubicBezTo>
                  <a:cubicBezTo>
                    <a:pt x="4" y="74"/>
                    <a:pt x="0" y="43"/>
                    <a:pt x="16" y="28"/>
                  </a:cubicBezTo>
                  <a:cubicBezTo>
                    <a:pt x="31" y="15"/>
                    <a:pt x="31" y="15"/>
                    <a:pt x="31" y="15"/>
                  </a:cubicBezTo>
                  <a:cubicBezTo>
                    <a:pt x="47" y="0"/>
                    <a:pt x="75" y="10"/>
                    <a:pt x="98" y="30"/>
                  </a:cubicBezTo>
                  <a:cubicBezTo>
                    <a:pt x="98" y="30"/>
                    <a:pt x="246" y="154"/>
                    <a:pt x="433" y="361"/>
                  </a:cubicBezTo>
                  <a:cubicBezTo>
                    <a:pt x="634" y="581"/>
                    <a:pt x="730" y="725"/>
                    <a:pt x="730" y="725"/>
                  </a:cubicBezTo>
                  <a:cubicBezTo>
                    <a:pt x="751" y="758"/>
                    <a:pt x="755" y="780"/>
                    <a:pt x="739" y="794"/>
                  </a:cubicBezTo>
                  <a:cubicBezTo>
                    <a:pt x="724" y="808"/>
                    <a:pt x="724" y="808"/>
                    <a:pt x="724" y="808"/>
                  </a:cubicBezTo>
                  <a:cubicBezTo>
                    <a:pt x="708" y="822"/>
                    <a:pt x="677" y="816"/>
                    <a:pt x="656" y="792"/>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258">
              <a:extLst>
                <a:ext uri="{FF2B5EF4-FFF2-40B4-BE49-F238E27FC236}">
                  <a16:creationId xmlns:a16="http://schemas.microsoft.com/office/drawing/2014/main" id="{490E2682-FAC7-44F2-ABD5-B65B8DC11CCD}"/>
                </a:ext>
              </a:extLst>
            </p:cNvPr>
            <p:cNvSpPr>
              <a:spLocks/>
            </p:cNvSpPr>
            <p:nvPr/>
          </p:nvSpPr>
          <p:spPr bwMode="auto">
            <a:xfrm>
              <a:off x="15127288" y="1636713"/>
              <a:ext cx="647700" cy="704850"/>
            </a:xfrm>
            <a:custGeom>
              <a:avLst/>
              <a:gdLst>
                <a:gd name="T0" fmla="*/ 656 w 755"/>
                <a:gd name="T1" fmla="*/ 792 h 822"/>
                <a:gd name="T2" fmla="*/ 360 w 755"/>
                <a:gd name="T3" fmla="*/ 427 h 822"/>
                <a:gd name="T4" fmla="*/ 25 w 755"/>
                <a:gd name="T5" fmla="*/ 97 h 822"/>
                <a:gd name="T6" fmla="*/ 16 w 755"/>
                <a:gd name="T7" fmla="*/ 28 h 822"/>
                <a:gd name="T8" fmla="*/ 31 w 755"/>
                <a:gd name="T9" fmla="*/ 15 h 822"/>
                <a:gd name="T10" fmla="*/ 98 w 755"/>
                <a:gd name="T11" fmla="*/ 30 h 822"/>
                <a:gd name="T12" fmla="*/ 433 w 755"/>
                <a:gd name="T13" fmla="*/ 361 h 822"/>
                <a:gd name="T14" fmla="*/ 730 w 755"/>
                <a:gd name="T15" fmla="*/ 725 h 822"/>
                <a:gd name="T16" fmla="*/ 739 w 755"/>
                <a:gd name="T17" fmla="*/ 794 h 822"/>
                <a:gd name="T18" fmla="*/ 724 w 755"/>
                <a:gd name="T19" fmla="*/ 808 h 822"/>
                <a:gd name="T20" fmla="*/ 656 w 755"/>
                <a:gd name="T21" fmla="*/ 79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5" h="822">
                  <a:moveTo>
                    <a:pt x="656" y="792"/>
                  </a:moveTo>
                  <a:cubicBezTo>
                    <a:pt x="656" y="792"/>
                    <a:pt x="521" y="605"/>
                    <a:pt x="360" y="427"/>
                  </a:cubicBezTo>
                  <a:cubicBezTo>
                    <a:pt x="247" y="303"/>
                    <a:pt x="25" y="97"/>
                    <a:pt x="25" y="97"/>
                  </a:cubicBezTo>
                  <a:cubicBezTo>
                    <a:pt x="4" y="74"/>
                    <a:pt x="0" y="43"/>
                    <a:pt x="16" y="28"/>
                  </a:cubicBezTo>
                  <a:cubicBezTo>
                    <a:pt x="31" y="15"/>
                    <a:pt x="31" y="15"/>
                    <a:pt x="31" y="15"/>
                  </a:cubicBezTo>
                  <a:cubicBezTo>
                    <a:pt x="47" y="0"/>
                    <a:pt x="75" y="10"/>
                    <a:pt x="98" y="30"/>
                  </a:cubicBezTo>
                  <a:cubicBezTo>
                    <a:pt x="98" y="30"/>
                    <a:pt x="246" y="154"/>
                    <a:pt x="433" y="361"/>
                  </a:cubicBezTo>
                  <a:cubicBezTo>
                    <a:pt x="634" y="582"/>
                    <a:pt x="730" y="725"/>
                    <a:pt x="730" y="725"/>
                  </a:cubicBezTo>
                  <a:cubicBezTo>
                    <a:pt x="751" y="758"/>
                    <a:pt x="755" y="780"/>
                    <a:pt x="739" y="794"/>
                  </a:cubicBezTo>
                  <a:cubicBezTo>
                    <a:pt x="724" y="808"/>
                    <a:pt x="724" y="808"/>
                    <a:pt x="724" y="808"/>
                  </a:cubicBezTo>
                  <a:cubicBezTo>
                    <a:pt x="708" y="822"/>
                    <a:pt x="677" y="816"/>
                    <a:pt x="656" y="792"/>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259">
              <a:extLst>
                <a:ext uri="{FF2B5EF4-FFF2-40B4-BE49-F238E27FC236}">
                  <a16:creationId xmlns:a16="http://schemas.microsoft.com/office/drawing/2014/main" id="{FF031D75-D27F-4DB4-9539-95E7F8A06FB2}"/>
                </a:ext>
              </a:extLst>
            </p:cNvPr>
            <p:cNvSpPr>
              <a:spLocks/>
            </p:cNvSpPr>
            <p:nvPr/>
          </p:nvSpPr>
          <p:spPr bwMode="auto">
            <a:xfrm>
              <a:off x="15293976" y="1501775"/>
              <a:ext cx="649288" cy="704850"/>
            </a:xfrm>
            <a:custGeom>
              <a:avLst/>
              <a:gdLst>
                <a:gd name="T0" fmla="*/ 657 w 756"/>
                <a:gd name="T1" fmla="*/ 793 h 823"/>
                <a:gd name="T2" fmla="*/ 360 w 756"/>
                <a:gd name="T3" fmla="*/ 427 h 823"/>
                <a:gd name="T4" fmla="*/ 25 w 756"/>
                <a:gd name="T5" fmla="*/ 97 h 823"/>
                <a:gd name="T6" fmla="*/ 16 w 756"/>
                <a:gd name="T7" fmla="*/ 28 h 823"/>
                <a:gd name="T8" fmla="*/ 31 w 756"/>
                <a:gd name="T9" fmla="*/ 15 h 823"/>
                <a:gd name="T10" fmla="*/ 99 w 756"/>
                <a:gd name="T11" fmla="*/ 30 h 823"/>
                <a:gd name="T12" fmla="*/ 434 w 756"/>
                <a:gd name="T13" fmla="*/ 361 h 823"/>
                <a:gd name="T14" fmla="*/ 731 w 756"/>
                <a:gd name="T15" fmla="*/ 726 h 823"/>
                <a:gd name="T16" fmla="*/ 740 w 756"/>
                <a:gd name="T17" fmla="*/ 794 h 823"/>
                <a:gd name="T18" fmla="*/ 725 w 756"/>
                <a:gd name="T19" fmla="*/ 808 h 823"/>
                <a:gd name="T20" fmla="*/ 657 w 756"/>
                <a:gd name="T21" fmla="*/ 793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6" h="823">
                  <a:moveTo>
                    <a:pt x="657" y="793"/>
                  </a:moveTo>
                  <a:cubicBezTo>
                    <a:pt x="657" y="793"/>
                    <a:pt x="522" y="605"/>
                    <a:pt x="360" y="427"/>
                  </a:cubicBezTo>
                  <a:cubicBezTo>
                    <a:pt x="248" y="304"/>
                    <a:pt x="25" y="97"/>
                    <a:pt x="25" y="97"/>
                  </a:cubicBezTo>
                  <a:cubicBezTo>
                    <a:pt x="4" y="74"/>
                    <a:pt x="0" y="43"/>
                    <a:pt x="16" y="28"/>
                  </a:cubicBezTo>
                  <a:cubicBezTo>
                    <a:pt x="31" y="15"/>
                    <a:pt x="31" y="15"/>
                    <a:pt x="31" y="15"/>
                  </a:cubicBezTo>
                  <a:cubicBezTo>
                    <a:pt x="47" y="0"/>
                    <a:pt x="75" y="10"/>
                    <a:pt x="99" y="30"/>
                  </a:cubicBezTo>
                  <a:cubicBezTo>
                    <a:pt x="99" y="30"/>
                    <a:pt x="246" y="154"/>
                    <a:pt x="434" y="361"/>
                  </a:cubicBezTo>
                  <a:cubicBezTo>
                    <a:pt x="634" y="582"/>
                    <a:pt x="731" y="726"/>
                    <a:pt x="731" y="726"/>
                  </a:cubicBezTo>
                  <a:cubicBezTo>
                    <a:pt x="752" y="758"/>
                    <a:pt x="756" y="780"/>
                    <a:pt x="740" y="794"/>
                  </a:cubicBezTo>
                  <a:cubicBezTo>
                    <a:pt x="725" y="808"/>
                    <a:pt x="725" y="808"/>
                    <a:pt x="725" y="808"/>
                  </a:cubicBezTo>
                  <a:cubicBezTo>
                    <a:pt x="709" y="823"/>
                    <a:pt x="678" y="816"/>
                    <a:pt x="657" y="793"/>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260">
              <a:extLst>
                <a:ext uri="{FF2B5EF4-FFF2-40B4-BE49-F238E27FC236}">
                  <a16:creationId xmlns:a16="http://schemas.microsoft.com/office/drawing/2014/main" id="{B7FC9CD5-96C3-4D91-B8D5-F8AE8D31391A}"/>
                </a:ext>
              </a:extLst>
            </p:cNvPr>
            <p:cNvSpPr>
              <a:spLocks/>
            </p:cNvSpPr>
            <p:nvPr/>
          </p:nvSpPr>
          <p:spPr bwMode="auto">
            <a:xfrm>
              <a:off x="17332326" y="5749925"/>
              <a:ext cx="188913" cy="903288"/>
            </a:xfrm>
            <a:custGeom>
              <a:avLst/>
              <a:gdLst>
                <a:gd name="T0" fmla="*/ 114 w 219"/>
                <a:gd name="T1" fmla="*/ 999 h 1053"/>
                <a:gd name="T2" fmla="*/ 85 w 219"/>
                <a:gd name="T3" fmla="*/ 529 h 1053"/>
                <a:gd name="T4" fmla="*/ 4 w 219"/>
                <a:gd name="T5" fmla="*/ 66 h 1053"/>
                <a:gd name="T6" fmla="*/ 36 w 219"/>
                <a:gd name="T7" fmla="*/ 5 h 1053"/>
                <a:gd name="T8" fmla="*/ 56 w 219"/>
                <a:gd name="T9" fmla="*/ 2 h 1053"/>
                <a:gd name="T10" fmla="*/ 103 w 219"/>
                <a:gd name="T11" fmla="*/ 54 h 1053"/>
                <a:gd name="T12" fmla="*/ 183 w 219"/>
                <a:gd name="T13" fmla="*/ 517 h 1053"/>
                <a:gd name="T14" fmla="*/ 213 w 219"/>
                <a:gd name="T15" fmla="*/ 987 h 1053"/>
                <a:gd name="T16" fmla="*/ 181 w 219"/>
                <a:gd name="T17" fmla="*/ 1048 h 1053"/>
                <a:gd name="T18" fmla="*/ 161 w 219"/>
                <a:gd name="T19" fmla="*/ 1050 h 1053"/>
                <a:gd name="T20" fmla="*/ 114 w 219"/>
                <a:gd name="T21" fmla="*/ 999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3">
                  <a:moveTo>
                    <a:pt x="114" y="999"/>
                  </a:moveTo>
                  <a:cubicBezTo>
                    <a:pt x="114" y="999"/>
                    <a:pt x="113" y="767"/>
                    <a:pt x="85" y="529"/>
                  </a:cubicBezTo>
                  <a:cubicBezTo>
                    <a:pt x="65" y="363"/>
                    <a:pt x="4" y="66"/>
                    <a:pt x="4" y="66"/>
                  </a:cubicBezTo>
                  <a:cubicBezTo>
                    <a:pt x="0" y="35"/>
                    <a:pt x="15" y="7"/>
                    <a:pt x="36" y="5"/>
                  </a:cubicBezTo>
                  <a:cubicBezTo>
                    <a:pt x="56" y="2"/>
                    <a:pt x="56" y="2"/>
                    <a:pt x="56" y="2"/>
                  </a:cubicBezTo>
                  <a:cubicBezTo>
                    <a:pt x="78" y="0"/>
                    <a:pt x="95" y="24"/>
                    <a:pt x="103" y="54"/>
                  </a:cubicBezTo>
                  <a:cubicBezTo>
                    <a:pt x="103" y="54"/>
                    <a:pt x="150" y="241"/>
                    <a:pt x="183" y="517"/>
                  </a:cubicBezTo>
                  <a:cubicBezTo>
                    <a:pt x="219" y="814"/>
                    <a:pt x="213" y="987"/>
                    <a:pt x="213" y="987"/>
                  </a:cubicBezTo>
                  <a:cubicBezTo>
                    <a:pt x="212" y="1026"/>
                    <a:pt x="202" y="1046"/>
                    <a:pt x="181" y="1048"/>
                  </a:cubicBezTo>
                  <a:cubicBezTo>
                    <a:pt x="161" y="1050"/>
                    <a:pt x="161" y="1050"/>
                    <a:pt x="161" y="1050"/>
                  </a:cubicBezTo>
                  <a:cubicBezTo>
                    <a:pt x="139" y="1053"/>
                    <a:pt x="118" y="1030"/>
                    <a:pt x="114"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261">
              <a:extLst>
                <a:ext uri="{FF2B5EF4-FFF2-40B4-BE49-F238E27FC236}">
                  <a16:creationId xmlns:a16="http://schemas.microsoft.com/office/drawing/2014/main" id="{57FF6297-56AF-45B7-80B1-00C89005B3C6}"/>
                </a:ext>
              </a:extLst>
            </p:cNvPr>
            <p:cNvSpPr>
              <a:spLocks/>
            </p:cNvSpPr>
            <p:nvPr/>
          </p:nvSpPr>
          <p:spPr bwMode="auto">
            <a:xfrm>
              <a:off x="17546638" y="5727700"/>
              <a:ext cx="188913" cy="904875"/>
            </a:xfrm>
            <a:custGeom>
              <a:avLst/>
              <a:gdLst>
                <a:gd name="T0" fmla="*/ 115 w 219"/>
                <a:gd name="T1" fmla="*/ 999 h 1054"/>
                <a:gd name="T2" fmla="*/ 85 w 219"/>
                <a:gd name="T3" fmla="*/ 530 h 1054"/>
                <a:gd name="T4" fmla="*/ 4 w 219"/>
                <a:gd name="T5" fmla="*/ 66 h 1054"/>
                <a:gd name="T6" fmla="*/ 37 w 219"/>
                <a:gd name="T7" fmla="*/ 5 h 1054"/>
                <a:gd name="T8" fmla="*/ 56 w 219"/>
                <a:gd name="T9" fmla="*/ 3 h 1054"/>
                <a:gd name="T10" fmla="*/ 103 w 219"/>
                <a:gd name="T11" fmla="*/ 55 h 1054"/>
                <a:gd name="T12" fmla="*/ 183 w 219"/>
                <a:gd name="T13" fmla="*/ 518 h 1054"/>
                <a:gd name="T14" fmla="*/ 214 w 219"/>
                <a:gd name="T15" fmla="*/ 987 h 1054"/>
                <a:gd name="T16" fmla="*/ 181 w 219"/>
                <a:gd name="T17" fmla="*/ 1049 h 1054"/>
                <a:gd name="T18" fmla="*/ 161 w 219"/>
                <a:gd name="T19" fmla="*/ 1051 h 1054"/>
                <a:gd name="T20" fmla="*/ 115 w 219"/>
                <a:gd name="T21" fmla="*/ 99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4">
                  <a:moveTo>
                    <a:pt x="115" y="999"/>
                  </a:moveTo>
                  <a:cubicBezTo>
                    <a:pt x="115" y="999"/>
                    <a:pt x="113" y="768"/>
                    <a:pt x="85" y="530"/>
                  </a:cubicBezTo>
                  <a:cubicBezTo>
                    <a:pt x="65" y="364"/>
                    <a:pt x="4" y="66"/>
                    <a:pt x="4" y="66"/>
                  </a:cubicBezTo>
                  <a:cubicBezTo>
                    <a:pt x="0" y="35"/>
                    <a:pt x="15" y="8"/>
                    <a:pt x="37" y="5"/>
                  </a:cubicBezTo>
                  <a:cubicBezTo>
                    <a:pt x="56" y="3"/>
                    <a:pt x="56" y="3"/>
                    <a:pt x="56" y="3"/>
                  </a:cubicBezTo>
                  <a:cubicBezTo>
                    <a:pt x="78" y="0"/>
                    <a:pt x="95" y="24"/>
                    <a:pt x="103" y="55"/>
                  </a:cubicBezTo>
                  <a:cubicBezTo>
                    <a:pt x="103" y="55"/>
                    <a:pt x="151" y="241"/>
                    <a:pt x="183" y="518"/>
                  </a:cubicBezTo>
                  <a:cubicBezTo>
                    <a:pt x="219" y="814"/>
                    <a:pt x="214" y="987"/>
                    <a:pt x="214" y="987"/>
                  </a:cubicBezTo>
                  <a:cubicBezTo>
                    <a:pt x="212" y="1026"/>
                    <a:pt x="203" y="1046"/>
                    <a:pt x="181" y="1049"/>
                  </a:cubicBezTo>
                  <a:cubicBezTo>
                    <a:pt x="161" y="1051"/>
                    <a:pt x="161" y="1051"/>
                    <a:pt x="161" y="1051"/>
                  </a:cubicBezTo>
                  <a:cubicBezTo>
                    <a:pt x="139" y="1054"/>
                    <a:pt x="118" y="1030"/>
                    <a:pt x="115"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262">
              <a:extLst>
                <a:ext uri="{FF2B5EF4-FFF2-40B4-BE49-F238E27FC236}">
                  <a16:creationId xmlns:a16="http://schemas.microsoft.com/office/drawing/2014/main" id="{231CDAC6-2E70-4884-A234-B3AF5E63426B}"/>
                </a:ext>
              </a:extLst>
            </p:cNvPr>
            <p:cNvSpPr>
              <a:spLocks/>
            </p:cNvSpPr>
            <p:nvPr/>
          </p:nvSpPr>
          <p:spPr bwMode="auto">
            <a:xfrm>
              <a:off x="17762538" y="5715000"/>
              <a:ext cx="187325" cy="904875"/>
            </a:xfrm>
            <a:custGeom>
              <a:avLst/>
              <a:gdLst>
                <a:gd name="T0" fmla="*/ 115 w 219"/>
                <a:gd name="T1" fmla="*/ 999 h 1054"/>
                <a:gd name="T2" fmla="*/ 85 w 219"/>
                <a:gd name="T3" fmla="*/ 530 h 1054"/>
                <a:gd name="T4" fmla="*/ 4 w 219"/>
                <a:gd name="T5" fmla="*/ 66 h 1054"/>
                <a:gd name="T6" fmla="*/ 37 w 219"/>
                <a:gd name="T7" fmla="*/ 5 h 1054"/>
                <a:gd name="T8" fmla="*/ 56 w 219"/>
                <a:gd name="T9" fmla="*/ 3 h 1054"/>
                <a:gd name="T10" fmla="*/ 103 w 219"/>
                <a:gd name="T11" fmla="*/ 55 h 1054"/>
                <a:gd name="T12" fmla="*/ 183 w 219"/>
                <a:gd name="T13" fmla="*/ 518 h 1054"/>
                <a:gd name="T14" fmla="*/ 214 w 219"/>
                <a:gd name="T15" fmla="*/ 987 h 1054"/>
                <a:gd name="T16" fmla="*/ 181 w 219"/>
                <a:gd name="T17" fmla="*/ 1049 h 1054"/>
                <a:gd name="T18" fmla="*/ 161 w 219"/>
                <a:gd name="T19" fmla="*/ 1051 h 1054"/>
                <a:gd name="T20" fmla="*/ 115 w 219"/>
                <a:gd name="T21" fmla="*/ 99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054">
                  <a:moveTo>
                    <a:pt x="115" y="999"/>
                  </a:moveTo>
                  <a:cubicBezTo>
                    <a:pt x="115" y="999"/>
                    <a:pt x="113" y="768"/>
                    <a:pt x="85" y="530"/>
                  </a:cubicBezTo>
                  <a:cubicBezTo>
                    <a:pt x="65" y="364"/>
                    <a:pt x="4" y="66"/>
                    <a:pt x="4" y="66"/>
                  </a:cubicBezTo>
                  <a:cubicBezTo>
                    <a:pt x="0" y="35"/>
                    <a:pt x="15" y="8"/>
                    <a:pt x="37" y="5"/>
                  </a:cubicBezTo>
                  <a:cubicBezTo>
                    <a:pt x="56" y="3"/>
                    <a:pt x="56" y="3"/>
                    <a:pt x="56" y="3"/>
                  </a:cubicBezTo>
                  <a:cubicBezTo>
                    <a:pt x="78" y="0"/>
                    <a:pt x="95" y="24"/>
                    <a:pt x="103" y="55"/>
                  </a:cubicBezTo>
                  <a:cubicBezTo>
                    <a:pt x="103" y="55"/>
                    <a:pt x="150" y="241"/>
                    <a:pt x="183" y="518"/>
                  </a:cubicBezTo>
                  <a:cubicBezTo>
                    <a:pt x="219" y="814"/>
                    <a:pt x="214" y="987"/>
                    <a:pt x="214" y="987"/>
                  </a:cubicBezTo>
                  <a:cubicBezTo>
                    <a:pt x="212" y="1026"/>
                    <a:pt x="202" y="1046"/>
                    <a:pt x="181" y="1049"/>
                  </a:cubicBezTo>
                  <a:cubicBezTo>
                    <a:pt x="161" y="1051"/>
                    <a:pt x="161" y="1051"/>
                    <a:pt x="161" y="1051"/>
                  </a:cubicBezTo>
                  <a:cubicBezTo>
                    <a:pt x="139" y="1054"/>
                    <a:pt x="118" y="1030"/>
                    <a:pt x="115" y="999"/>
                  </a:cubicBez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263">
              <a:extLst>
                <a:ext uri="{FF2B5EF4-FFF2-40B4-BE49-F238E27FC236}">
                  <a16:creationId xmlns:a16="http://schemas.microsoft.com/office/drawing/2014/main" id="{11C752F3-92AE-4546-B47C-D27AB6661044}"/>
                </a:ext>
              </a:extLst>
            </p:cNvPr>
            <p:cNvSpPr>
              <a:spLocks/>
            </p:cNvSpPr>
            <p:nvPr/>
          </p:nvSpPr>
          <p:spPr bwMode="auto">
            <a:xfrm>
              <a:off x="14857413" y="911225"/>
              <a:ext cx="1487488" cy="619125"/>
            </a:xfrm>
            <a:custGeom>
              <a:avLst/>
              <a:gdLst>
                <a:gd name="T0" fmla="*/ 1734 w 1734"/>
                <a:gd name="T1" fmla="*/ 398 h 721"/>
                <a:gd name="T2" fmla="*/ 1734 w 1734"/>
                <a:gd name="T3" fmla="*/ 398 h 721"/>
                <a:gd name="T4" fmla="*/ 0 w 1734"/>
                <a:gd name="T5" fmla="*/ 721 h 721"/>
                <a:gd name="T6" fmla="*/ 346 w 1734"/>
                <a:gd name="T7" fmla="*/ 432 h 721"/>
                <a:gd name="T8" fmla="*/ 1336 w 1734"/>
                <a:gd name="T9" fmla="*/ 104 h 721"/>
                <a:gd name="T10" fmla="*/ 1734 w 1734"/>
                <a:gd name="T11" fmla="*/ 398 h 721"/>
              </a:gdLst>
              <a:ahLst/>
              <a:cxnLst>
                <a:cxn ang="0">
                  <a:pos x="T0" y="T1"/>
                </a:cxn>
                <a:cxn ang="0">
                  <a:pos x="T2" y="T3"/>
                </a:cxn>
                <a:cxn ang="0">
                  <a:pos x="T4" y="T5"/>
                </a:cxn>
                <a:cxn ang="0">
                  <a:pos x="T6" y="T7"/>
                </a:cxn>
                <a:cxn ang="0">
                  <a:pos x="T8" y="T9"/>
                </a:cxn>
                <a:cxn ang="0">
                  <a:pos x="T10" y="T11"/>
                </a:cxn>
              </a:cxnLst>
              <a:rect l="0" t="0" r="r" b="b"/>
              <a:pathLst>
                <a:path w="1734" h="721">
                  <a:moveTo>
                    <a:pt x="1734" y="398"/>
                  </a:moveTo>
                  <a:cubicBezTo>
                    <a:pt x="1734" y="398"/>
                    <a:pt x="1734" y="398"/>
                    <a:pt x="1734" y="398"/>
                  </a:cubicBezTo>
                  <a:cubicBezTo>
                    <a:pt x="1186" y="138"/>
                    <a:pt x="0" y="721"/>
                    <a:pt x="0" y="721"/>
                  </a:cubicBezTo>
                  <a:cubicBezTo>
                    <a:pt x="346" y="432"/>
                    <a:pt x="346" y="432"/>
                    <a:pt x="346" y="432"/>
                  </a:cubicBezTo>
                  <a:cubicBezTo>
                    <a:pt x="600" y="210"/>
                    <a:pt x="1016" y="0"/>
                    <a:pt x="1336" y="104"/>
                  </a:cubicBezTo>
                  <a:cubicBezTo>
                    <a:pt x="1486" y="153"/>
                    <a:pt x="1630" y="242"/>
                    <a:pt x="1734" y="398"/>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264">
              <a:extLst>
                <a:ext uri="{FF2B5EF4-FFF2-40B4-BE49-F238E27FC236}">
                  <a16:creationId xmlns:a16="http://schemas.microsoft.com/office/drawing/2014/main" id="{2D466CE4-3EF4-4E84-BAE7-E636123CDC36}"/>
                </a:ext>
              </a:extLst>
            </p:cNvPr>
            <p:cNvSpPr>
              <a:spLocks/>
            </p:cNvSpPr>
            <p:nvPr/>
          </p:nvSpPr>
          <p:spPr bwMode="auto">
            <a:xfrm>
              <a:off x="17684751" y="6870700"/>
              <a:ext cx="31750" cy="3175"/>
            </a:xfrm>
            <a:custGeom>
              <a:avLst/>
              <a:gdLst>
                <a:gd name="T0" fmla="*/ 0 w 36"/>
                <a:gd name="T1" fmla="*/ 3 h 3"/>
                <a:gd name="T2" fmla="*/ 36 w 36"/>
                <a:gd name="T3" fmla="*/ 0 h 3"/>
                <a:gd name="T4" fmla="*/ 0 w 36"/>
                <a:gd name="T5" fmla="*/ 3 h 3"/>
              </a:gdLst>
              <a:ahLst/>
              <a:cxnLst>
                <a:cxn ang="0">
                  <a:pos x="T0" y="T1"/>
                </a:cxn>
                <a:cxn ang="0">
                  <a:pos x="T2" y="T3"/>
                </a:cxn>
                <a:cxn ang="0">
                  <a:pos x="T4" y="T5"/>
                </a:cxn>
              </a:cxnLst>
              <a:rect l="0" t="0" r="r" b="b"/>
              <a:pathLst>
                <a:path w="36" h="3">
                  <a:moveTo>
                    <a:pt x="0" y="3"/>
                  </a:moveTo>
                  <a:cubicBezTo>
                    <a:pt x="36" y="0"/>
                    <a:pt x="36" y="0"/>
                    <a:pt x="36" y="0"/>
                  </a:cubicBezTo>
                  <a:cubicBezTo>
                    <a:pt x="24" y="2"/>
                    <a:pt x="12" y="3"/>
                    <a:pt x="0" y="3"/>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265">
              <a:extLst>
                <a:ext uri="{FF2B5EF4-FFF2-40B4-BE49-F238E27FC236}">
                  <a16:creationId xmlns:a16="http://schemas.microsoft.com/office/drawing/2014/main" id="{75DF2CAE-AFDC-4CF4-A0F2-BE7E2D06D87A}"/>
                </a:ext>
              </a:extLst>
            </p:cNvPr>
            <p:cNvSpPr>
              <a:spLocks/>
            </p:cNvSpPr>
            <p:nvPr/>
          </p:nvSpPr>
          <p:spPr bwMode="auto">
            <a:xfrm>
              <a:off x="17716501" y="5643563"/>
              <a:ext cx="996950" cy="1227138"/>
            </a:xfrm>
            <a:custGeom>
              <a:avLst/>
              <a:gdLst>
                <a:gd name="T0" fmla="*/ 1157 w 1163"/>
                <a:gd name="T1" fmla="*/ 650 h 1432"/>
                <a:gd name="T2" fmla="*/ 1074 w 1163"/>
                <a:gd name="T3" fmla="*/ 944 h 1432"/>
                <a:gd name="T4" fmla="*/ 1070 w 1163"/>
                <a:gd name="T5" fmla="*/ 952 h 1432"/>
                <a:gd name="T6" fmla="*/ 139 w 1163"/>
                <a:gd name="T7" fmla="*/ 1420 h 1432"/>
                <a:gd name="T8" fmla="*/ 0 w 1163"/>
                <a:gd name="T9" fmla="*/ 1432 h 1432"/>
                <a:gd name="T10" fmla="*/ 886 w 1163"/>
                <a:gd name="T11" fmla="*/ 0 h 1432"/>
                <a:gd name="T12" fmla="*/ 1117 w 1163"/>
                <a:gd name="T13" fmla="*/ 365 h 1432"/>
                <a:gd name="T14" fmla="*/ 1157 w 1163"/>
                <a:gd name="T15" fmla="*/ 650 h 14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3" h="1432">
                  <a:moveTo>
                    <a:pt x="1157" y="650"/>
                  </a:moveTo>
                  <a:cubicBezTo>
                    <a:pt x="1147" y="785"/>
                    <a:pt x="1103" y="883"/>
                    <a:pt x="1074" y="944"/>
                  </a:cubicBezTo>
                  <a:cubicBezTo>
                    <a:pt x="1073" y="947"/>
                    <a:pt x="1072" y="949"/>
                    <a:pt x="1070" y="952"/>
                  </a:cubicBezTo>
                  <a:cubicBezTo>
                    <a:pt x="918" y="1252"/>
                    <a:pt x="475" y="1398"/>
                    <a:pt x="139" y="1420"/>
                  </a:cubicBezTo>
                  <a:cubicBezTo>
                    <a:pt x="0" y="1432"/>
                    <a:pt x="0" y="1432"/>
                    <a:pt x="0" y="1432"/>
                  </a:cubicBezTo>
                  <a:cubicBezTo>
                    <a:pt x="760" y="1345"/>
                    <a:pt x="874" y="28"/>
                    <a:pt x="886" y="0"/>
                  </a:cubicBezTo>
                  <a:cubicBezTo>
                    <a:pt x="1003" y="126"/>
                    <a:pt x="1076" y="249"/>
                    <a:pt x="1117" y="365"/>
                  </a:cubicBezTo>
                  <a:cubicBezTo>
                    <a:pt x="1152" y="465"/>
                    <a:pt x="1163" y="560"/>
                    <a:pt x="1157" y="650"/>
                  </a:cubicBezTo>
                  <a:close/>
                </a:path>
              </a:pathLst>
            </a:custGeom>
            <a:solidFill>
              <a:srgbClr val="31373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92" name="Textbox 1">
            <a:extLst>
              <a:ext uri="{FF2B5EF4-FFF2-40B4-BE49-F238E27FC236}">
                <a16:creationId xmlns:a16="http://schemas.microsoft.com/office/drawing/2014/main" id="{A47CB87F-54CE-48A0-9892-9E87A2CC40EF}"/>
              </a:ext>
            </a:extLst>
          </p:cNvPr>
          <p:cNvSpPr/>
          <p:nvPr/>
        </p:nvSpPr>
        <p:spPr>
          <a:xfrm>
            <a:off x="14614663" y="8895755"/>
            <a:ext cx="9324435" cy="2090738"/>
          </a:xfrm>
          <a:prstGeom prst="rect">
            <a:avLst/>
          </a:prstGeom>
        </p:spPr>
        <p:txBody>
          <a:bodyPr wrap="square" lIns="241719" tIns="120859" rIns="241719" bIns="120859">
            <a:spAutoFit/>
          </a:bodyPr>
          <a:lstStyle/>
          <a:p>
            <a:r>
              <a:rPr lang="en-US" sz="6000" dirty="0">
                <a:solidFill>
                  <a:schemeClr val="bg1"/>
                </a:solidFill>
                <a:latin typeface="Oswald" panose="020B0604020202020204" charset="0"/>
                <a:ea typeface="Roboto Light" panose="02000000000000000000" pitchFamily="2" charset="0"/>
                <a:cs typeface="Roboto Light" panose="02000000000000000000" pitchFamily="2" charset="0"/>
              </a:rPr>
              <a:t>Demo: Testing Your Azure Functions</a:t>
            </a:r>
          </a:p>
        </p:txBody>
      </p:sp>
    </p:spTree>
    <p:extLst>
      <p:ext uri="{BB962C8B-B14F-4D97-AF65-F5344CB8AC3E}">
        <p14:creationId xmlns:p14="http://schemas.microsoft.com/office/powerpoint/2010/main" val="285032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92"/>
                                        </p:tgtEl>
                                        <p:attrNameLst>
                                          <p:attrName>style.visibility</p:attrName>
                                        </p:attrNameLst>
                                      </p:cBhvr>
                                      <p:to>
                                        <p:strVal val="visible"/>
                                      </p:to>
                                    </p:set>
                                    <p:anim calcmode="lin" valueType="num">
                                      <p:cBhvr additive="base">
                                        <p:cTn id="7" dur="1000" fill="hold"/>
                                        <p:tgtEl>
                                          <p:spTgt spid="592"/>
                                        </p:tgtEl>
                                        <p:attrNameLst>
                                          <p:attrName>ppt_x</p:attrName>
                                        </p:attrNameLst>
                                      </p:cBhvr>
                                      <p:tavLst>
                                        <p:tav tm="0">
                                          <p:val>
                                            <p:strVal val="1+#ppt_w/2"/>
                                          </p:val>
                                        </p:tav>
                                        <p:tav tm="100000">
                                          <p:val>
                                            <p:strVal val="#ppt_x"/>
                                          </p:val>
                                        </p:tav>
                                      </p:tavLst>
                                    </p:anim>
                                    <p:anim calcmode="lin" valueType="num">
                                      <p:cBhvr additive="base">
                                        <p:cTn id="8" dur="1000" fill="hold"/>
                                        <p:tgtEl>
                                          <p:spTgt spid="5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Marcador de posición de imagen 22">
            <a:extLst>
              <a:ext uri="{FF2B5EF4-FFF2-40B4-BE49-F238E27FC236}">
                <a16:creationId xmlns:a16="http://schemas.microsoft.com/office/drawing/2014/main" id="{133D384B-F1A2-41FF-8BA3-020A7548154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820" y="0"/>
            <a:ext cx="24387407" cy="13717588"/>
          </a:xfrm>
        </p:spPr>
      </p:pic>
      <p:sp>
        <p:nvSpPr>
          <p:cNvPr id="6" name="18 Rectángulo"/>
          <p:cNvSpPr/>
          <p:nvPr/>
        </p:nvSpPr>
        <p:spPr bwMode="auto">
          <a:xfrm>
            <a:off x="0" y="-1"/>
            <a:ext cx="24387407" cy="13717589"/>
          </a:xfrm>
          <a:prstGeom prst="rect">
            <a:avLst/>
          </a:prstGeom>
          <a:solidFill>
            <a:schemeClr val="tx1">
              <a:lumMod val="95000"/>
              <a:lumOff val="5000"/>
              <a:alpha val="84000"/>
            </a:schemeClr>
          </a:solidFill>
          <a:ln>
            <a:noFill/>
          </a:ln>
          <a:extLst/>
        </p:spPr>
        <p:txBody>
          <a:bodyPr lIns="0" tIns="0" rIns="0" bIns="0" rtlCol="0" anchor="ctr"/>
          <a:lstStyle/>
          <a:p>
            <a:pPr algn="ctr"/>
            <a:endParaRPr lang="es-SV" sz="2900" dirty="0">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24" name="Textbox 1">
            <a:extLst>
              <a:ext uri="{FF2B5EF4-FFF2-40B4-BE49-F238E27FC236}">
                <a16:creationId xmlns:a16="http://schemas.microsoft.com/office/drawing/2014/main" id="{76A13EC0-1DAE-43EA-A55B-929B21512444}"/>
              </a:ext>
            </a:extLst>
          </p:cNvPr>
          <p:cNvSpPr/>
          <p:nvPr/>
        </p:nvSpPr>
        <p:spPr>
          <a:xfrm>
            <a:off x="1" y="6479707"/>
            <a:ext cx="24385588" cy="1352074"/>
          </a:xfrm>
          <a:prstGeom prst="rect">
            <a:avLst/>
          </a:prstGeom>
        </p:spPr>
        <p:txBody>
          <a:bodyPr wrap="square" lIns="241719" tIns="120859" rIns="241719" bIns="120859">
            <a:spAutoFit/>
          </a:bodyPr>
          <a:lstStyle/>
          <a:p>
            <a:pPr algn="ctr"/>
            <a:r>
              <a:rPr lang="en-US" sz="7200" spc="300" dirty="0">
                <a:solidFill>
                  <a:schemeClr val="bg1"/>
                </a:solidFill>
                <a:latin typeface="Oswald bold" panose="02000803000000000000" pitchFamily="2" charset="0"/>
                <a:ea typeface="Roboto Light" panose="02000000000000000000" pitchFamily="2" charset="0"/>
                <a:cs typeface="Roboto Light" panose="02000000000000000000" pitchFamily="2" charset="0"/>
              </a:rPr>
              <a:t>Pricing</a:t>
            </a:r>
          </a:p>
        </p:txBody>
      </p:sp>
      <p:sp>
        <p:nvSpPr>
          <p:cNvPr id="25" name="Textbox 1">
            <a:extLst>
              <a:ext uri="{FF2B5EF4-FFF2-40B4-BE49-F238E27FC236}">
                <a16:creationId xmlns:a16="http://schemas.microsoft.com/office/drawing/2014/main" id="{CC416B4A-0742-4993-B692-327D1A874071}"/>
              </a:ext>
            </a:extLst>
          </p:cNvPr>
          <p:cNvSpPr/>
          <p:nvPr/>
        </p:nvSpPr>
        <p:spPr>
          <a:xfrm>
            <a:off x="4699462" y="8425678"/>
            <a:ext cx="14986665" cy="903105"/>
          </a:xfrm>
          <a:prstGeom prst="rect">
            <a:avLst/>
          </a:prstGeom>
        </p:spPr>
        <p:txBody>
          <a:bodyPr wrap="square" lIns="241719" tIns="120859" rIns="241719" bIns="120859">
            <a:spAutoFit/>
          </a:bodyPr>
          <a:lstStyle/>
          <a:p>
            <a:pPr algn="ctr">
              <a:lnSpc>
                <a:spcPct val="150000"/>
              </a:lnSpc>
            </a:pPr>
            <a:r>
              <a:rPr lang="en-US" sz="3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p>
        </p:txBody>
      </p:sp>
      <p:cxnSp>
        <p:nvCxnSpPr>
          <p:cNvPr id="26" name="2 Conector recto">
            <a:extLst>
              <a:ext uri="{FF2B5EF4-FFF2-40B4-BE49-F238E27FC236}">
                <a16:creationId xmlns:a16="http://schemas.microsoft.com/office/drawing/2014/main" id="{16E05DC8-E265-492B-B9B0-1CFF80388497}"/>
              </a:ext>
            </a:extLst>
          </p:cNvPr>
          <p:cNvCxnSpPr>
            <a:cxnSpLocks/>
          </p:cNvCxnSpPr>
          <p:nvPr/>
        </p:nvCxnSpPr>
        <p:spPr>
          <a:xfrm>
            <a:off x="6117119" y="8128729"/>
            <a:ext cx="121063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97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1250" fill="hold"/>
                                        <p:tgtEl>
                                          <p:spTgt spid="24"/>
                                        </p:tgtEl>
                                        <p:attrNameLst>
                                          <p:attrName>ppt_x</p:attrName>
                                        </p:attrNameLst>
                                      </p:cBhvr>
                                      <p:tavLst>
                                        <p:tav tm="0">
                                          <p:val>
                                            <p:strVal val="#ppt_x"/>
                                          </p:val>
                                        </p:tav>
                                        <p:tav tm="100000">
                                          <p:val>
                                            <p:strVal val="#ppt_x"/>
                                          </p:val>
                                        </p:tav>
                                      </p:tavLst>
                                    </p:anim>
                                    <p:anim calcmode="lin" valueType="num">
                                      <p:cBhvr additive="base">
                                        <p:cTn id="11" dur="1250" fill="hold"/>
                                        <p:tgtEl>
                                          <p:spTgt spid="24"/>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22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1250" fill="hold"/>
                                        <p:tgtEl>
                                          <p:spTgt spid="25"/>
                                        </p:tgtEl>
                                        <p:attrNameLst>
                                          <p:attrName>ppt_x</p:attrName>
                                        </p:attrNameLst>
                                      </p:cBhvr>
                                      <p:tavLst>
                                        <p:tav tm="0">
                                          <p:val>
                                            <p:strVal val="#ppt_x"/>
                                          </p:val>
                                        </p:tav>
                                        <p:tav tm="100000">
                                          <p:val>
                                            <p:strVal val="#ppt_x"/>
                                          </p:val>
                                        </p:tav>
                                      </p:tavLst>
                                    </p:anim>
                                    <p:anim calcmode="lin" valueType="num">
                                      <p:cBhvr additive="base">
                                        <p:cTn id="15" dur="1250" fill="hold"/>
                                        <p:tgtEl>
                                          <p:spTgt spid="25"/>
                                        </p:tgtEl>
                                        <p:attrNameLst>
                                          <p:attrName>ppt_y</p:attrName>
                                        </p:attrNameLst>
                                      </p:cBhvr>
                                      <p:tavLst>
                                        <p:tav tm="0">
                                          <p:val>
                                            <p:strVal val="1+#ppt_h/2"/>
                                          </p:val>
                                        </p:tav>
                                        <p:tav tm="100000">
                                          <p:val>
                                            <p:strVal val="#ppt_y"/>
                                          </p:val>
                                        </p:tav>
                                      </p:tavLst>
                                    </p:anim>
                                  </p:childTnLst>
                                </p:cTn>
                              </p:par>
                              <p:par>
                                <p:cTn id="16" presetID="2" presetClass="entr" presetSubtype="4" decel="100000" fill="hold" nodeType="withEffect">
                                  <p:stCondLst>
                                    <p:cond delay="22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1250" fill="hold"/>
                                        <p:tgtEl>
                                          <p:spTgt spid="26"/>
                                        </p:tgtEl>
                                        <p:attrNameLst>
                                          <p:attrName>ppt_x</p:attrName>
                                        </p:attrNameLst>
                                      </p:cBhvr>
                                      <p:tavLst>
                                        <p:tav tm="0">
                                          <p:val>
                                            <p:strVal val="#ppt_x"/>
                                          </p:val>
                                        </p:tav>
                                        <p:tav tm="100000">
                                          <p:val>
                                            <p:strVal val="#ppt_x"/>
                                          </p:val>
                                        </p:tav>
                                      </p:tavLst>
                                    </p:anim>
                                    <p:anim calcmode="lin" valueType="num">
                                      <p:cBhvr additive="base">
                                        <p:cTn id="19" dur="12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Pricing – General Information</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47</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3416320"/>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No upfront cost</a:t>
            </a:r>
          </a:p>
          <a:p>
            <a:pPr marL="685800" indent="-685800">
              <a:buFont typeface="Arial" panose="020B0604020202020204" pitchFamily="34" charset="0"/>
              <a:buChar char="•"/>
            </a:pPr>
            <a:r>
              <a:rPr lang="en-US" sz="7200" dirty="0">
                <a:solidFill>
                  <a:schemeClr val="tx2"/>
                </a:solidFill>
              </a:rPr>
              <a:t>No termination fees</a:t>
            </a:r>
          </a:p>
          <a:p>
            <a:pPr marL="685800" indent="-685800">
              <a:buFont typeface="Arial" panose="020B0604020202020204" pitchFamily="34" charset="0"/>
              <a:buChar char="•"/>
            </a:pPr>
            <a:r>
              <a:rPr lang="en-US" sz="7200" dirty="0">
                <a:solidFill>
                  <a:schemeClr val="tx2"/>
                </a:solidFill>
              </a:rPr>
              <a:t>Pay only for what you use</a:t>
            </a:r>
          </a:p>
        </p:txBody>
      </p:sp>
    </p:spTree>
    <p:extLst>
      <p:ext uri="{BB962C8B-B14F-4D97-AF65-F5344CB8AC3E}">
        <p14:creationId xmlns:p14="http://schemas.microsoft.com/office/powerpoint/2010/main" val="3472095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Consumption Plan Pricing</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48</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964103" y="4608544"/>
            <a:ext cx="22457382" cy="1569660"/>
          </a:xfrm>
          <a:prstGeom prst="rect">
            <a:avLst/>
          </a:prstGeom>
          <a:noFill/>
        </p:spPr>
        <p:txBody>
          <a:bodyPr wrap="square" rtlCol="0">
            <a:spAutoFit/>
          </a:bodyPr>
          <a:lstStyle/>
          <a:p>
            <a:pPr marL="685800" indent="-685800">
              <a:buFont typeface="Arial" panose="020B0604020202020204" pitchFamily="34" charset="0"/>
              <a:buChar char="•"/>
            </a:pPr>
            <a:r>
              <a:rPr lang="en-US" dirty="0">
                <a:solidFill>
                  <a:schemeClr val="tx2"/>
                </a:solidFill>
              </a:rPr>
              <a:t>Gigabyte-second (GB-s) – Combination of memory size and execution time</a:t>
            </a:r>
          </a:p>
          <a:p>
            <a:pPr marL="685800" indent="-685800">
              <a:buFont typeface="Arial" panose="020B0604020202020204" pitchFamily="34" charset="0"/>
              <a:buChar char="•"/>
            </a:pPr>
            <a:r>
              <a:rPr lang="en-US" dirty="0">
                <a:solidFill>
                  <a:schemeClr val="tx2"/>
                </a:solidFill>
              </a:rPr>
              <a:t>Executions – Each time a function is executed</a:t>
            </a:r>
          </a:p>
        </p:txBody>
      </p:sp>
      <p:graphicFrame>
        <p:nvGraphicFramePr>
          <p:cNvPr id="6" name="Table 5">
            <a:extLst>
              <a:ext uri="{FF2B5EF4-FFF2-40B4-BE49-F238E27FC236}">
                <a16:creationId xmlns:a16="http://schemas.microsoft.com/office/drawing/2014/main" id="{EDE8B2A3-B9E4-438F-90A4-B30DC714B949}"/>
              </a:ext>
            </a:extLst>
          </p:cNvPr>
          <p:cNvGraphicFramePr>
            <a:graphicFrameLocks noGrp="1"/>
          </p:cNvGraphicFramePr>
          <p:nvPr/>
        </p:nvGraphicFramePr>
        <p:xfrm>
          <a:off x="790326" y="2133269"/>
          <a:ext cx="22305893" cy="2286000"/>
        </p:xfrm>
        <a:graphic>
          <a:graphicData uri="http://schemas.openxmlformats.org/drawingml/2006/table">
            <a:tbl>
              <a:tblPr firstRow="1" bandRow="1">
                <a:tableStyleId>{5C22544A-7EE6-4342-B048-85BDC9FD1C3A}</a:tableStyleId>
              </a:tblPr>
              <a:tblGrid>
                <a:gridCol w="5419020">
                  <a:extLst>
                    <a:ext uri="{9D8B030D-6E8A-4147-A177-3AD203B41FA5}">
                      <a16:colId xmlns:a16="http://schemas.microsoft.com/office/drawing/2014/main" val="2435073402"/>
                    </a:ext>
                  </a:extLst>
                </a:gridCol>
                <a:gridCol w="9841230">
                  <a:extLst>
                    <a:ext uri="{9D8B030D-6E8A-4147-A177-3AD203B41FA5}">
                      <a16:colId xmlns:a16="http://schemas.microsoft.com/office/drawing/2014/main" val="1609011501"/>
                    </a:ext>
                  </a:extLst>
                </a:gridCol>
                <a:gridCol w="7045643">
                  <a:extLst>
                    <a:ext uri="{9D8B030D-6E8A-4147-A177-3AD203B41FA5}">
                      <a16:colId xmlns:a16="http://schemas.microsoft.com/office/drawing/2014/main" val="2713848774"/>
                    </a:ext>
                  </a:extLst>
                </a:gridCol>
              </a:tblGrid>
              <a:tr h="370840">
                <a:tc>
                  <a:txBody>
                    <a:bodyPr/>
                    <a:lstStyle/>
                    <a:p>
                      <a:r>
                        <a:rPr lang="en-US" sz="4400" dirty="0"/>
                        <a:t>Meter</a:t>
                      </a:r>
                    </a:p>
                  </a:txBody>
                  <a:tcPr/>
                </a:tc>
                <a:tc>
                  <a:txBody>
                    <a:bodyPr/>
                    <a:lstStyle/>
                    <a:p>
                      <a:r>
                        <a:rPr lang="en-US" sz="4400" dirty="0"/>
                        <a:t>Price</a:t>
                      </a:r>
                    </a:p>
                  </a:txBody>
                  <a:tcPr/>
                </a:tc>
                <a:tc>
                  <a:txBody>
                    <a:bodyPr/>
                    <a:lstStyle/>
                    <a:p>
                      <a:r>
                        <a:rPr lang="en-US" sz="4400" dirty="0"/>
                        <a:t>Free Grant</a:t>
                      </a:r>
                    </a:p>
                  </a:txBody>
                  <a:tcPr/>
                </a:tc>
                <a:extLst>
                  <a:ext uri="{0D108BD9-81ED-4DB2-BD59-A6C34878D82A}">
                    <a16:rowId xmlns:a16="http://schemas.microsoft.com/office/drawing/2014/main" val="1439843527"/>
                  </a:ext>
                </a:extLst>
              </a:tr>
              <a:tr h="370840">
                <a:tc>
                  <a:txBody>
                    <a:bodyPr/>
                    <a:lstStyle/>
                    <a:p>
                      <a:r>
                        <a:rPr lang="en-US" sz="4400" dirty="0"/>
                        <a:t>Execution Time</a:t>
                      </a:r>
                    </a:p>
                  </a:txBody>
                  <a:tcPr/>
                </a:tc>
                <a:tc>
                  <a:txBody>
                    <a:bodyPr/>
                    <a:lstStyle/>
                    <a:p>
                      <a:r>
                        <a:rPr lang="en-US" sz="4400" dirty="0"/>
                        <a:t>$0.000016 per Gb-s</a:t>
                      </a:r>
                    </a:p>
                  </a:txBody>
                  <a:tcPr/>
                </a:tc>
                <a:tc>
                  <a:txBody>
                    <a:bodyPr/>
                    <a:lstStyle/>
                    <a:p>
                      <a:r>
                        <a:rPr lang="en-US" sz="4400" dirty="0"/>
                        <a:t>400,000 GB-s</a:t>
                      </a:r>
                    </a:p>
                  </a:txBody>
                  <a:tcPr/>
                </a:tc>
                <a:extLst>
                  <a:ext uri="{0D108BD9-81ED-4DB2-BD59-A6C34878D82A}">
                    <a16:rowId xmlns:a16="http://schemas.microsoft.com/office/drawing/2014/main" val="4116178305"/>
                  </a:ext>
                </a:extLst>
              </a:tr>
              <a:tr h="370840">
                <a:tc>
                  <a:txBody>
                    <a:bodyPr/>
                    <a:lstStyle/>
                    <a:p>
                      <a:r>
                        <a:rPr lang="en-US" sz="4400" dirty="0"/>
                        <a:t>Executions</a:t>
                      </a:r>
                    </a:p>
                  </a:txBody>
                  <a:tcPr/>
                </a:tc>
                <a:tc>
                  <a:txBody>
                    <a:bodyPr/>
                    <a:lstStyle/>
                    <a:p>
                      <a:r>
                        <a:rPr lang="en-US" sz="4400" dirty="0"/>
                        <a:t>$0.20 per million executions</a:t>
                      </a:r>
                    </a:p>
                  </a:txBody>
                  <a:tcPr/>
                </a:tc>
                <a:tc>
                  <a:txBody>
                    <a:bodyPr/>
                    <a:lstStyle/>
                    <a:p>
                      <a:r>
                        <a:rPr lang="en-US" sz="4400" dirty="0"/>
                        <a:t>1 million executions</a:t>
                      </a:r>
                    </a:p>
                  </a:txBody>
                  <a:tcPr/>
                </a:tc>
                <a:extLst>
                  <a:ext uri="{0D108BD9-81ED-4DB2-BD59-A6C34878D82A}">
                    <a16:rowId xmlns:a16="http://schemas.microsoft.com/office/drawing/2014/main" val="1964285094"/>
                  </a:ext>
                </a:extLst>
              </a:tr>
            </a:tbl>
          </a:graphicData>
        </a:graphic>
      </p:graphicFrame>
      <p:sp>
        <p:nvSpPr>
          <p:cNvPr id="8" name="TextBox 7">
            <a:extLst>
              <a:ext uri="{FF2B5EF4-FFF2-40B4-BE49-F238E27FC236}">
                <a16:creationId xmlns:a16="http://schemas.microsoft.com/office/drawing/2014/main" id="{BD98847D-E90E-468F-BEF9-512FD9AF843D}"/>
              </a:ext>
            </a:extLst>
          </p:cNvPr>
          <p:cNvSpPr txBox="1"/>
          <p:nvPr/>
        </p:nvSpPr>
        <p:spPr>
          <a:xfrm>
            <a:off x="714582" y="6183719"/>
            <a:ext cx="3736920" cy="830997"/>
          </a:xfrm>
          <a:prstGeom prst="rect">
            <a:avLst/>
          </a:prstGeom>
          <a:noFill/>
        </p:spPr>
        <p:txBody>
          <a:bodyPr wrap="none" rtlCol="0">
            <a:spAutoFit/>
          </a:bodyPr>
          <a:lstStyle/>
          <a:p>
            <a:r>
              <a:rPr lang="en-US" u="sng" dirty="0">
                <a:solidFill>
                  <a:schemeClr val="bg1"/>
                </a:solidFill>
                <a:latin typeface="Oswald" panose="00000500000000000000" pitchFamily="2" charset="0"/>
              </a:rPr>
              <a:t>Pricing Example</a:t>
            </a:r>
          </a:p>
        </p:txBody>
      </p:sp>
      <p:sp>
        <p:nvSpPr>
          <p:cNvPr id="9" name="TextBox 8">
            <a:extLst>
              <a:ext uri="{FF2B5EF4-FFF2-40B4-BE49-F238E27FC236}">
                <a16:creationId xmlns:a16="http://schemas.microsoft.com/office/drawing/2014/main" id="{BE07C66E-A41F-4187-A7FE-12CB11D39417}"/>
              </a:ext>
            </a:extLst>
          </p:cNvPr>
          <p:cNvSpPr txBox="1"/>
          <p:nvPr/>
        </p:nvSpPr>
        <p:spPr>
          <a:xfrm>
            <a:off x="790326" y="6903799"/>
            <a:ext cx="21412593" cy="6309420"/>
          </a:xfrm>
          <a:prstGeom prst="rect">
            <a:avLst/>
          </a:prstGeom>
          <a:noFill/>
        </p:spPr>
        <p:txBody>
          <a:bodyPr wrap="none" rtlCol="0">
            <a:spAutoFit/>
          </a:bodyPr>
          <a:lstStyle/>
          <a:p>
            <a:pPr marL="685800" indent="-685800">
              <a:buFont typeface="Arial" panose="020B0604020202020204" pitchFamily="34" charset="0"/>
              <a:buChar char="•"/>
            </a:pPr>
            <a:r>
              <a:rPr lang="en-US" sz="4400" dirty="0">
                <a:solidFill>
                  <a:schemeClr val="bg1"/>
                </a:solidFill>
              </a:rPr>
              <a:t>Execution Time</a:t>
            </a:r>
          </a:p>
          <a:p>
            <a:pPr marL="1894527" lvl="1" indent="-685800">
              <a:buFont typeface="Arial" panose="020B0604020202020204" pitchFamily="34" charset="0"/>
              <a:buChar char="•"/>
            </a:pPr>
            <a:r>
              <a:rPr lang="en-US" sz="4400" dirty="0">
                <a:solidFill>
                  <a:schemeClr val="bg1"/>
                </a:solidFill>
              </a:rPr>
              <a:t>3 million executions x 1 second per execution = 3 million seconds</a:t>
            </a:r>
          </a:p>
          <a:p>
            <a:pPr marL="1894527" lvl="1" indent="-685800">
              <a:buFont typeface="Arial" panose="020B0604020202020204" pitchFamily="34" charset="0"/>
              <a:buChar char="•"/>
            </a:pPr>
            <a:r>
              <a:rPr lang="en-US" sz="4400" dirty="0">
                <a:solidFill>
                  <a:schemeClr val="bg1"/>
                </a:solidFill>
              </a:rPr>
              <a:t>Resource consumption of 512-Mb </a:t>
            </a:r>
            <a:r>
              <a:rPr lang="en-US" sz="4400" dirty="0">
                <a:solidFill>
                  <a:schemeClr val="bg1"/>
                </a:solidFill>
                <a:sym typeface="Wingdings" panose="05000000000000000000" pitchFamily="2" charset="2"/>
              </a:rPr>
              <a:t> 1.5 million GB-s</a:t>
            </a:r>
          </a:p>
          <a:p>
            <a:pPr marL="1894527" lvl="1" indent="-685800">
              <a:buFont typeface="Arial" panose="020B0604020202020204" pitchFamily="34" charset="0"/>
              <a:buChar char="•"/>
            </a:pPr>
            <a:r>
              <a:rPr lang="en-US" sz="4400" dirty="0">
                <a:solidFill>
                  <a:schemeClr val="bg1"/>
                </a:solidFill>
                <a:sym typeface="Wingdings" panose="05000000000000000000" pitchFamily="2" charset="2"/>
              </a:rPr>
              <a:t>1.5 million GB-s minus grant of 400,000 Gb-s = 1.1 million Gb-s</a:t>
            </a:r>
          </a:p>
          <a:p>
            <a:pPr marL="1894527" lvl="1" indent="-685800">
              <a:buFont typeface="Arial" panose="020B0604020202020204" pitchFamily="34" charset="0"/>
              <a:buChar char="•"/>
            </a:pPr>
            <a:r>
              <a:rPr lang="en-US" sz="4400" dirty="0">
                <a:solidFill>
                  <a:schemeClr val="bg1"/>
                </a:solidFill>
                <a:sym typeface="Wingdings" panose="05000000000000000000" pitchFamily="2" charset="2"/>
              </a:rPr>
              <a:t>Execution Total = $17.60</a:t>
            </a:r>
          </a:p>
          <a:p>
            <a:pPr marL="685800" indent="-685800">
              <a:buFont typeface="Arial" panose="020B0604020202020204" pitchFamily="34" charset="0"/>
              <a:buChar char="•"/>
            </a:pPr>
            <a:r>
              <a:rPr lang="en-US" sz="4400" dirty="0">
                <a:solidFill>
                  <a:schemeClr val="bg1"/>
                </a:solidFill>
                <a:sym typeface="Wingdings" panose="05000000000000000000" pitchFamily="2" charset="2"/>
              </a:rPr>
              <a:t>Executions</a:t>
            </a:r>
          </a:p>
          <a:p>
            <a:pPr marL="1894527" lvl="1" indent="-685800">
              <a:buFont typeface="Arial" panose="020B0604020202020204" pitchFamily="34" charset="0"/>
              <a:buChar char="•"/>
            </a:pPr>
            <a:r>
              <a:rPr lang="en-US" sz="4400" dirty="0">
                <a:solidFill>
                  <a:schemeClr val="bg1"/>
                </a:solidFill>
                <a:sym typeface="Wingdings" panose="05000000000000000000" pitchFamily="2" charset="2"/>
              </a:rPr>
              <a:t>3 million executions minus grant of 1 million executions = 2 million executions</a:t>
            </a:r>
          </a:p>
          <a:p>
            <a:pPr marL="1894527" lvl="1" indent="-685800">
              <a:buFont typeface="Arial" panose="020B0604020202020204" pitchFamily="34" charset="0"/>
              <a:buChar char="•"/>
            </a:pPr>
            <a:r>
              <a:rPr lang="en-US" sz="4400" dirty="0">
                <a:solidFill>
                  <a:schemeClr val="bg1"/>
                </a:solidFill>
                <a:sym typeface="Wingdings" panose="05000000000000000000" pitchFamily="2" charset="2"/>
              </a:rPr>
              <a:t>2 million transactions at 20 cents per million = $0.40</a:t>
            </a:r>
          </a:p>
          <a:p>
            <a:pPr marL="685800" indent="-685800">
              <a:buFont typeface="Arial" panose="020B0604020202020204" pitchFamily="34" charset="0"/>
              <a:buChar char="•"/>
            </a:pPr>
            <a:r>
              <a:rPr lang="en-US" sz="4400" dirty="0">
                <a:solidFill>
                  <a:schemeClr val="bg1"/>
                </a:solidFill>
                <a:sym typeface="Wingdings" panose="05000000000000000000" pitchFamily="2" charset="2"/>
              </a:rPr>
              <a:t>Grand Total: $18.00</a:t>
            </a:r>
            <a:endParaRPr lang="en-US" sz="4400" dirty="0">
              <a:solidFill>
                <a:schemeClr val="bg1"/>
              </a:solidFill>
            </a:endParaRPr>
          </a:p>
        </p:txBody>
      </p:sp>
    </p:spTree>
    <p:extLst>
      <p:ext uri="{BB962C8B-B14F-4D97-AF65-F5344CB8AC3E}">
        <p14:creationId xmlns:p14="http://schemas.microsoft.com/office/powerpoint/2010/main" val="2665133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500"/>
                                        <p:tgtEl>
                                          <p:spTgt spid="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fade">
                                      <p:cBhvr>
                                        <p:cTn id="25" dur="500"/>
                                        <p:tgtEl>
                                          <p:spTgt spid="9">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4" end="4"/>
                                            </p:txEl>
                                          </p:spTgt>
                                        </p:tgtEl>
                                        <p:attrNameLst>
                                          <p:attrName>style.visibility</p:attrName>
                                        </p:attrNameLst>
                                      </p:cBhvr>
                                      <p:to>
                                        <p:strVal val="visible"/>
                                      </p:to>
                                    </p:set>
                                    <p:animEffect transition="in" filter="fade">
                                      <p:cBhvr>
                                        <p:cTn id="30" dur="500"/>
                                        <p:tgtEl>
                                          <p:spTgt spid="9">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animEffect transition="in" filter="fade">
                                      <p:cBhvr>
                                        <p:cTn id="35" dur="500"/>
                                        <p:tgtEl>
                                          <p:spTgt spid="9">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9">
                                            <p:txEl>
                                              <p:pRg st="6" end="6"/>
                                            </p:txEl>
                                          </p:spTgt>
                                        </p:tgtEl>
                                        <p:attrNameLst>
                                          <p:attrName>style.visibility</p:attrName>
                                        </p:attrNameLst>
                                      </p:cBhvr>
                                      <p:to>
                                        <p:strVal val="visible"/>
                                      </p:to>
                                    </p:set>
                                    <p:animEffect transition="in" filter="fade">
                                      <p:cBhvr>
                                        <p:cTn id="38" dur="500"/>
                                        <p:tgtEl>
                                          <p:spTgt spid="9">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animEffect transition="in" filter="fade">
                                      <p:cBhvr>
                                        <p:cTn id="43" dur="500"/>
                                        <p:tgtEl>
                                          <p:spTgt spid="9">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
                                            <p:txEl>
                                              <p:pRg st="8" end="8"/>
                                            </p:txEl>
                                          </p:spTgt>
                                        </p:tgtEl>
                                        <p:attrNameLst>
                                          <p:attrName>style.visibility</p:attrName>
                                        </p:attrNameLst>
                                      </p:cBhvr>
                                      <p:to>
                                        <p:strVal val="visible"/>
                                      </p:to>
                                    </p:set>
                                    <p:animEffect transition="in" filter="fade">
                                      <p:cBhvr>
                                        <p:cTn id="48"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Marcador de posición de imagen 22">
            <a:extLst>
              <a:ext uri="{FF2B5EF4-FFF2-40B4-BE49-F238E27FC236}">
                <a16:creationId xmlns:a16="http://schemas.microsoft.com/office/drawing/2014/main" id="{133D384B-F1A2-41FF-8BA3-020A7548154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820" y="0"/>
            <a:ext cx="24387407" cy="13717588"/>
          </a:xfrm>
        </p:spPr>
      </p:pic>
      <p:sp>
        <p:nvSpPr>
          <p:cNvPr id="6" name="18 Rectángulo"/>
          <p:cNvSpPr/>
          <p:nvPr/>
        </p:nvSpPr>
        <p:spPr bwMode="auto">
          <a:xfrm>
            <a:off x="0" y="-1"/>
            <a:ext cx="24387407" cy="13717589"/>
          </a:xfrm>
          <a:prstGeom prst="rect">
            <a:avLst/>
          </a:prstGeom>
          <a:solidFill>
            <a:schemeClr val="tx1">
              <a:lumMod val="95000"/>
              <a:lumOff val="5000"/>
              <a:alpha val="84000"/>
            </a:schemeClr>
          </a:solidFill>
          <a:ln>
            <a:noFill/>
          </a:ln>
          <a:extLst/>
        </p:spPr>
        <p:txBody>
          <a:bodyPr lIns="0" tIns="0" rIns="0" bIns="0" rtlCol="0" anchor="ctr"/>
          <a:lstStyle/>
          <a:p>
            <a:pPr algn="ctr"/>
            <a:endParaRPr lang="es-SV" sz="2900" dirty="0">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24" name="Textbox 1">
            <a:extLst>
              <a:ext uri="{FF2B5EF4-FFF2-40B4-BE49-F238E27FC236}">
                <a16:creationId xmlns:a16="http://schemas.microsoft.com/office/drawing/2014/main" id="{76A13EC0-1DAE-43EA-A55B-929B21512444}"/>
              </a:ext>
            </a:extLst>
          </p:cNvPr>
          <p:cNvSpPr/>
          <p:nvPr/>
        </p:nvSpPr>
        <p:spPr>
          <a:xfrm>
            <a:off x="1" y="6479707"/>
            <a:ext cx="24385588" cy="1352074"/>
          </a:xfrm>
          <a:prstGeom prst="rect">
            <a:avLst/>
          </a:prstGeom>
        </p:spPr>
        <p:txBody>
          <a:bodyPr wrap="square" lIns="241719" tIns="120859" rIns="241719" bIns="120859">
            <a:spAutoFit/>
          </a:bodyPr>
          <a:lstStyle/>
          <a:p>
            <a:pPr algn="ctr"/>
            <a:r>
              <a:rPr lang="en-US" sz="7200" spc="300" dirty="0">
                <a:solidFill>
                  <a:schemeClr val="bg1"/>
                </a:solidFill>
                <a:latin typeface="Oswald bold" panose="02000803000000000000" pitchFamily="2" charset="0"/>
                <a:ea typeface="Roboto Light" panose="02000000000000000000" pitchFamily="2" charset="0"/>
                <a:cs typeface="Roboto Light" panose="02000000000000000000" pitchFamily="2" charset="0"/>
              </a:rPr>
              <a:t>Best Practices</a:t>
            </a:r>
          </a:p>
        </p:txBody>
      </p:sp>
      <p:sp>
        <p:nvSpPr>
          <p:cNvPr id="25" name="Textbox 1">
            <a:extLst>
              <a:ext uri="{FF2B5EF4-FFF2-40B4-BE49-F238E27FC236}">
                <a16:creationId xmlns:a16="http://schemas.microsoft.com/office/drawing/2014/main" id="{CC416B4A-0742-4993-B692-327D1A874071}"/>
              </a:ext>
            </a:extLst>
          </p:cNvPr>
          <p:cNvSpPr/>
          <p:nvPr/>
        </p:nvSpPr>
        <p:spPr>
          <a:xfrm>
            <a:off x="4699462" y="8425678"/>
            <a:ext cx="14986665" cy="903105"/>
          </a:xfrm>
          <a:prstGeom prst="rect">
            <a:avLst/>
          </a:prstGeom>
        </p:spPr>
        <p:txBody>
          <a:bodyPr wrap="square" lIns="241719" tIns="120859" rIns="241719" bIns="120859">
            <a:spAutoFit/>
          </a:bodyPr>
          <a:lstStyle/>
          <a:p>
            <a:pPr algn="ctr">
              <a:lnSpc>
                <a:spcPct val="150000"/>
              </a:lnSpc>
            </a:pPr>
            <a:r>
              <a:rPr lang="en-US" sz="3200" dirty="0">
                <a:solidFill>
                  <a:schemeClr val="bg1"/>
                </a:solidFill>
                <a:latin typeface="PT Sans" panose="020B0604020202020204" charset="0"/>
                <a:ea typeface="Roboto Light" panose="02000000000000000000" pitchFamily="2" charset="0"/>
                <a:cs typeface="Roboto Light" panose="02000000000000000000" pitchFamily="2" charset="0"/>
              </a:rPr>
              <a:t>Serverless in Action</a:t>
            </a:r>
          </a:p>
        </p:txBody>
      </p:sp>
      <p:cxnSp>
        <p:nvCxnSpPr>
          <p:cNvPr id="26" name="2 Conector recto">
            <a:extLst>
              <a:ext uri="{FF2B5EF4-FFF2-40B4-BE49-F238E27FC236}">
                <a16:creationId xmlns:a16="http://schemas.microsoft.com/office/drawing/2014/main" id="{16E05DC8-E265-492B-B9B0-1CFF80388497}"/>
              </a:ext>
            </a:extLst>
          </p:cNvPr>
          <p:cNvCxnSpPr>
            <a:cxnSpLocks/>
          </p:cNvCxnSpPr>
          <p:nvPr/>
        </p:nvCxnSpPr>
        <p:spPr>
          <a:xfrm>
            <a:off x="6117119" y="8128729"/>
            <a:ext cx="121063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12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1250" fill="hold"/>
                                        <p:tgtEl>
                                          <p:spTgt spid="24"/>
                                        </p:tgtEl>
                                        <p:attrNameLst>
                                          <p:attrName>ppt_x</p:attrName>
                                        </p:attrNameLst>
                                      </p:cBhvr>
                                      <p:tavLst>
                                        <p:tav tm="0">
                                          <p:val>
                                            <p:strVal val="#ppt_x"/>
                                          </p:val>
                                        </p:tav>
                                        <p:tav tm="100000">
                                          <p:val>
                                            <p:strVal val="#ppt_x"/>
                                          </p:val>
                                        </p:tav>
                                      </p:tavLst>
                                    </p:anim>
                                    <p:anim calcmode="lin" valueType="num">
                                      <p:cBhvr additive="base">
                                        <p:cTn id="11" dur="1250" fill="hold"/>
                                        <p:tgtEl>
                                          <p:spTgt spid="24"/>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22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1250" fill="hold"/>
                                        <p:tgtEl>
                                          <p:spTgt spid="25"/>
                                        </p:tgtEl>
                                        <p:attrNameLst>
                                          <p:attrName>ppt_x</p:attrName>
                                        </p:attrNameLst>
                                      </p:cBhvr>
                                      <p:tavLst>
                                        <p:tav tm="0">
                                          <p:val>
                                            <p:strVal val="#ppt_x"/>
                                          </p:val>
                                        </p:tav>
                                        <p:tav tm="100000">
                                          <p:val>
                                            <p:strVal val="#ppt_x"/>
                                          </p:val>
                                        </p:tav>
                                      </p:tavLst>
                                    </p:anim>
                                    <p:anim calcmode="lin" valueType="num">
                                      <p:cBhvr additive="base">
                                        <p:cTn id="15" dur="1250" fill="hold"/>
                                        <p:tgtEl>
                                          <p:spTgt spid="25"/>
                                        </p:tgtEl>
                                        <p:attrNameLst>
                                          <p:attrName>ppt_y</p:attrName>
                                        </p:attrNameLst>
                                      </p:cBhvr>
                                      <p:tavLst>
                                        <p:tav tm="0">
                                          <p:val>
                                            <p:strVal val="1+#ppt_h/2"/>
                                          </p:val>
                                        </p:tav>
                                        <p:tav tm="100000">
                                          <p:val>
                                            <p:strVal val="#ppt_y"/>
                                          </p:val>
                                        </p:tav>
                                      </p:tavLst>
                                    </p:anim>
                                  </p:childTnLst>
                                </p:cTn>
                              </p:par>
                              <p:par>
                                <p:cTn id="16" presetID="2" presetClass="entr" presetSubtype="4" decel="100000" fill="hold" nodeType="withEffect">
                                  <p:stCondLst>
                                    <p:cond delay="22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1250" fill="hold"/>
                                        <p:tgtEl>
                                          <p:spTgt spid="26"/>
                                        </p:tgtEl>
                                        <p:attrNameLst>
                                          <p:attrName>ppt_x</p:attrName>
                                        </p:attrNameLst>
                                      </p:cBhvr>
                                      <p:tavLst>
                                        <p:tav tm="0">
                                          <p:val>
                                            <p:strVal val="#ppt_x"/>
                                          </p:val>
                                        </p:tav>
                                        <p:tav tm="100000">
                                          <p:val>
                                            <p:strVal val="#ppt_x"/>
                                          </p:val>
                                        </p:tav>
                                      </p:tavLst>
                                    </p:anim>
                                    <p:anim calcmode="lin" valueType="num">
                                      <p:cBhvr additive="base">
                                        <p:cTn id="19" dur="12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a:t>The evolution of application platforms</a:t>
            </a:r>
            <a:endParaRPr lang="en-US" dirty="0"/>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fld id="{597BFFA6-61B1-4984-983B-9D1AEC0ED12D}" type="slidenum">
              <a:rPr lang="es-SV" smtClean="0"/>
              <a:pPr/>
              <a:t>5</a:t>
            </a:fld>
            <a:endParaRPr lang="es-SV" dirty="0"/>
          </a:p>
        </p:txBody>
      </p:sp>
      <p:sp>
        <p:nvSpPr>
          <p:cNvPr id="66" name="26 Rectángulo redondeado">
            <a:extLst>
              <a:ext uri="{FF2B5EF4-FFF2-40B4-BE49-F238E27FC236}">
                <a16:creationId xmlns:a16="http://schemas.microsoft.com/office/drawing/2014/main" id="{02FA8510-B12F-4FB1-8F1D-33BD0D2240CA}"/>
              </a:ext>
            </a:extLst>
          </p:cNvPr>
          <p:cNvSpPr>
            <a:spLocks noChangeAspect="1"/>
          </p:cNvSpPr>
          <p:nvPr/>
        </p:nvSpPr>
        <p:spPr>
          <a:xfrm>
            <a:off x="10212574" y="9694109"/>
            <a:ext cx="3290586" cy="2082459"/>
          </a:xfrm>
          <a:custGeom>
            <a:avLst/>
            <a:gdLst/>
            <a:ahLst/>
            <a:cxnLst/>
            <a:rect l="l" t="t" r="r" b="b"/>
            <a:pathLst>
              <a:path w="1455402" h="921056">
                <a:moveTo>
                  <a:pt x="0" y="639115"/>
                </a:moveTo>
                <a:cubicBezTo>
                  <a:pt x="0" y="639115"/>
                  <a:pt x="0" y="639116"/>
                  <a:pt x="0" y="639116"/>
                </a:cubicBezTo>
                <a:lnTo>
                  <a:pt x="0" y="639116"/>
                </a:lnTo>
                <a:close/>
                <a:moveTo>
                  <a:pt x="653304" y="0"/>
                </a:moveTo>
                <a:lnTo>
                  <a:pt x="783808" y="0"/>
                </a:lnTo>
                <a:cubicBezTo>
                  <a:pt x="977130" y="0"/>
                  <a:pt x="1133846" y="156717"/>
                  <a:pt x="1133846" y="350038"/>
                </a:cubicBezTo>
                <a:lnTo>
                  <a:pt x="1133126" y="357176"/>
                </a:lnTo>
                <a:lnTo>
                  <a:pt x="1173462" y="357176"/>
                </a:lnTo>
                <a:cubicBezTo>
                  <a:pt x="1329172" y="357176"/>
                  <a:pt x="1455402" y="483405"/>
                  <a:pt x="1455402" y="639116"/>
                </a:cubicBezTo>
                <a:lnTo>
                  <a:pt x="1455400" y="639116"/>
                </a:lnTo>
                <a:cubicBezTo>
                  <a:pt x="1455400" y="794827"/>
                  <a:pt x="1329170" y="921056"/>
                  <a:pt x="1173460" y="921056"/>
                </a:cubicBezTo>
                <a:lnTo>
                  <a:pt x="281940" y="921055"/>
                </a:lnTo>
                <a:cubicBezTo>
                  <a:pt x="126230" y="921055"/>
                  <a:pt x="0" y="794827"/>
                  <a:pt x="0" y="639116"/>
                </a:cubicBezTo>
                <a:cubicBezTo>
                  <a:pt x="0" y="483405"/>
                  <a:pt x="126230" y="357176"/>
                  <a:pt x="281940" y="357176"/>
                </a:cubicBezTo>
                <a:lnTo>
                  <a:pt x="303986" y="357176"/>
                </a:lnTo>
                <a:cubicBezTo>
                  <a:pt x="303290" y="354811"/>
                  <a:pt x="303266" y="352428"/>
                  <a:pt x="303266" y="350038"/>
                </a:cubicBezTo>
                <a:cubicBezTo>
                  <a:pt x="303266" y="156717"/>
                  <a:pt x="459982" y="0"/>
                  <a:pt x="653304" y="0"/>
                </a:cubicBezTo>
                <a:close/>
              </a:path>
            </a:pathLst>
          </a:custGeom>
          <a:solidFill>
            <a:srgbClr val="FFFFFF">
              <a:alpha val="50000"/>
            </a:srgbClr>
          </a:solidFill>
          <a:ln>
            <a:noFill/>
          </a:ln>
          <a:effectLst>
            <a:glow rad="952500">
              <a:schemeClr val="bg1">
                <a:alpha val="3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1" name="Rectangle 70">
            <a:extLst>
              <a:ext uri="{FF2B5EF4-FFF2-40B4-BE49-F238E27FC236}">
                <a16:creationId xmlns:a16="http://schemas.microsoft.com/office/drawing/2014/main" id="{B4164589-8628-41F6-B026-026F4E690BBB}"/>
              </a:ext>
            </a:extLst>
          </p:cNvPr>
          <p:cNvSpPr/>
          <p:nvPr/>
        </p:nvSpPr>
        <p:spPr>
          <a:xfrm>
            <a:off x="5694141" y="5150189"/>
            <a:ext cx="1935215" cy="2215991"/>
          </a:xfrm>
          <a:prstGeom prst="rect">
            <a:avLst/>
          </a:prstGeom>
        </p:spPr>
        <p:txBody>
          <a:bodyPr wrap="square">
            <a:spAutoFit/>
          </a:bodyPr>
          <a:lstStyle/>
          <a:p>
            <a:pPr defTabSz="1828891"/>
            <a:r>
              <a:rPr lang="es-SV" altLang="es-SV" sz="13800" dirty="0">
                <a:solidFill>
                  <a:schemeClr val="bg1"/>
                </a:solidFill>
                <a:latin typeface="Font Awesome 5 Brands Regular" panose="02000503000000000000" pitchFamily="50" charset="0"/>
              </a:rPr>
              <a:t></a:t>
            </a:r>
            <a:endParaRPr lang="es-SV" sz="13800" dirty="0">
              <a:solidFill>
                <a:schemeClr val="bg1"/>
              </a:solidFill>
              <a:latin typeface="Font Awesome 5 Brands Regular" panose="02000503000000000000" pitchFamily="50" charset="0"/>
            </a:endParaRPr>
          </a:p>
        </p:txBody>
      </p:sp>
      <p:pic>
        <p:nvPicPr>
          <p:cNvPr id="77" name="Picture 76">
            <a:extLst>
              <a:ext uri="{FF2B5EF4-FFF2-40B4-BE49-F238E27FC236}">
                <a16:creationId xmlns:a16="http://schemas.microsoft.com/office/drawing/2014/main" id="{BBFE0D9C-9924-469E-968E-C5AD714D6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5829" y="5573046"/>
            <a:ext cx="2539682" cy="1044091"/>
          </a:xfrm>
          <a:prstGeom prst="rect">
            <a:avLst/>
          </a:prstGeom>
        </p:spPr>
      </p:pic>
      <p:sp>
        <p:nvSpPr>
          <p:cNvPr id="4" name="TextBox 3">
            <a:extLst>
              <a:ext uri="{FF2B5EF4-FFF2-40B4-BE49-F238E27FC236}">
                <a16:creationId xmlns:a16="http://schemas.microsoft.com/office/drawing/2014/main" id="{D3A8230C-DFAC-42C5-90C0-93ACEE876C37}"/>
              </a:ext>
            </a:extLst>
          </p:cNvPr>
          <p:cNvSpPr txBox="1"/>
          <p:nvPr/>
        </p:nvSpPr>
        <p:spPr>
          <a:xfrm rot="19954652">
            <a:off x="589547" y="3614534"/>
            <a:ext cx="3262830" cy="830997"/>
          </a:xfrm>
          <a:prstGeom prst="rect">
            <a:avLst/>
          </a:prstGeom>
          <a:noFill/>
        </p:spPr>
        <p:txBody>
          <a:bodyPr wrap="square" rtlCol="0">
            <a:spAutoFit/>
          </a:bodyPr>
          <a:lstStyle/>
          <a:p>
            <a:r>
              <a:rPr lang="en-US" sz="2400" dirty="0">
                <a:solidFill>
                  <a:schemeClr val="bg1"/>
                </a:solidFill>
              </a:rPr>
              <a:t>What media should I use to keep </a:t>
            </a:r>
            <a:r>
              <a:rPr lang="en-US" sz="2400" b="1" dirty="0">
                <a:solidFill>
                  <a:schemeClr val="bg1"/>
                </a:solidFill>
              </a:rPr>
              <a:t>backups</a:t>
            </a:r>
            <a:r>
              <a:rPr lang="en-US" sz="2400" dirty="0">
                <a:solidFill>
                  <a:schemeClr val="bg1"/>
                </a:solidFill>
              </a:rPr>
              <a:t>?</a:t>
            </a:r>
          </a:p>
        </p:txBody>
      </p:sp>
      <p:sp>
        <p:nvSpPr>
          <p:cNvPr id="15" name="TextBox 14">
            <a:extLst>
              <a:ext uri="{FF2B5EF4-FFF2-40B4-BE49-F238E27FC236}">
                <a16:creationId xmlns:a16="http://schemas.microsoft.com/office/drawing/2014/main" id="{FFE1B6CD-141B-4C10-B5AE-8E4E4B161FA1}"/>
              </a:ext>
            </a:extLst>
          </p:cNvPr>
          <p:cNvSpPr txBox="1"/>
          <p:nvPr/>
        </p:nvSpPr>
        <p:spPr>
          <a:xfrm rot="21276885">
            <a:off x="4273502" y="2793048"/>
            <a:ext cx="4410839" cy="1200329"/>
          </a:xfrm>
          <a:prstGeom prst="rect">
            <a:avLst/>
          </a:prstGeom>
          <a:noFill/>
        </p:spPr>
        <p:txBody>
          <a:bodyPr wrap="square" rtlCol="0">
            <a:spAutoFit/>
          </a:bodyPr>
          <a:lstStyle/>
          <a:p>
            <a:r>
              <a:rPr lang="en-US" sz="2400" dirty="0">
                <a:solidFill>
                  <a:schemeClr val="bg1"/>
                </a:solidFill>
              </a:rPr>
              <a:t>What is the right </a:t>
            </a:r>
            <a:r>
              <a:rPr lang="en-US" sz="2400" b="1" dirty="0">
                <a:solidFill>
                  <a:schemeClr val="bg1"/>
                </a:solidFill>
              </a:rPr>
              <a:t>size</a:t>
            </a:r>
            <a:r>
              <a:rPr lang="en-US" sz="2400" dirty="0">
                <a:solidFill>
                  <a:schemeClr val="bg1"/>
                </a:solidFill>
              </a:rPr>
              <a:t> of </a:t>
            </a:r>
            <a:r>
              <a:rPr lang="en-US" sz="2400" b="1" dirty="0">
                <a:solidFill>
                  <a:schemeClr val="bg1"/>
                </a:solidFill>
              </a:rPr>
              <a:t>servers</a:t>
            </a:r>
            <a:r>
              <a:rPr lang="en-US" sz="2400" dirty="0">
                <a:solidFill>
                  <a:schemeClr val="bg1"/>
                </a:solidFill>
              </a:rPr>
              <a:t> for the business needs?</a:t>
            </a:r>
          </a:p>
        </p:txBody>
      </p:sp>
      <p:sp>
        <p:nvSpPr>
          <p:cNvPr id="16" name="TextBox 15">
            <a:extLst>
              <a:ext uri="{FF2B5EF4-FFF2-40B4-BE49-F238E27FC236}">
                <a16:creationId xmlns:a16="http://schemas.microsoft.com/office/drawing/2014/main" id="{BE80A72C-A2A4-4708-AC27-1A1A8BD86722}"/>
              </a:ext>
            </a:extLst>
          </p:cNvPr>
          <p:cNvSpPr txBox="1"/>
          <p:nvPr/>
        </p:nvSpPr>
        <p:spPr>
          <a:xfrm>
            <a:off x="6334645" y="4197712"/>
            <a:ext cx="3480381" cy="830997"/>
          </a:xfrm>
          <a:prstGeom prst="rect">
            <a:avLst/>
          </a:prstGeom>
          <a:noFill/>
        </p:spPr>
        <p:txBody>
          <a:bodyPr wrap="square" rtlCol="0">
            <a:spAutoFit/>
          </a:bodyPr>
          <a:lstStyle/>
          <a:p>
            <a:r>
              <a:rPr lang="en-US" sz="2400" dirty="0">
                <a:solidFill>
                  <a:schemeClr val="bg1"/>
                </a:solidFill>
              </a:rPr>
              <a:t>Which packages should be on my </a:t>
            </a:r>
            <a:r>
              <a:rPr lang="en-US" sz="2400" b="1" dirty="0">
                <a:solidFill>
                  <a:schemeClr val="bg1"/>
                </a:solidFill>
              </a:rPr>
              <a:t>server?</a:t>
            </a:r>
            <a:endParaRPr lang="en-US" sz="2400" dirty="0">
              <a:solidFill>
                <a:schemeClr val="bg1"/>
              </a:solidFill>
            </a:endParaRPr>
          </a:p>
        </p:txBody>
      </p:sp>
      <p:sp>
        <p:nvSpPr>
          <p:cNvPr id="18" name="TextBox 17">
            <a:extLst>
              <a:ext uri="{FF2B5EF4-FFF2-40B4-BE49-F238E27FC236}">
                <a16:creationId xmlns:a16="http://schemas.microsoft.com/office/drawing/2014/main" id="{9AD81FFE-3202-49EC-827F-AF0C2A3F7206}"/>
              </a:ext>
            </a:extLst>
          </p:cNvPr>
          <p:cNvSpPr txBox="1"/>
          <p:nvPr/>
        </p:nvSpPr>
        <p:spPr>
          <a:xfrm>
            <a:off x="9672514" y="2704723"/>
            <a:ext cx="3480381" cy="830997"/>
          </a:xfrm>
          <a:prstGeom prst="rect">
            <a:avLst/>
          </a:prstGeom>
          <a:noFill/>
        </p:spPr>
        <p:txBody>
          <a:bodyPr wrap="square" rtlCol="0">
            <a:spAutoFit/>
          </a:bodyPr>
          <a:lstStyle/>
          <a:p>
            <a:r>
              <a:rPr lang="en-US" sz="2400" dirty="0">
                <a:solidFill>
                  <a:schemeClr val="bg1"/>
                </a:solidFill>
              </a:rPr>
              <a:t>How do I </a:t>
            </a:r>
            <a:r>
              <a:rPr lang="en-US" sz="2400" b="1" dirty="0">
                <a:solidFill>
                  <a:schemeClr val="bg1"/>
                </a:solidFill>
              </a:rPr>
              <a:t>deploy</a:t>
            </a:r>
            <a:r>
              <a:rPr lang="en-US" sz="2400" dirty="0">
                <a:solidFill>
                  <a:schemeClr val="bg1"/>
                </a:solidFill>
              </a:rPr>
              <a:t> new </a:t>
            </a:r>
            <a:r>
              <a:rPr lang="en-US" sz="2400" b="1" dirty="0">
                <a:solidFill>
                  <a:schemeClr val="bg1"/>
                </a:solidFill>
              </a:rPr>
              <a:t>code</a:t>
            </a:r>
            <a:r>
              <a:rPr lang="en-US" sz="2400" dirty="0">
                <a:solidFill>
                  <a:schemeClr val="bg1"/>
                </a:solidFill>
              </a:rPr>
              <a:t> to my </a:t>
            </a:r>
            <a:r>
              <a:rPr lang="en-US" sz="2400" b="1" dirty="0">
                <a:solidFill>
                  <a:schemeClr val="bg1"/>
                </a:solidFill>
              </a:rPr>
              <a:t>servers</a:t>
            </a:r>
            <a:r>
              <a:rPr lang="en-US" sz="2400" dirty="0">
                <a:solidFill>
                  <a:schemeClr val="bg1"/>
                </a:solidFill>
              </a:rPr>
              <a:t>?</a:t>
            </a:r>
          </a:p>
        </p:txBody>
      </p:sp>
      <p:sp>
        <p:nvSpPr>
          <p:cNvPr id="19" name="TextBox 18">
            <a:extLst>
              <a:ext uri="{FF2B5EF4-FFF2-40B4-BE49-F238E27FC236}">
                <a16:creationId xmlns:a16="http://schemas.microsoft.com/office/drawing/2014/main" id="{793BD711-0863-4648-86E1-45E12A0FC5D1}"/>
              </a:ext>
            </a:extLst>
          </p:cNvPr>
          <p:cNvSpPr txBox="1"/>
          <p:nvPr/>
        </p:nvSpPr>
        <p:spPr>
          <a:xfrm rot="20346730">
            <a:off x="11922763" y="3933460"/>
            <a:ext cx="2647802" cy="830997"/>
          </a:xfrm>
          <a:prstGeom prst="rect">
            <a:avLst/>
          </a:prstGeom>
          <a:noFill/>
        </p:spPr>
        <p:txBody>
          <a:bodyPr wrap="square" rtlCol="0">
            <a:spAutoFit/>
          </a:bodyPr>
          <a:lstStyle/>
          <a:p>
            <a:r>
              <a:rPr lang="en-US" sz="2400" dirty="0">
                <a:solidFill>
                  <a:schemeClr val="bg1"/>
                </a:solidFill>
              </a:rPr>
              <a:t>Who </a:t>
            </a:r>
            <a:r>
              <a:rPr lang="en-US" sz="2400" b="1" dirty="0">
                <a:solidFill>
                  <a:schemeClr val="bg1"/>
                </a:solidFill>
              </a:rPr>
              <a:t>monitors</a:t>
            </a:r>
            <a:r>
              <a:rPr lang="en-US" sz="2400" dirty="0">
                <a:solidFill>
                  <a:schemeClr val="bg1"/>
                </a:solidFill>
              </a:rPr>
              <a:t> my </a:t>
            </a:r>
            <a:r>
              <a:rPr lang="en-US" sz="2400" b="1" dirty="0">
                <a:solidFill>
                  <a:schemeClr val="bg1"/>
                </a:solidFill>
              </a:rPr>
              <a:t>App</a:t>
            </a:r>
            <a:r>
              <a:rPr lang="en-US" sz="2400" dirty="0">
                <a:solidFill>
                  <a:schemeClr val="bg1"/>
                </a:solidFill>
              </a:rPr>
              <a:t>?</a:t>
            </a:r>
          </a:p>
        </p:txBody>
      </p:sp>
      <p:sp>
        <p:nvSpPr>
          <p:cNvPr id="20" name="TextBox 19">
            <a:extLst>
              <a:ext uri="{FF2B5EF4-FFF2-40B4-BE49-F238E27FC236}">
                <a16:creationId xmlns:a16="http://schemas.microsoft.com/office/drawing/2014/main" id="{71040B60-B623-4556-8B5F-020C305B494B}"/>
              </a:ext>
            </a:extLst>
          </p:cNvPr>
          <p:cNvSpPr txBox="1"/>
          <p:nvPr/>
        </p:nvSpPr>
        <p:spPr>
          <a:xfrm rot="715287">
            <a:off x="14833054" y="2794252"/>
            <a:ext cx="3645405" cy="830997"/>
          </a:xfrm>
          <a:prstGeom prst="rect">
            <a:avLst/>
          </a:prstGeom>
          <a:noFill/>
        </p:spPr>
        <p:txBody>
          <a:bodyPr wrap="square" rtlCol="0">
            <a:spAutoFit/>
          </a:bodyPr>
          <a:lstStyle/>
          <a:p>
            <a:r>
              <a:rPr lang="en-US" sz="2400" dirty="0">
                <a:solidFill>
                  <a:schemeClr val="bg1"/>
                </a:solidFill>
              </a:rPr>
              <a:t>What happens in case of </a:t>
            </a:r>
            <a:r>
              <a:rPr lang="en-US" sz="2400" b="1" dirty="0">
                <a:solidFill>
                  <a:schemeClr val="bg1"/>
                </a:solidFill>
              </a:rPr>
              <a:t>server hardware</a:t>
            </a:r>
            <a:r>
              <a:rPr lang="en-US" sz="2400" dirty="0">
                <a:solidFill>
                  <a:schemeClr val="bg1"/>
                </a:solidFill>
              </a:rPr>
              <a:t> failure?</a:t>
            </a:r>
          </a:p>
        </p:txBody>
      </p:sp>
      <p:sp>
        <p:nvSpPr>
          <p:cNvPr id="21" name="TextBox 20">
            <a:extLst>
              <a:ext uri="{FF2B5EF4-FFF2-40B4-BE49-F238E27FC236}">
                <a16:creationId xmlns:a16="http://schemas.microsoft.com/office/drawing/2014/main" id="{AC5376BF-FF2D-4C8F-84CD-A0585F724D1E}"/>
              </a:ext>
            </a:extLst>
          </p:cNvPr>
          <p:cNvSpPr txBox="1"/>
          <p:nvPr/>
        </p:nvSpPr>
        <p:spPr>
          <a:xfrm rot="20610329">
            <a:off x="16483100" y="4096097"/>
            <a:ext cx="3480381" cy="830997"/>
          </a:xfrm>
          <a:prstGeom prst="rect">
            <a:avLst/>
          </a:prstGeom>
          <a:noFill/>
        </p:spPr>
        <p:txBody>
          <a:bodyPr wrap="square" rtlCol="0">
            <a:spAutoFit/>
          </a:bodyPr>
          <a:lstStyle/>
          <a:p>
            <a:r>
              <a:rPr lang="en-US" sz="2400" dirty="0">
                <a:solidFill>
                  <a:schemeClr val="bg1"/>
                </a:solidFill>
              </a:rPr>
              <a:t>How often should I backup my </a:t>
            </a:r>
            <a:r>
              <a:rPr lang="en-US" sz="2400" b="1" dirty="0">
                <a:solidFill>
                  <a:schemeClr val="bg1"/>
                </a:solidFill>
              </a:rPr>
              <a:t>server</a:t>
            </a:r>
            <a:r>
              <a:rPr lang="en-US" sz="2400" dirty="0">
                <a:solidFill>
                  <a:schemeClr val="bg1"/>
                </a:solidFill>
              </a:rPr>
              <a:t>?</a:t>
            </a:r>
          </a:p>
        </p:txBody>
      </p:sp>
      <p:sp>
        <p:nvSpPr>
          <p:cNvPr id="22" name="TextBox 21">
            <a:extLst>
              <a:ext uri="{FF2B5EF4-FFF2-40B4-BE49-F238E27FC236}">
                <a16:creationId xmlns:a16="http://schemas.microsoft.com/office/drawing/2014/main" id="{2A0A33B4-B002-4872-AF39-568E9574A1C0}"/>
              </a:ext>
            </a:extLst>
          </p:cNvPr>
          <p:cNvSpPr txBox="1"/>
          <p:nvPr/>
        </p:nvSpPr>
        <p:spPr>
          <a:xfrm>
            <a:off x="20072330" y="3312967"/>
            <a:ext cx="3480381" cy="830997"/>
          </a:xfrm>
          <a:prstGeom prst="rect">
            <a:avLst/>
          </a:prstGeom>
          <a:noFill/>
        </p:spPr>
        <p:txBody>
          <a:bodyPr wrap="square" rtlCol="0">
            <a:spAutoFit/>
          </a:bodyPr>
          <a:lstStyle/>
          <a:p>
            <a:r>
              <a:rPr lang="en-US" sz="2400" dirty="0">
                <a:solidFill>
                  <a:schemeClr val="bg1"/>
                </a:solidFill>
              </a:rPr>
              <a:t>How can I increase </a:t>
            </a:r>
            <a:r>
              <a:rPr lang="en-US" sz="2400" b="1" dirty="0">
                <a:solidFill>
                  <a:schemeClr val="bg1"/>
                </a:solidFill>
              </a:rPr>
              <a:t>server</a:t>
            </a:r>
            <a:r>
              <a:rPr lang="en-US" sz="2400" dirty="0">
                <a:solidFill>
                  <a:schemeClr val="bg1"/>
                </a:solidFill>
              </a:rPr>
              <a:t> utilization?</a:t>
            </a:r>
          </a:p>
        </p:txBody>
      </p:sp>
      <p:sp>
        <p:nvSpPr>
          <p:cNvPr id="23" name="TextBox 22">
            <a:extLst>
              <a:ext uri="{FF2B5EF4-FFF2-40B4-BE49-F238E27FC236}">
                <a16:creationId xmlns:a16="http://schemas.microsoft.com/office/drawing/2014/main" id="{8AC9BD8C-0D36-43C7-B8EE-CA9F672F29FD}"/>
              </a:ext>
            </a:extLst>
          </p:cNvPr>
          <p:cNvSpPr txBox="1"/>
          <p:nvPr/>
        </p:nvSpPr>
        <p:spPr>
          <a:xfrm rot="863067">
            <a:off x="18553353" y="5823363"/>
            <a:ext cx="3480381" cy="830997"/>
          </a:xfrm>
          <a:prstGeom prst="rect">
            <a:avLst/>
          </a:prstGeom>
          <a:noFill/>
        </p:spPr>
        <p:txBody>
          <a:bodyPr wrap="square" rtlCol="0">
            <a:spAutoFit/>
          </a:bodyPr>
          <a:lstStyle/>
          <a:p>
            <a:r>
              <a:rPr lang="en-US" sz="2400" dirty="0">
                <a:solidFill>
                  <a:schemeClr val="bg1"/>
                </a:solidFill>
              </a:rPr>
              <a:t>Are my </a:t>
            </a:r>
            <a:r>
              <a:rPr lang="en-US" sz="2400" b="1" dirty="0">
                <a:solidFill>
                  <a:schemeClr val="bg1"/>
                </a:solidFill>
              </a:rPr>
              <a:t>servers</a:t>
            </a:r>
            <a:r>
              <a:rPr lang="en-US" sz="2400" dirty="0">
                <a:solidFill>
                  <a:schemeClr val="bg1"/>
                </a:solidFill>
              </a:rPr>
              <a:t> in a secure location?</a:t>
            </a:r>
          </a:p>
        </p:txBody>
      </p:sp>
      <p:sp>
        <p:nvSpPr>
          <p:cNvPr id="24" name="TextBox 23">
            <a:extLst>
              <a:ext uri="{FF2B5EF4-FFF2-40B4-BE49-F238E27FC236}">
                <a16:creationId xmlns:a16="http://schemas.microsoft.com/office/drawing/2014/main" id="{3BAB773C-D47A-450A-B82D-1A3BD8E73CD8}"/>
              </a:ext>
            </a:extLst>
          </p:cNvPr>
          <p:cNvSpPr txBox="1"/>
          <p:nvPr/>
        </p:nvSpPr>
        <p:spPr>
          <a:xfrm rot="20441076">
            <a:off x="14218019" y="8092916"/>
            <a:ext cx="3480381" cy="830997"/>
          </a:xfrm>
          <a:prstGeom prst="rect">
            <a:avLst/>
          </a:prstGeom>
          <a:noFill/>
        </p:spPr>
        <p:txBody>
          <a:bodyPr wrap="square" rtlCol="0">
            <a:spAutoFit/>
          </a:bodyPr>
          <a:lstStyle/>
          <a:p>
            <a:r>
              <a:rPr lang="en-US" sz="2400" dirty="0">
                <a:solidFill>
                  <a:schemeClr val="bg1"/>
                </a:solidFill>
              </a:rPr>
              <a:t>Which </a:t>
            </a:r>
            <a:r>
              <a:rPr lang="en-US" sz="2400" b="1" dirty="0">
                <a:solidFill>
                  <a:schemeClr val="bg1"/>
                </a:solidFill>
              </a:rPr>
              <a:t>Operating System</a:t>
            </a:r>
            <a:r>
              <a:rPr lang="en-US" sz="2400" dirty="0">
                <a:solidFill>
                  <a:schemeClr val="bg1"/>
                </a:solidFill>
              </a:rPr>
              <a:t> should I use?</a:t>
            </a:r>
          </a:p>
        </p:txBody>
      </p:sp>
      <p:sp>
        <p:nvSpPr>
          <p:cNvPr id="25" name="TextBox 24">
            <a:extLst>
              <a:ext uri="{FF2B5EF4-FFF2-40B4-BE49-F238E27FC236}">
                <a16:creationId xmlns:a16="http://schemas.microsoft.com/office/drawing/2014/main" id="{D3CEF0B6-5B9D-49B8-BC36-2C5C67B54996}"/>
              </a:ext>
            </a:extLst>
          </p:cNvPr>
          <p:cNvSpPr txBox="1"/>
          <p:nvPr/>
        </p:nvSpPr>
        <p:spPr>
          <a:xfrm rot="19946880">
            <a:off x="17962151" y="7616603"/>
            <a:ext cx="3480381" cy="830997"/>
          </a:xfrm>
          <a:prstGeom prst="rect">
            <a:avLst/>
          </a:prstGeom>
          <a:noFill/>
        </p:spPr>
        <p:txBody>
          <a:bodyPr wrap="square" rtlCol="0">
            <a:spAutoFit/>
          </a:bodyPr>
          <a:lstStyle/>
          <a:p>
            <a:r>
              <a:rPr lang="en-US" sz="2400" dirty="0">
                <a:solidFill>
                  <a:schemeClr val="bg1"/>
                </a:solidFill>
              </a:rPr>
              <a:t>What </a:t>
            </a:r>
            <a:r>
              <a:rPr lang="en-US" sz="2400" b="1" dirty="0">
                <a:solidFill>
                  <a:schemeClr val="bg1"/>
                </a:solidFill>
              </a:rPr>
              <a:t>happens</a:t>
            </a:r>
            <a:r>
              <a:rPr lang="en-US" sz="2400" dirty="0">
                <a:solidFill>
                  <a:schemeClr val="bg1"/>
                </a:solidFill>
              </a:rPr>
              <a:t> if the power goes out?</a:t>
            </a:r>
          </a:p>
        </p:txBody>
      </p:sp>
      <p:sp>
        <p:nvSpPr>
          <p:cNvPr id="26" name="TextBox 25">
            <a:extLst>
              <a:ext uri="{FF2B5EF4-FFF2-40B4-BE49-F238E27FC236}">
                <a16:creationId xmlns:a16="http://schemas.microsoft.com/office/drawing/2014/main" id="{61813219-C2E8-42FA-8157-CEDF1980E67A}"/>
              </a:ext>
            </a:extLst>
          </p:cNvPr>
          <p:cNvSpPr txBox="1"/>
          <p:nvPr/>
        </p:nvSpPr>
        <p:spPr>
          <a:xfrm rot="1253538">
            <a:off x="20127714" y="9293980"/>
            <a:ext cx="3480381" cy="830997"/>
          </a:xfrm>
          <a:prstGeom prst="rect">
            <a:avLst/>
          </a:prstGeom>
          <a:noFill/>
        </p:spPr>
        <p:txBody>
          <a:bodyPr wrap="square" rtlCol="0">
            <a:spAutoFit/>
          </a:bodyPr>
          <a:lstStyle/>
          <a:p>
            <a:r>
              <a:rPr lang="en-US" sz="2400" dirty="0">
                <a:solidFill>
                  <a:schemeClr val="bg1"/>
                </a:solidFill>
              </a:rPr>
              <a:t>What </a:t>
            </a:r>
            <a:r>
              <a:rPr lang="en-US" sz="2400" b="1" dirty="0">
                <a:solidFill>
                  <a:schemeClr val="bg1"/>
                </a:solidFill>
              </a:rPr>
              <a:t>storage</a:t>
            </a:r>
            <a:r>
              <a:rPr lang="en-US" sz="2400" dirty="0">
                <a:solidFill>
                  <a:schemeClr val="bg1"/>
                </a:solidFill>
              </a:rPr>
              <a:t> do I need to use?</a:t>
            </a:r>
          </a:p>
        </p:txBody>
      </p:sp>
      <p:sp>
        <p:nvSpPr>
          <p:cNvPr id="27" name="TextBox 26">
            <a:extLst>
              <a:ext uri="{FF2B5EF4-FFF2-40B4-BE49-F238E27FC236}">
                <a16:creationId xmlns:a16="http://schemas.microsoft.com/office/drawing/2014/main" id="{B27F6DEA-0AC1-4A5F-B7D6-5CE2264ACD58}"/>
              </a:ext>
            </a:extLst>
          </p:cNvPr>
          <p:cNvSpPr txBox="1"/>
          <p:nvPr/>
        </p:nvSpPr>
        <p:spPr>
          <a:xfrm>
            <a:off x="15602575" y="10016681"/>
            <a:ext cx="3480381" cy="830997"/>
          </a:xfrm>
          <a:prstGeom prst="rect">
            <a:avLst/>
          </a:prstGeom>
          <a:noFill/>
        </p:spPr>
        <p:txBody>
          <a:bodyPr wrap="square" rtlCol="0">
            <a:spAutoFit/>
          </a:bodyPr>
          <a:lstStyle/>
          <a:p>
            <a:r>
              <a:rPr lang="en-US" sz="2400" dirty="0">
                <a:solidFill>
                  <a:schemeClr val="bg1"/>
                </a:solidFill>
              </a:rPr>
              <a:t>How often should I </a:t>
            </a:r>
            <a:r>
              <a:rPr lang="en-US" sz="2400" b="1" dirty="0">
                <a:solidFill>
                  <a:schemeClr val="bg1"/>
                </a:solidFill>
              </a:rPr>
              <a:t>patch</a:t>
            </a:r>
            <a:r>
              <a:rPr lang="en-US" sz="2400" dirty="0">
                <a:solidFill>
                  <a:schemeClr val="bg1"/>
                </a:solidFill>
              </a:rPr>
              <a:t> my </a:t>
            </a:r>
            <a:r>
              <a:rPr lang="en-US" sz="2400" b="1" dirty="0">
                <a:solidFill>
                  <a:schemeClr val="bg1"/>
                </a:solidFill>
              </a:rPr>
              <a:t>servers</a:t>
            </a:r>
            <a:r>
              <a:rPr lang="en-US" sz="2400" dirty="0">
                <a:solidFill>
                  <a:schemeClr val="bg1"/>
                </a:solidFill>
              </a:rPr>
              <a:t>?</a:t>
            </a:r>
          </a:p>
        </p:txBody>
      </p:sp>
      <p:sp>
        <p:nvSpPr>
          <p:cNvPr id="28" name="TextBox 27">
            <a:extLst>
              <a:ext uri="{FF2B5EF4-FFF2-40B4-BE49-F238E27FC236}">
                <a16:creationId xmlns:a16="http://schemas.microsoft.com/office/drawing/2014/main" id="{1CB0D029-16B0-4D32-8EB1-34F545EEFD10}"/>
              </a:ext>
            </a:extLst>
          </p:cNvPr>
          <p:cNvSpPr txBox="1"/>
          <p:nvPr/>
        </p:nvSpPr>
        <p:spPr>
          <a:xfrm rot="1143840">
            <a:off x="19123226" y="11182575"/>
            <a:ext cx="3480381" cy="830997"/>
          </a:xfrm>
          <a:prstGeom prst="rect">
            <a:avLst/>
          </a:prstGeom>
          <a:noFill/>
        </p:spPr>
        <p:txBody>
          <a:bodyPr wrap="square" rtlCol="0">
            <a:spAutoFit/>
          </a:bodyPr>
          <a:lstStyle/>
          <a:p>
            <a:r>
              <a:rPr lang="en-US" sz="2400" dirty="0">
                <a:solidFill>
                  <a:schemeClr val="bg1"/>
                </a:solidFill>
              </a:rPr>
              <a:t>How can I dynamically configure my app?</a:t>
            </a:r>
          </a:p>
        </p:txBody>
      </p:sp>
      <p:sp>
        <p:nvSpPr>
          <p:cNvPr id="29" name="TextBox 28">
            <a:extLst>
              <a:ext uri="{FF2B5EF4-FFF2-40B4-BE49-F238E27FC236}">
                <a16:creationId xmlns:a16="http://schemas.microsoft.com/office/drawing/2014/main" id="{AA0D7A5B-F202-4DA2-A84B-68CB812F21F2}"/>
              </a:ext>
            </a:extLst>
          </p:cNvPr>
          <p:cNvSpPr txBox="1"/>
          <p:nvPr/>
        </p:nvSpPr>
        <p:spPr>
          <a:xfrm>
            <a:off x="2060336" y="4994370"/>
            <a:ext cx="3480381" cy="830997"/>
          </a:xfrm>
          <a:prstGeom prst="rect">
            <a:avLst/>
          </a:prstGeom>
          <a:noFill/>
        </p:spPr>
        <p:txBody>
          <a:bodyPr wrap="square" rtlCol="0">
            <a:spAutoFit/>
          </a:bodyPr>
          <a:lstStyle/>
          <a:p>
            <a:r>
              <a:rPr lang="en-US" sz="2400" dirty="0">
                <a:solidFill>
                  <a:schemeClr val="bg1"/>
                </a:solidFill>
              </a:rPr>
              <a:t>What size of </a:t>
            </a:r>
            <a:r>
              <a:rPr lang="en-US" sz="2400" b="1" dirty="0">
                <a:solidFill>
                  <a:schemeClr val="bg1"/>
                </a:solidFill>
              </a:rPr>
              <a:t>servers</a:t>
            </a:r>
            <a:r>
              <a:rPr lang="en-US" sz="2400" dirty="0">
                <a:solidFill>
                  <a:schemeClr val="bg1"/>
                </a:solidFill>
              </a:rPr>
              <a:t> should I </a:t>
            </a:r>
            <a:r>
              <a:rPr lang="en-US" sz="2400" b="1" dirty="0">
                <a:solidFill>
                  <a:schemeClr val="bg1"/>
                </a:solidFill>
              </a:rPr>
              <a:t>buy?</a:t>
            </a:r>
            <a:endParaRPr lang="en-US" sz="2400" dirty="0">
              <a:solidFill>
                <a:schemeClr val="bg1"/>
              </a:solidFill>
            </a:endParaRPr>
          </a:p>
        </p:txBody>
      </p:sp>
      <p:sp>
        <p:nvSpPr>
          <p:cNvPr id="30" name="TextBox 29">
            <a:extLst>
              <a:ext uri="{FF2B5EF4-FFF2-40B4-BE49-F238E27FC236}">
                <a16:creationId xmlns:a16="http://schemas.microsoft.com/office/drawing/2014/main" id="{3D48F4CB-09F3-4256-97C0-14FF1BA70668}"/>
              </a:ext>
            </a:extLst>
          </p:cNvPr>
          <p:cNvSpPr txBox="1"/>
          <p:nvPr/>
        </p:nvSpPr>
        <p:spPr>
          <a:xfrm rot="1071393">
            <a:off x="1025646" y="6443293"/>
            <a:ext cx="3696318" cy="461665"/>
          </a:xfrm>
          <a:prstGeom prst="rect">
            <a:avLst/>
          </a:prstGeom>
          <a:noFill/>
        </p:spPr>
        <p:txBody>
          <a:bodyPr wrap="square" rtlCol="0">
            <a:spAutoFit/>
          </a:bodyPr>
          <a:lstStyle/>
          <a:p>
            <a:r>
              <a:rPr lang="en-US" sz="2400" dirty="0">
                <a:solidFill>
                  <a:schemeClr val="bg1"/>
                </a:solidFill>
              </a:rPr>
              <a:t>How can I </a:t>
            </a:r>
            <a:r>
              <a:rPr lang="en-US" sz="2400" b="1" dirty="0">
                <a:solidFill>
                  <a:schemeClr val="bg1"/>
                </a:solidFill>
              </a:rPr>
              <a:t>scale</a:t>
            </a:r>
            <a:r>
              <a:rPr lang="en-US" sz="2400" dirty="0">
                <a:solidFill>
                  <a:schemeClr val="bg1"/>
                </a:solidFill>
              </a:rPr>
              <a:t> my app?</a:t>
            </a:r>
          </a:p>
        </p:txBody>
      </p:sp>
      <p:sp>
        <p:nvSpPr>
          <p:cNvPr id="31" name="TextBox 30">
            <a:extLst>
              <a:ext uri="{FF2B5EF4-FFF2-40B4-BE49-F238E27FC236}">
                <a16:creationId xmlns:a16="http://schemas.microsoft.com/office/drawing/2014/main" id="{5AB52FD3-21C6-4874-9276-4ED0D5BC78CE}"/>
              </a:ext>
            </a:extLst>
          </p:cNvPr>
          <p:cNvSpPr txBox="1"/>
          <p:nvPr/>
        </p:nvSpPr>
        <p:spPr>
          <a:xfrm rot="20327087">
            <a:off x="647106" y="7950205"/>
            <a:ext cx="3480381" cy="830997"/>
          </a:xfrm>
          <a:prstGeom prst="rect">
            <a:avLst/>
          </a:prstGeom>
          <a:noFill/>
        </p:spPr>
        <p:txBody>
          <a:bodyPr wrap="square" rtlCol="0">
            <a:spAutoFit/>
          </a:bodyPr>
          <a:lstStyle/>
          <a:p>
            <a:r>
              <a:rPr lang="en-US" sz="2400" dirty="0">
                <a:solidFill>
                  <a:schemeClr val="bg1"/>
                </a:solidFill>
              </a:rPr>
              <a:t>Do I need a secondary </a:t>
            </a:r>
            <a:r>
              <a:rPr lang="en-US" sz="2400" b="1" dirty="0">
                <a:solidFill>
                  <a:schemeClr val="bg1"/>
                </a:solidFill>
              </a:rPr>
              <a:t>network connection</a:t>
            </a:r>
            <a:r>
              <a:rPr lang="en-US" sz="2400" dirty="0">
                <a:solidFill>
                  <a:schemeClr val="bg1"/>
                </a:solidFill>
              </a:rPr>
              <a:t>?</a:t>
            </a:r>
          </a:p>
        </p:txBody>
      </p:sp>
      <p:sp>
        <p:nvSpPr>
          <p:cNvPr id="32" name="TextBox 31">
            <a:extLst>
              <a:ext uri="{FF2B5EF4-FFF2-40B4-BE49-F238E27FC236}">
                <a16:creationId xmlns:a16="http://schemas.microsoft.com/office/drawing/2014/main" id="{FAEA40F3-B7E1-41DE-9DCD-6B8D21C36B85}"/>
              </a:ext>
            </a:extLst>
          </p:cNvPr>
          <p:cNvSpPr txBox="1"/>
          <p:nvPr/>
        </p:nvSpPr>
        <p:spPr>
          <a:xfrm>
            <a:off x="6123215" y="8212026"/>
            <a:ext cx="3480381" cy="830997"/>
          </a:xfrm>
          <a:prstGeom prst="rect">
            <a:avLst/>
          </a:prstGeom>
          <a:noFill/>
        </p:spPr>
        <p:txBody>
          <a:bodyPr wrap="square" rtlCol="0">
            <a:spAutoFit/>
          </a:bodyPr>
          <a:lstStyle/>
          <a:p>
            <a:r>
              <a:rPr lang="en-US" sz="2400" dirty="0">
                <a:solidFill>
                  <a:schemeClr val="bg1"/>
                </a:solidFill>
              </a:rPr>
              <a:t>Who has </a:t>
            </a:r>
            <a:r>
              <a:rPr lang="en-US" sz="2400" b="1" dirty="0">
                <a:solidFill>
                  <a:schemeClr val="bg1"/>
                </a:solidFill>
              </a:rPr>
              <a:t>physical</a:t>
            </a:r>
            <a:r>
              <a:rPr lang="en-US" sz="2400" dirty="0">
                <a:solidFill>
                  <a:schemeClr val="bg1"/>
                </a:solidFill>
              </a:rPr>
              <a:t> access to my </a:t>
            </a:r>
            <a:r>
              <a:rPr lang="en-US" sz="2400" b="1" dirty="0">
                <a:solidFill>
                  <a:schemeClr val="bg1"/>
                </a:solidFill>
              </a:rPr>
              <a:t>servers</a:t>
            </a:r>
            <a:r>
              <a:rPr lang="en-US" sz="2400" dirty="0">
                <a:solidFill>
                  <a:schemeClr val="bg1"/>
                </a:solidFill>
              </a:rPr>
              <a:t>?</a:t>
            </a:r>
          </a:p>
        </p:txBody>
      </p:sp>
      <p:sp>
        <p:nvSpPr>
          <p:cNvPr id="33" name="TextBox 32">
            <a:extLst>
              <a:ext uri="{FF2B5EF4-FFF2-40B4-BE49-F238E27FC236}">
                <a16:creationId xmlns:a16="http://schemas.microsoft.com/office/drawing/2014/main" id="{5D46271E-FA0E-47F2-849B-C48C658D91F1}"/>
              </a:ext>
            </a:extLst>
          </p:cNvPr>
          <p:cNvSpPr txBox="1"/>
          <p:nvPr/>
        </p:nvSpPr>
        <p:spPr>
          <a:xfrm rot="20177776">
            <a:off x="7692706" y="9325016"/>
            <a:ext cx="3480381" cy="461665"/>
          </a:xfrm>
          <a:prstGeom prst="rect">
            <a:avLst/>
          </a:prstGeom>
          <a:noFill/>
        </p:spPr>
        <p:txBody>
          <a:bodyPr wrap="square" rtlCol="0">
            <a:spAutoFit/>
          </a:bodyPr>
          <a:lstStyle/>
          <a:p>
            <a:r>
              <a:rPr lang="en-US" sz="2400" dirty="0">
                <a:solidFill>
                  <a:schemeClr val="bg1"/>
                </a:solidFill>
              </a:rPr>
              <a:t>Do I need a </a:t>
            </a:r>
            <a:r>
              <a:rPr lang="en-US" sz="2400" b="1" dirty="0">
                <a:solidFill>
                  <a:schemeClr val="bg1"/>
                </a:solidFill>
              </a:rPr>
              <a:t>UPS</a:t>
            </a:r>
            <a:r>
              <a:rPr lang="en-US" sz="2400" dirty="0">
                <a:solidFill>
                  <a:schemeClr val="bg1"/>
                </a:solidFill>
              </a:rPr>
              <a:t>?</a:t>
            </a:r>
          </a:p>
        </p:txBody>
      </p:sp>
      <p:sp>
        <p:nvSpPr>
          <p:cNvPr id="34" name="TextBox 33">
            <a:extLst>
              <a:ext uri="{FF2B5EF4-FFF2-40B4-BE49-F238E27FC236}">
                <a16:creationId xmlns:a16="http://schemas.microsoft.com/office/drawing/2014/main" id="{D80F999F-B5BF-4A32-9CB6-CC8A215DECA7}"/>
              </a:ext>
            </a:extLst>
          </p:cNvPr>
          <p:cNvSpPr txBox="1"/>
          <p:nvPr/>
        </p:nvSpPr>
        <p:spPr>
          <a:xfrm rot="1168020">
            <a:off x="4392546" y="9436334"/>
            <a:ext cx="3480381" cy="830997"/>
          </a:xfrm>
          <a:prstGeom prst="rect">
            <a:avLst/>
          </a:prstGeom>
          <a:noFill/>
        </p:spPr>
        <p:txBody>
          <a:bodyPr wrap="square" rtlCol="0">
            <a:spAutoFit/>
          </a:bodyPr>
          <a:lstStyle/>
          <a:p>
            <a:r>
              <a:rPr lang="en-US" sz="2400" dirty="0">
                <a:solidFill>
                  <a:schemeClr val="bg1"/>
                </a:solidFill>
              </a:rPr>
              <a:t>Who </a:t>
            </a:r>
            <a:r>
              <a:rPr lang="en-US" sz="2400" b="1" dirty="0">
                <a:solidFill>
                  <a:schemeClr val="bg1"/>
                </a:solidFill>
              </a:rPr>
              <a:t>monitors</a:t>
            </a:r>
            <a:r>
              <a:rPr lang="en-US" sz="2400" dirty="0">
                <a:solidFill>
                  <a:schemeClr val="bg1"/>
                </a:solidFill>
              </a:rPr>
              <a:t> my </a:t>
            </a:r>
            <a:r>
              <a:rPr lang="en-US" sz="2400" b="1" dirty="0">
                <a:solidFill>
                  <a:schemeClr val="bg1"/>
                </a:solidFill>
              </a:rPr>
              <a:t>servers?</a:t>
            </a:r>
            <a:endParaRPr lang="en-US" sz="2400" dirty="0">
              <a:solidFill>
                <a:schemeClr val="bg1"/>
              </a:solidFill>
            </a:endParaRPr>
          </a:p>
        </p:txBody>
      </p:sp>
      <p:sp>
        <p:nvSpPr>
          <p:cNvPr id="35" name="TextBox 34">
            <a:extLst>
              <a:ext uri="{FF2B5EF4-FFF2-40B4-BE49-F238E27FC236}">
                <a16:creationId xmlns:a16="http://schemas.microsoft.com/office/drawing/2014/main" id="{2D4870A5-138B-407D-B046-E7A17B64F12E}"/>
              </a:ext>
            </a:extLst>
          </p:cNvPr>
          <p:cNvSpPr txBox="1"/>
          <p:nvPr/>
        </p:nvSpPr>
        <p:spPr>
          <a:xfrm rot="20040840">
            <a:off x="571368" y="9436333"/>
            <a:ext cx="3480381" cy="830997"/>
          </a:xfrm>
          <a:prstGeom prst="rect">
            <a:avLst/>
          </a:prstGeom>
          <a:noFill/>
        </p:spPr>
        <p:txBody>
          <a:bodyPr wrap="square" rtlCol="0">
            <a:spAutoFit/>
          </a:bodyPr>
          <a:lstStyle/>
          <a:p>
            <a:r>
              <a:rPr lang="en-US" sz="2400" dirty="0">
                <a:solidFill>
                  <a:schemeClr val="bg1"/>
                </a:solidFill>
              </a:rPr>
              <a:t>How many </a:t>
            </a:r>
            <a:r>
              <a:rPr lang="en-US" sz="2400" b="1" dirty="0">
                <a:solidFill>
                  <a:schemeClr val="bg1"/>
                </a:solidFill>
              </a:rPr>
              <a:t>servers</a:t>
            </a:r>
            <a:r>
              <a:rPr lang="en-US" sz="2400" dirty="0">
                <a:solidFill>
                  <a:schemeClr val="bg1"/>
                </a:solidFill>
              </a:rPr>
              <a:t> do I need?</a:t>
            </a:r>
          </a:p>
        </p:txBody>
      </p:sp>
      <p:sp>
        <p:nvSpPr>
          <p:cNvPr id="36" name="TextBox 35">
            <a:extLst>
              <a:ext uri="{FF2B5EF4-FFF2-40B4-BE49-F238E27FC236}">
                <a16:creationId xmlns:a16="http://schemas.microsoft.com/office/drawing/2014/main" id="{F59F8E04-18C2-4E35-997E-D3A2FED1A2DB}"/>
              </a:ext>
            </a:extLst>
          </p:cNvPr>
          <p:cNvSpPr txBox="1"/>
          <p:nvPr/>
        </p:nvSpPr>
        <p:spPr>
          <a:xfrm>
            <a:off x="2817323" y="11017951"/>
            <a:ext cx="3659836" cy="830997"/>
          </a:xfrm>
          <a:prstGeom prst="rect">
            <a:avLst/>
          </a:prstGeom>
          <a:noFill/>
        </p:spPr>
        <p:txBody>
          <a:bodyPr wrap="square" rtlCol="0">
            <a:spAutoFit/>
          </a:bodyPr>
          <a:lstStyle/>
          <a:p>
            <a:r>
              <a:rPr lang="en-US" sz="2400" dirty="0">
                <a:solidFill>
                  <a:schemeClr val="bg1"/>
                </a:solidFill>
              </a:rPr>
              <a:t>It takes how long to </a:t>
            </a:r>
            <a:r>
              <a:rPr lang="en-US" sz="2400" b="1" dirty="0">
                <a:solidFill>
                  <a:schemeClr val="bg1"/>
                </a:solidFill>
              </a:rPr>
              <a:t>provision</a:t>
            </a:r>
            <a:r>
              <a:rPr lang="en-US" sz="2400" dirty="0">
                <a:solidFill>
                  <a:schemeClr val="bg1"/>
                </a:solidFill>
              </a:rPr>
              <a:t> a new </a:t>
            </a:r>
            <a:r>
              <a:rPr lang="en-US" sz="2400" b="1" dirty="0">
                <a:solidFill>
                  <a:schemeClr val="bg1"/>
                </a:solidFill>
              </a:rPr>
              <a:t>server</a:t>
            </a:r>
            <a:r>
              <a:rPr lang="en-US" sz="2400" dirty="0">
                <a:solidFill>
                  <a:schemeClr val="bg1"/>
                </a:solidFill>
              </a:rPr>
              <a:t>?</a:t>
            </a:r>
          </a:p>
        </p:txBody>
      </p:sp>
      <p:sp>
        <p:nvSpPr>
          <p:cNvPr id="37" name="Rectangle 36">
            <a:extLst>
              <a:ext uri="{FF2B5EF4-FFF2-40B4-BE49-F238E27FC236}">
                <a16:creationId xmlns:a16="http://schemas.microsoft.com/office/drawing/2014/main" id="{A0B492C8-8BB9-4D2E-8545-573EE4E302A9}"/>
              </a:ext>
            </a:extLst>
          </p:cNvPr>
          <p:cNvSpPr/>
          <p:nvPr/>
        </p:nvSpPr>
        <p:spPr>
          <a:xfrm>
            <a:off x="7234007" y="6144492"/>
            <a:ext cx="1935215" cy="2215991"/>
          </a:xfrm>
          <a:prstGeom prst="rect">
            <a:avLst/>
          </a:prstGeom>
        </p:spPr>
        <p:txBody>
          <a:bodyPr wrap="square">
            <a:spAutoFit/>
          </a:bodyPr>
          <a:lstStyle/>
          <a:p>
            <a:pPr defTabSz="1828891"/>
            <a:r>
              <a:rPr lang="en-US" sz="13800" dirty="0">
                <a:solidFill>
                  <a:schemeClr val="tx2"/>
                </a:solidFill>
                <a:latin typeface="Font Awesome 5 Brands Regular" panose="02000503000000000000" pitchFamily="50" charset="0"/>
              </a:rPr>
              <a:t></a:t>
            </a:r>
          </a:p>
        </p:txBody>
      </p:sp>
      <p:sp>
        <p:nvSpPr>
          <p:cNvPr id="38" name="Rectangle 37">
            <a:extLst>
              <a:ext uri="{FF2B5EF4-FFF2-40B4-BE49-F238E27FC236}">
                <a16:creationId xmlns:a16="http://schemas.microsoft.com/office/drawing/2014/main" id="{6077CE79-2178-4646-82E6-C49B00A3E7EB}"/>
              </a:ext>
            </a:extLst>
          </p:cNvPr>
          <p:cNvSpPr/>
          <p:nvPr/>
        </p:nvSpPr>
        <p:spPr>
          <a:xfrm>
            <a:off x="13865577" y="5796520"/>
            <a:ext cx="1091966" cy="1569660"/>
          </a:xfrm>
          <a:prstGeom prst="rect">
            <a:avLst/>
          </a:prstGeom>
        </p:spPr>
        <p:txBody>
          <a:bodyPr wrap="none">
            <a:spAutoFit/>
          </a:bodyPr>
          <a:lstStyle/>
          <a:p>
            <a:r>
              <a:rPr lang="en-US" sz="9600" dirty="0">
                <a:solidFill>
                  <a:schemeClr val="tx2"/>
                </a:solidFill>
                <a:latin typeface="Font Awesome 5 Brands Regular" panose="02000503000000000000" pitchFamily="50" charset="0"/>
              </a:rPr>
              <a:t></a:t>
            </a:r>
          </a:p>
        </p:txBody>
      </p:sp>
      <p:sp>
        <p:nvSpPr>
          <p:cNvPr id="5" name="Rectangle 4">
            <a:extLst>
              <a:ext uri="{FF2B5EF4-FFF2-40B4-BE49-F238E27FC236}">
                <a16:creationId xmlns:a16="http://schemas.microsoft.com/office/drawing/2014/main" id="{B15FB421-943F-4A86-BD35-E216CA5E63C1}"/>
              </a:ext>
            </a:extLst>
          </p:cNvPr>
          <p:cNvSpPr/>
          <p:nvPr/>
        </p:nvSpPr>
        <p:spPr>
          <a:xfrm>
            <a:off x="14957543" y="6643577"/>
            <a:ext cx="1723549" cy="1569660"/>
          </a:xfrm>
          <a:prstGeom prst="rect">
            <a:avLst/>
          </a:prstGeom>
        </p:spPr>
        <p:txBody>
          <a:bodyPr wrap="none">
            <a:spAutoFit/>
          </a:bodyPr>
          <a:lstStyle/>
          <a:p>
            <a:r>
              <a:rPr lang="en-US" sz="9600" dirty="0">
                <a:solidFill>
                  <a:schemeClr val="tx2"/>
                </a:solidFill>
                <a:latin typeface="Font Awesome 5 Brands Regular" panose="02000503000000000000" pitchFamily="50" charset="0"/>
              </a:rPr>
              <a:t></a:t>
            </a:r>
            <a:endParaRPr lang="en-US" sz="9600" dirty="0">
              <a:solidFill>
                <a:schemeClr val="tx2"/>
              </a:solidFill>
            </a:endParaRPr>
          </a:p>
        </p:txBody>
      </p:sp>
      <p:sp>
        <p:nvSpPr>
          <p:cNvPr id="39" name="Rectangle 38">
            <a:extLst>
              <a:ext uri="{FF2B5EF4-FFF2-40B4-BE49-F238E27FC236}">
                <a16:creationId xmlns:a16="http://schemas.microsoft.com/office/drawing/2014/main" id="{9E1AF128-97B9-45BE-B3B6-5F4629563BB2}"/>
              </a:ext>
            </a:extLst>
          </p:cNvPr>
          <p:cNvSpPr/>
          <p:nvPr/>
        </p:nvSpPr>
        <p:spPr>
          <a:xfrm>
            <a:off x="10665320" y="5294457"/>
            <a:ext cx="1954381" cy="2215991"/>
          </a:xfrm>
          <a:prstGeom prst="rect">
            <a:avLst/>
          </a:prstGeom>
        </p:spPr>
        <p:txBody>
          <a:bodyPr wrap="none">
            <a:spAutoFit/>
          </a:bodyPr>
          <a:lstStyle/>
          <a:p>
            <a:r>
              <a:rPr lang="en-US" sz="13800" b="1" dirty="0">
                <a:solidFill>
                  <a:schemeClr val="tx2"/>
                </a:solidFill>
                <a:latin typeface="Font Awesome 5 Free Solid" panose="02000503000000000000" pitchFamily="50" charset="0"/>
              </a:rPr>
              <a:t></a:t>
            </a:r>
            <a:endParaRPr lang="en-US" sz="13800" dirty="0">
              <a:solidFill>
                <a:schemeClr val="tx2"/>
              </a:solidFill>
              <a:latin typeface="Font Awesome 5 Free Solid" panose="02000503000000000000" pitchFamily="50" charset="0"/>
            </a:endParaRPr>
          </a:p>
        </p:txBody>
      </p:sp>
      <p:sp>
        <p:nvSpPr>
          <p:cNvPr id="45" name="TextBox 44">
            <a:extLst>
              <a:ext uri="{FF2B5EF4-FFF2-40B4-BE49-F238E27FC236}">
                <a16:creationId xmlns:a16="http://schemas.microsoft.com/office/drawing/2014/main" id="{CD96FB26-8BAA-4F8F-BC27-E6800836BB88}"/>
              </a:ext>
            </a:extLst>
          </p:cNvPr>
          <p:cNvSpPr txBox="1"/>
          <p:nvPr/>
        </p:nvSpPr>
        <p:spPr>
          <a:xfrm>
            <a:off x="75359" y="12288593"/>
            <a:ext cx="3201681" cy="960136"/>
          </a:xfrm>
          <a:prstGeom prst="rect">
            <a:avLst/>
          </a:prstGeom>
          <a:noFill/>
        </p:spPr>
        <p:txBody>
          <a:bodyPr wrap="none" lIns="182802" tIns="146241" rIns="182802" bIns="146241" rtlCol="0">
            <a:spAutoFit/>
          </a:bodyPr>
          <a:lstStyle/>
          <a:p>
            <a:pPr defTabSz="913873">
              <a:lnSpc>
                <a:spcPct val="90000"/>
              </a:lnSpc>
              <a:spcAft>
                <a:spcPts val="600"/>
              </a:spcAft>
              <a:defRPr/>
            </a:pPr>
            <a:r>
              <a:rPr lang="en-US" kern="0" dirty="0">
                <a:solidFill>
                  <a:srgbClr val="92D050"/>
                </a:solidFill>
                <a:latin typeface="Oswald" panose="00000500000000000000" pitchFamily="2" charset="0"/>
              </a:rPr>
              <a:t>On-Premises</a:t>
            </a:r>
          </a:p>
        </p:txBody>
      </p:sp>
      <p:cxnSp>
        <p:nvCxnSpPr>
          <p:cNvPr id="46" name="Straight Arrow Connector 45">
            <a:extLst>
              <a:ext uri="{FF2B5EF4-FFF2-40B4-BE49-F238E27FC236}">
                <a16:creationId xmlns:a16="http://schemas.microsoft.com/office/drawing/2014/main" id="{FC918BC8-F96C-41EE-A759-3E9862C56816}"/>
              </a:ext>
            </a:extLst>
          </p:cNvPr>
          <p:cNvCxnSpPr>
            <a:cxnSpLocks/>
          </p:cNvCxnSpPr>
          <p:nvPr/>
        </p:nvCxnSpPr>
        <p:spPr>
          <a:xfrm>
            <a:off x="-11679" y="12302285"/>
            <a:ext cx="3383493"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D82A8EB-0218-4147-9E60-CF3322543C23}"/>
              </a:ext>
            </a:extLst>
          </p:cNvPr>
          <p:cNvSpPr/>
          <p:nvPr/>
        </p:nvSpPr>
        <p:spPr bwMode="auto">
          <a:xfrm>
            <a:off x="1755858" y="12214389"/>
            <a:ext cx="175796" cy="175796"/>
          </a:xfrm>
          <a:prstGeom prst="ellipse">
            <a:avLst/>
          </a:prstGeom>
          <a:solidFill>
            <a:schemeClr val="tx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205701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1000"/>
                                        <p:tgtEl>
                                          <p:spTgt spid="4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 calcmode="lin" valueType="num">
                                      <p:cBhvr>
                                        <p:cTn id="10" dur="500" fill="hold"/>
                                        <p:tgtEl>
                                          <p:spTgt spid="47"/>
                                        </p:tgtEl>
                                        <p:attrNameLst>
                                          <p:attrName>ppt_w</p:attrName>
                                        </p:attrNameLst>
                                      </p:cBhvr>
                                      <p:tavLst>
                                        <p:tav tm="0">
                                          <p:val>
                                            <p:fltVal val="0"/>
                                          </p:val>
                                        </p:tav>
                                        <p:tav tm="100000">
                                          <p:val>
                                            <p:strVal val="#ppt_w"/>
                                          </p:val>
                                        </p:tav>
                                      </p:tavLst>
                                    </p:anim>
                                    <p:anim calcmode="lin" valueType="num">
                                      <p:cBhvr>
                                        <p:cTn id="11" dur="500" fill="hold"/>
                                        <p:tgtEl>
                                          <p:spTgt spid="47"/>
                                        </p:tgtEl>
                                        <p:attrNameLst>
                                          <p:attrName>ppt_h</p:attrName>
                                        </p:attrNameLst>
                                      </p:cBhvr>
                                      <p:tavLst>
                                        <p:tav tm="0">
                                          <p:val>
                                            <p:fltVal val="0"/>
                                          </p:val>
                                        </p:tav>
                                        <p:tav tm="100000">
                                          <p:val>
                                            <p:strVal val="#ppt_h"/>
                                          </p:val>
                                        </p:tav>
                                      </p:tavLst>
                                    </p:anim>
                                    <p:animEffect transition="in" filter="fade">
                                      <p:cBhvr>
                                        <p:cTn id="12" dur="500"/>
                                        <p:tgtEl>
                                          <p:spTgt spid="47"/>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42" presetClass="path" presetSubtype="0" decel="100000" fill="hold" grpId="1" nodeType="withEffect">
                                  <p:stCondLst>
                                    <p:cond delay="100"/>
                                  </p:stCondLst>
                                  <p:childTnLst>
                                    <p:animMotion origin="layout" path="M -4.24452E-7 4.95313E-6 L -4.24452E-7 0.04351 " pathEditMode="relative" rAng="0" ptsTypes="AA">
                                      <p:cBhvr>
                                        <p:cTn id="17" dur="500" spd="-100000" fill="hold"/>
                                        <p:tgtEl>
                                          <p:spTgt spid="45"/>
                                        </p:tgtEl>
                                        <p:attrNameLst>
                                          <p:attrName>ppt_x</p:attrName>
                                          <p:attrName>ppt_y</p:attrName>
                                        </p:attrNameLst>
                                      </p:cBhvr>
                                      <p:rCtr x="0" y="2176"/>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250"/>
                                  </p:stCondLst>
                                  <p:childTnLst>
                                    <p:set>
                                      <p:cBhvr>
                                        <p:cTn id="29" dur="1" fill="hold">
                                          <p:stCondLst>
                                            <p:cond delay="0"/>
                                          </p:stCondLst>
                                        </p:cTn>
                                        <p:tgtEl>
                                          <p:spTgt spid="3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par>
                          <p:cTn id="34" fill="hold">
                            <p:stCondLst>
                              <p:cond delay="0"/>
                            </p:stCondLst>
                            <p:childTnLst>
                              <p:par>
                                <p:cTn id="35" presetID="10" presetClass="entr" presetSubtype="0" fill="hold" grpId="0" nodeType="afterEffect">
                                  <p:stCondLst>
                                    <p:cond delay="1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par>
                          <p:cTn id="38" fill="hold">
                            <p:stCondLst>
                              <p:cond delay="600"/>
                            </p:stCondLst>
                            <p:childTnLst>
                              <p:par>
                                <p:cTn id="39" presetID="10" presetClass="entr" presetSubtype="0" fill="hold" grpId="0" nodeType="afterEffect">
                                  <p:stCondLst>
                                    <p:cond delay="15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par>
                          <p:cTn id="52" fill="hold">
                            <p:stCondLst>
                              <p:cond delay="500"/>
                            </p:stCondLst>
                            <p:childTnLst>
                              <p:par>
                                <p:cTn id="53" presetID="10" presetClass="entr" presetSubtype="0" fill="hold" grpId="0" nodeType="afterEffect">
                                  <p:stCondLst>
                                    <p:cond delay="10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childTnLst>
                          </p:cTn>
                        </p:par>
                        <p:par>
                          <p:cTn id="61" fill="hold">
                            <p:stCondLst>
                              <p:cond delay="500"/>
                            </p:stCondLst>
                            <p:childTnLst>
                              <p:par>
                                <p:cTn id="62" presetID="10" presetClass="entr" presetSubtype="0" fill="hold" grpId="0" nodeType="afterEffect">
                                  <p:stCondLst>
                                    <p:cond delay="10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par>
                          <p:cTn id="70" fill="hold">
                            <p:stCondLst>
                              <p:cond delay="500"/>
                            </p:stCondLst>
                            <p:childTnLst>
                              <p:par>
                                <p:cTn id="71" presetID="10" presetClass="entr" presetSubtype="0" fill="hold" grpId="0" nodeType="afterEffect">
                                  <p:stCondLst>
                                    <p:cond delay="10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par>
                          <p:cTn id="74" fill="hold">
                            <p:stCondLst>
                              <p:cond delay="1100"/>
                            </p:stCondLst>
                            <p:childTnLst>
                              <p:par>
                                <p:cTn id="75" presetID="10" presetClass="entr" presetSubtype="0" fill="hold" grpId="0" nodeType="afterEffect">
                                  <p:stCondLst>
                                    <p:cond delay="15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childTnLst>
                          </p:cTn>
                        </p:par>
                        <p:par>
                          <p:cTn id="78" fill="hold">
                            <p:stCondLst>
                              <p:cond delay="1750"/>
                            </p:stCondLst>
                            <p:childTnLst>
                              <p:par>
                                <p:cTn id="79" presetID="10" presetClass="entr" presetSubtype="0" fill="hold" grpId="0" nodeType="after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childTnLst>
                                </p:cTn>
                              </p:par>
                            </p:childTnLst>
                          </p:cTn>
                        </p:par>
                        <p:par>
                          <p:cTn id="82" fill="hold">
                            <p:stCondLst>
                              <p:cond delay="2250"/>
                            </p:stCondLst>
                            <p:childTnLst>
                              <p:par>
                                <p:cTn id="83" presetID="10" presetClass="entr" presetSubtype="0" fill="hold" grpId="0" nodeType="afterEffect">
                                  <p:stCondLst>
                                    <p:cond delay="25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par>
                          <p:cTn id="91" fill="hold">
                            <p:stCondLst>
                              <p:cond delay="500"/>
                            </p:stCondLst>
                            <p:childTnLst>
                              <p:par>
                                <p:cTn id="92" presetID="10" presetClass="entr" presetSubtype="0" fill="hold" grpId="0" nodeType="afterEffect">
                                  <p:stCondLst>
                                    <p:cond delay="10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childTnLst>
                          </p:cTn>
                        </p:par>
                        <p:par>
                          <p:cTn id="95" fill="hold">
                            <p:stCondLst>
                              <p:cond delay="1100"/>
                            </p:stCondLst>
                            <p:childTnLst>
                              <p:par>
                                <p:cTn id="96" presetID="10" presetClass="entr" presetSubtype="0" fill="hold" grpId="0" nodeType="afterEffect">
                                  <p:stCondLst>
                                    <p:cond delay="15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childTnLst>
                          </p:cTn>
                        </p:par>
                        <p:par>
                          <p:cTn id="99" fill="hold">
                            <p:stCondLst>
                              <p:cond delay="1750"/>
                            </p:stCondLst>
                            <p:childTnLst>
                              <p:par>
                                <p:cTn id="100" presetID="10" presetClass="entr" presetSubtype="0" fill="hold" grpId="0" nodeType="afterEffect">
                                  <p:stCondLst>
                                    <p:cond delay="20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250"/>
                                        <p:tgtEl>
                                          <p:spTgt spid="27"/>
                                        </p:tgtEl>
                                      </p:cBhvr>
                                    </p:animEffect>
                                  </p:childTnLst>
                                </p:cTn>
                              </p:par>
                            </p:childTnLst>
                          </p:cTn>
                        </p:par>
                        <p:par>
                          <p:cTn id="108" fill="hold">
                            <p:stCondLst>
                              <p:cond delay="250"/>
                            </p:stCondLst>
                            <p:childTnLst>
                              <p:par>
                                <p:cTn id="109" presetID="10" presetClass="entr" presetSubtype="0" fill="hold" grpId="0" nodeType="afterEffect">
                                  <p:stCondLst>
                                    <p:cond delay="100"/>
                                  </p:stCondLst>
                                  <p:childTnLst>
                                    <p:set>
                                      <p:cBhvr>
                                        <p:cTn id="110" dur="1" fill="hold">
                                          <p:stCondLst>
                                            <p:cond delay="0"/>
                                          </p:stCondLst>
                                        </p:cTn>
                                        <p:tgtEl>
                                          <p:spTgt spid="33"/>
                                        </p:tgtEl>
                                        <p:attrNameLst>
                                          <p:attrName>style.visibility</p:attrName>
                                        </p:attrNameLst>
                                      </p:cBhvr>
                                      <p:to>
                                        <p:strVal val="visible"/>
                                      </p:to>
                                    </p:set>
                                    <p:animEffect transition="in" filter="fade">
                                      <p:cBhvr>
                                        <p:cTn id="111" dur="250"/>
                                        <p:tgtEl>
                                          <p:spTgt spid="33"/>
                                        </p:tgtEl>
                                      </p:cBhvr>
                                    </p:animEffect>
                                  </p:childTnLst>
                                </p:cTn>
                              </p:par>
                            </p:childTnLst>
                          </p:cTn>
                        </p:par>
                        <p:par>
                          <p:cTn id="112" fill="hold">
                            <p:stCondLst>
                              <p:cond delay="600"/>
                            </p:stCondLst>
                            <p:childTnLst>
                              <p:par>
                                <p:cTn id="113" presetID="10" presetClass="entr" presetSubtype="0" fill="hold" grpId="0" nodeType="afterEffect">
                                  <p:stCondLst>
                                    <p:cond delay="150"/>
                                  </p:stCondLst>
                                  <p:childTnLst>
                                    <p:set>
                                      <p:cBhvr>
                                        <p:cTn id="114" dur="1" fill="hold">
                                          <p:stCondLst>
                                            <p:cond delay="0"/>
                                          </p:stCondLst>
                                        </p:cTn>
                                        <p:tgtEl>
                                          <p:spTgt spid="18"/>
                                        </p:tgtEl>
                                        <p:attrNameLst>
                                          <p:attrName>style.visibility</p:attrName>
                                        </p:attrNameLst>
                                      </p:cBhvr>
                                      <p:to>
                                        <p:strVal val="visible"/>
                                      </p:to>
                                    </p:set>
                                    <p:animEffect transition="in" filter="fade">
                                      <p:cBhvr>
                                        <p:cTn id="115" dur="250"/>
                                        <p:tgtEl>
                                          <p:spTgt spid="18"/>
                                        </p:tgtEl>
                                      </p:cBhvr>
                                    </p:animEffect>
                                  </p:childTnLst>
                                </p:cTn>
                              </p:par>
                            </p:childTnLst>
                          </p:cTn>
                        </p:par>
                        <p:par>
                          <p:cTn id="116" fill="hold">
                            <p:stCondLst>
                              <p:cond delay="1000"/>
                            </p:stCondLst>
                            <p:childTnLst>
                              <p:par>
                                <p:cTn id="117" presetID="10" presetClass="entr" presetSubtype="0" fill="hold" grpId="0" nodeType="afterEffect">
                                  <p:stCondLst>
                                    <p:cond delay="200"/>
                                  </p:stCondLst>
                                  <p:childTnLst>
                                    <p:set>
                                      <p:cBhvr>
                                        <p:cTn id="118" dur="1" fill="hold">
                                          <p:stCondLst>
                                            <p:cond delay="0"/>
                                          </p:stCondLst>
                                        </p:cTn>
                                        <p:tgtEl>
                                          <p:spTgt spid="26"/>
                                        </p:tgtEl>
                                        <p:attrNameLst>
                                          <p:attrName>style.visibility</p:attrName>
                                        </p:attrNameLst>
                                      </p:cBhvr>
                                      <p:to>
                                        <p:strVal val="visible"/>
                                      </p:to>
                                    </p:set>
                                    <p:animEffect transition="in" filter="fade">
                                      <p:cBhvr>
                                        <p:cTn id="119" dur="250"/>
                                        <p:tgtEl>
                                          <p:spTgt spid="26"/>
                                        </p:tgtEl>
                                      </p:cBhvr>
                                    </p:animEffect>
                                  </p:childTnLst>
                                </p:cTn>
                              </p:par>
                            </p:childTnLst>
                          </p:cTn>
                        </p:par>
                        <p:par>
                          <p:cTn id="120" fill="hold">
                            <p:stCondLst>
                              <p:cond delay="1450"/>
                            </p:stCondLst>
                            <p:childTnLst>
                              <p:par>
                                <p:cTn id="121" presetID="10" presetClass="entr" presetSubtype="0" fill="hold" grpId="0" nodeType="afterEffect">
                                  <p:stCondLst>
                                    <p:cond delay="250"/>
                                  </p:stCondLst>
                                  <p:childTnLst>
                                    <p:set>
                                      <p:cBhvr>
                                        <p:cTn id="122" dur="1" fill="hold">
                                          <p:stCondLst>
                                            <p:cond delay="0"/>
                                          </p:stCondLst>
                                        </p:cTn>
                                        <p:tgtEl>
                                          <p:spTgt spid="36"/>
                                        </p:tgtEl>
                                        <p:attrNameLst>
                                          <p:attrName>style.visibility</p:attrName>
                                        </p:attrNameLst>
                                      </p:cBhvr>
                                      <p:to>
                                        <p:strVal val="visible"/>
                                      </p:to>
                                    </p:set>
                                    <p:animEffect transition="in" filter="fade">
                                      <p:cBhvr>
                                        <p:cTn id="123" dur="250"/>
                                        <p:tgtEl>
                                          <p:spTgt spid="36"/>
                                        </p:tgtEl>
                                      </p:cBhvr>
                                    </p:animEffect>
                                  </p:childTnLst>
                                </p:cTn>
                              </p:par>
                            </p:childTnLst>
                          </p:cTn>
                        </p:par>
                        <p:par>
                          <p:cTn id="124" fill="hold">
                            <p:stCondLst>
                              <p:cond delay="1950"/>
                            </p:stCondLst>
                            <p:childTnLst>
                              <p:par>
                                <p:cTn id="125" presetID="10" presetClass="entr" presetSubtype="0" fill="hold" grpId="0" nodeType="afterEffect">
                                  <p:stCondLst>
                                    <p:cond delay="300"/>
                                  </p:stCondLst>
                                  <p:childTnLst>
                                    <p:set>
                                      <p:cBhvr>
                                        <p:cTn id="126" dur="1" fill="hold">
                                          <p:stCondLst>
                                            <p:cond delay="0"/>
                                          </p:stCondLst>
                                        </p:cTn>
                                        <p:tgtEl>
                                          <p:spTgt spid="16"/>
                                        </p:tgtEl>
                                        <p:attrNameLst>
                                          <p:attrName>style.visibility</p:attrName>
                                        </p:attrNameLst>
                                      </p:cBhvr>
                                      <p:to>
                                        <p:strVal val="visible"/>
                                      </p:to>
                                    </p:set>
                                    <p:animEffect transition="in" filter="fade">
                                      <p:cBhvr>
                                        <p:cTn id="127" dur="250"/>
                                        <p:tgtEl>
                                          <p:spTgt spid="16"/>
                                        </p:tgtEl>
                                      </p:cBhvr>
                                    </p:animEffect>
                                  </p:childTnLst>
                                </p:cTn>
                              </p:par>
                            </p:childTnLst>
                          </p:cTn>
                        </p:par>
                        <p:par>
                          <p:cTn id="128" fill="hold">
                            <p:stCondLst>
                              <p:cond delay="2500"/>
                            </p:stCondLst>
                            <p:childTnLst>
                              <p:par>
                                <p:cTn id="129" presetID="10" presetClass="entr" presetSubtype="0" fill="hold" grpId="0" nodeType="afterEffect">
                                  <p:stCondLst>
                                    <p:cond delay="350"/>
                                  </p:stCondLst>
                                  <p:childTnLst>
                                    <p:set>
                                      <p:cBhvr>
                                        <p:cTn id="130" dur="1" fill="hold">
                                          <p:stCondLst>
                                            <p:cond delay="0"/>
                                          </p:stCondLst>
                                        </p:cTn>
                                        <p:tgtEl>
                                          <p:spTgt spid="24"/>
                                        </p:tgtEl>
                                        <p:attrNameLst>
                                          <p:attrName>style.visibility</p:attrName>
                                        </p:attrNameLst>
                                      </p:cBhvr>
                                      <p:to>
                                        <p:strVal val="visible"/>
                                      </p:to>
                                    </p:set>
                                    <p:animEffect transition="in" filter="fade">
                                      <p:cBhvr>
                                        <p:cTn id="131" dur="250"/>
                                        <p:tgtEl>
                                          <p:spTgt spid="24"/>
                                        </p:tgtEl>
                                      </p:cBhvr>
                                    </p:animEffect>
                                  </p:childTnLst>
                                </p:cTn>
                              </p:par>
                            </p:childTnLst>
                          </p:cTn>
                        </p:par>
                        <p:par>
                          <p:cTn id="132" fill="hold">
                            <p:stCondLst>
                              <p:cond delay="3100"/>
                            </p:stCondLst>
                            <p:childTnLst>
                              <p:par>
                                <p:cTn id="133" presetID="10" presetClass="entr" presetSubtype="0" fill="hold" grpId="0" nodeType="afterEffect">
                                  <p:stCondLst>
                                    <p:cond delay="400"/>
                                  </p:stCondLst>
                                  <p:childTnLst>
                                    <p:set>
                                      <p:cBhvr>
                                        <p:cTn id="134" dur="1" fill="hold">
                                          <p:stCondLst>
                                            <p:cond delay="0"/>
                                          </p:stCondLst>
                                        </p:cTn>
                                        <p:tgtEl>
                                          <p:spTgt spid="31"/>
                                        </p:tgtEl>
                                        <p:attrNameLst>
                                          <p:attrName>style.visibility</p:attrName>
                                        </p:attrNameLst>
                                      </p:cBhvr>
                                      <p:to>
                                        <p:strVal val="visible"/>
                                      </p:to>
                                    </p:set>
                                    <p:animEffect transition="in" filter="fade">
                                      <p:cBhvr>
                                        <p:cTn id="135" dur="250"/>
                                        <p:tgtEl>
                                          <p:spTgt spid="31"/>
                                        </p:tgtEl>
                                      </p:cBhvr>
                                    </p:animEffect>
                                  </p:childTnLst>
                                </p:cTn>
                              </p:par>
                            </p:childTnLst>
                          </p:cTn>
                        </p:par>
                        <p:par>
                          <p:cTn id="136" fill="hold">
                            <p:stCondLst>
                              <p:cond delay="3750"/>
                            </p:stCondLst>
                            <p:childTnLst>
                              <p:par>
                                <p:cTn id="137" presetID="10" presetClass="entr" presetSubtype="0" fill="hold" grpId="0" nodeType="afterEffect">
                                  <p:stCondLst>
                                    <p:cond delay="500"/>
                                  </p:stCondLst>
                                  <p:childTnLst>
                                    <p:set>
                                      <p:cBhvr>
                                        <p:cTn id="138" dur="1" fill="hold">
                                          <p:stCondLst>
                                            <p:cond delay="0"/>
                                          </p:stCondLst>
                                        </p:cTn>
                                        <p:tgtEl>
                                          <p:spTgt spid="28"/>
                                        </p:tgtEl>
                                        <p:attrNameLst>
                                          <p:attrName>style.visibility</p:attrName>
                                        </p:attrNameLst>
                                      </p:cBhvr>
                                      <p:to>
                                        <p:strVal val="visible"/>
                                      </p:to>
                                    </p:set>
                                    <p:animEffect transition="in" filter="fade">
                                      <p:cBhvr>
                                        <p:cTn id="139"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71" grpId="0"/>
      <p:bldP spid="4" grpId="0"/>
      <p:bldP spid="15" grpId="0"/>
      <p:bldP spid="16"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5" grpId="0"/>
      <p:bldP spid="39" grpId="0"/>
      <p:bldP spid="45" grpId="0"/>
      <p:bldP spid="45" grpId="1"/>
      <p:bldP spid="4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Function Timeouts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50</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4524315"/>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Default timeout of 5 minutes</a:t>
            </a:r>
          </a:p>
          <a:p>
            <a:pPr marL="685800" indent="-685800">
              <a:buFont typeface="Arial" panose="020B0604020202020204" pitchFamily="34" charset="0"/>
              <a:buChar char="•"/>
            </a:pPr>
            <a:r>
              <a:rPr lang="en-US" sz="7200" dirty="0">
                <a:solidFill>
                  <a:schemeClr val="tx2"/>
                </a:solidFill>
              </a:rPr>
              <a:t>Maximum timeout of 10 minutes</a:t>
            </a:r>
          </a:p>
          <a:p>
            <a:pPr marL="685800" indent="-685800">
              <a:buFont typeface="Arial" panose="020B0604020202020204" pitchFamily="34" charset="0"/>
              <a:buChar char="•"/>
            </a:pPr>
            <a:r>
              <a:rPr lang="en-US" sz="7200" dirty="0">
                <a:solidFill>
                  <a:schemeClr val="tx2"/>
                </a:solidFill>
              </a:rPr>
              <a:t>For longer running functions use the App Service Plan and/or Durable Functions</a:t>
            </a:r>
          </a:p>
        </p:txBody>
      </p:sp>
    </p:spTree>
    <p:extLst>
      <p:ext uri="{BB962C8B-B14F-4D97-AF65-F5344CB8AC3E}">
        <p14:creationId xmlns:p14="http://schemas.microsoft.com/office/powerpoint/2010/main" val="2205432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The absolute minimum best practices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51</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3416320"/>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Functions </a:t>
            </a:r>
            <a:r>
              <a:rPr lang="en-US" sz="7200" i="1" dirty="0">
                <a:solidFill>
                  <a:schemeClr val="tx2"/>
                </a:solidFill>
              </a:rPr>
              <a:t>should</a:t>
            </a:r>
            <a:r>
              <a:rPr lang="en-US" sz="7200" dirty="0">
                <a:solidFill>
                  <a:schemeClr val="tx2"/>
                </a:solidFill>
              </a:rPr>
              <a:t> do one thing</a:t>
            </a:r>
          </a:p>
          <a:p>
            <a:pPr marL="685800" indent="-685800">
              <a:buFont typeface="Arial" panose="020B0604020202020204" pitchFamily="34" charset="0"/>
              <a:buChar char="•"/>
            </a:pPr>
            <a:r>
              <a:rPr lang="en-US" sz="7200" dirty="0">
                <a:solidFill>
                  <a:schemeClr val="tx2"/>
                </a:solidFill>
              </a:rPr>
              <a:t>Functions </a:t>
            </a:r>
            <a:r>
              <a:rPr lang="en-US" sz="7200" i="1" dirty="0">
                <a:solidFill>
                  <a:schemeClr val="tx2"/>
                </a:solidFill>
              </a:rPr>
              <a:t>should</a:t>
            </a:r>
            <a:r>
              <a:rPr lang="en-US" sz="7200" dirty="0">
                <a:solidFill>
                  <a:schemeClr val="tx2"/>
                </a:solidFill>
              </a:rPr>
              <a:t> be idempotent</a:t>
            </a:r>
          </a:p>
          <a:p>
            <a:pPr marL="685800" indent="-685800">
              <a:buFont typeface="Arial" panose="020B0604020202020204" pitchFamily="34" charset="0"/>
              <a:buChar char="•"/>
            </a:pPr>
            <a:r>
              <a:rPr lang="en-US" sz="7200" dirty="0">
                <a:solidFill>
                  <a:schemeClr val="tx2"/>
                </a:solidFill>
              </a:rPr>
              <a:t>Functions </a:t>
            </a:r>
            <a:r>
              <a:rPr lang="en-US" sz="7200" i="1" dirty="0">
                <a:solidFill>
                  <a:schemeClr val="tx2"/>
                </a:solidFill>
              </a:rPr>
              <a:t>should</a:t>
            </a:r>
            <a:r>
              <a:rPr lang="en-US" sz="7200" dirty="0">
                <a:solidFill>
                  <a:schemeClr val="tx2"/>
                </a:solidFill>
              </a:rPr>
              <a:t> finish as quickly as possible</a:t>
            </a:r>
          </a:p>
        </p:txBody>
      </p:sp>
    </p:spTree>
    <p:extLst>
      <p:ext uri="{BB962C8B-B14F-4D97-AF65-F5344CB8AC3E}">
        <p14:creationId xmlns:p14="http://schemas.microsoft.com/office/powerpoint/2010/main" val="3797610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General Best Practices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52</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1200329"/>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Avoid long running functions</a:t>
            </a:r>
          </a:p>
        </p:txBody>
      </p:sp>
    </p:spTree>
    <p:extLst>
      <p:ext uri="{BB962C8B-B14F-4D97-AF65-F5344CB8AC3E}">
        <p14:creationId xmlns:p14="http://schemas.microsoft.com/office/powerpoint/2010/main" val="3485123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General Best Practices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53</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2308324"/>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Avoid long running functions</a:t>
            </a:r>
          </a:p>
          <a:p>
            <a:pPr marL="685800" indent="-685800">
              <a:buFont typeface="Arial" panose="020B0604020202020204" pitchFamily="34" charset="0"/>
              <a:buChar char="•"/>
            </a:pPr>
            <a:r>
              <a:rPr lang="en-US" sz="7200" dirty="0">
                <a:solidFill>
                  <a:schemeClr val="tx2"/>
                </a:solidFill>
              </a:rPr>
              <a:t>Cross function communication</a:t>
            </a:r>
          </a:p>
        </p:txBody>
      </p:sp>
    </p:spTree>
    <p:extLst>
      <p:ext uri="{BB962C8B-B14F-4D97-AF65-F5344CB8AC3E}">
        <p14:creationId xmlns:p14="http://schemas.microsoft.com/office/powerpoint/2010/main" val="578956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General Best Practices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54</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3416320"/>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Avoid long running functions</a:t>
            </a:r>
          </a:p>
          <a:p>
            <a:pPr marL="685800" indent="-685800">
              <a:buFont typeface="Arial" panose="020B0604020202020204" pitchFamily="34" charset="0"/>
              <a:buChar char="•"/>
            </a:pPr>
            <a:r>
              <a:rPr lang="en-US" sz="7200" dirty="0">
                <a:solidFill>
                  <a:schemeClr val="tx2"/>
                </a:solidFill>
              </a:rPr>
              <a:t>Cross function communication</a:t>
            </a:r>
          </a:p>
          <a:p>
            <a:pPr marL="685800" indent="-685800">
              <a:buFont typeface="Arial" panose="020B0604020202020204" pitchFamily="34" charset="0"/>
              <a:buChar char="•"/>
            </a:pPr>
            <a:r>
              <a:rPr lang="en-US" sz="7200" dirty="0">
                <a:solidFill>
                  <a:schemeClr val="tx2"/>
                </a:solidFill>
              </a:rPr>
              <a:t>Write functions to be stateless</a:t>
            </a:r>
          </a:p>
        </p:txBody>
      </p:sp>
    </p:spTree>
    <p:extLst>
      <p:ext uri="{BB962C8B-B14F-4D97-AF65-F5344CB8AC3E}">
        <p14:creationId xmlns:p14="http://schemas.microsoft.com/office/powerpoint/2010/main" val="1458711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General Best Practices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55</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4524315"/>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Avoid long running functions</a:t>
            </a:r>
          </a:p>
          <a:p>
            <a:pPr marL="685800" indent="-685800">
              <a:buFont typeface="Arial" panose="020B0604020202020204" pitchFamily="34" charset="0"/>
              <a:buChar char="•"/>
            </a:pPr>
            <a:r>
              <a:rPr lang="en-US" sz="7200" dirty="0">
                <a:solidFill>
                  <a:schemeClr val="tx2"/>
                </a:solidFill>
              </a:rPr>
              <a:t>Cross function communication</a:t>
            </a:r>
          </a:p>
          <a:p>
            <a:pPr marL="685800" indent="-685800">
              <a:buFont typeface="Arial" panose="020B0604020202020204" pitchFamily="34" charset="0"/>
              <a:buChar char="•"/>
            </a:pPr>
            <a:r>
              <a:rPr lang="en-US" sz="7200" dirty="0">
                <a:solidFill>
                  <a:schemeClr val="tx2"/>
                </a:solidFill>
              </a:rPr>
              <a:t>Write functions to be stateless</a:t>
            </a:r>
          </a:p>
          <a:p>
            <a:pPr marL="685800" indent="-685800">
              <a:buFont typeface="Arial" panose="020B0604020202020204" pitchFamily="34" charset="0"/>
              <a:buChar char="•"/>
            </a:pPr>
            <a:r>
              <a:rPr lang="en-US" sz="7200" dirty="0">
                <a:solidFill>
                  <a:schemeClr val="tx2"/>
                </a:solidFill>
              </a:rPr>
              <a:t>Write defensive functions</a:t>
            </a:r>
          </a:p>
        </p:txBody>
      </p:sp>
    </p:spTree>
    <p:extLst>
      <p:ext uri="{BB962C8B-B14F-4D97-AF65-F5344CB8AC3E}">
        <p14:creationId xmlns:p14="http://schemas.microsoft.com/office/powerpoint/2010/main" val="2578696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Scalability Best Practices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56</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2308324"/>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Do not mix test and production code in the same function app</a:t>
            </a:r>
          </a:p>
        </p:txBody>
      </p:sp>
    </p:spTree>
    <p:extLst>
      <p:ext uri="{BB962C8B-B14F-4D97-AF65-F5344CB8AC3E}">
        <p14:creationId xmlns:p14="http://schemas.microsoft.com/office/powerpoint/2010/main" val="4072165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Scalability Best Practices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57</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3416320"/>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Do not mix test and production code in the same function app</a:t>
            </a:r>
          </a:p>
          <a:p>
            <a:pPr marL="685800" indent="-685800">
              <a:buFont typeface="Arial" panose="020B0604020202020204" pitchFamily="34" charset="0"/>
              <a:buChar char="•"/>
            </a:pPr>
            <a:r>
              <a:rPr lang="en-US" sz="7200" dirty="0">
                <a:solidFill>
                  <a:schemeClr val="tx2"/>
                </a:solidFill>
              </a:rPr>
              <a:t>Use </a:t>
            </a:r>
            <a:r>
              <a:rPr lang="en-US" sz="7200" dirty="0" err="1">
                <a:solidFill>
                  <a:schemeClr val="tx2"/>
                </a:solidFill>
              </a:rPr>
              <a:t>async</a:t>
            </a:r>
            <a:r>
              <a:rPr lang="en-US" sz="7200" dirty="0">
                <a:solidFill>
                  <a:schemeClr val="tx2"/>
                </a:solidFill>
              </a:rPr>
              <a:t> code but avoid blocking calls</a:t>
            </a:r>
          </a:p>
        </p:txBody>
      </p:sp>
    </p:spTree>
    <p:extLst>
      <p:ext uri="{BB962C8B-B14F-4D97-AF65-F5344CB8AC3E}">
        <p14:creationId xmlns:p14="http://schemas.microsoft.com/office/powerpoint/2010/main" val="2389696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Scalability Best Practices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58</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4524315"/>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Do not mix test and production code in the same function app</a:t>
            </a:r>
          </a:p>
          <a:p>
            <a:pPr marL="685800" indent="-685800">
              <a:buFont typeface="Arial" panose="020B0604020202020204" pitchFamily="34" charset="0"/>
              <a:buChar char="•"/>
            </a:pPr>
            <a:r>
              <a:rPr lang="en-US" sz="7200" dirty="0">
                <a:solidFill>
                  <a:schemeClr val="tx2"/>
                </a:solidFill>
              </a:rPr>
              <a:t>Use </a:t>
            </a:r>
            <a:r>
              <a:rPr lang="en-US" sz="7200" dirty="0" err="1">
                <a:solidFill>
                  <a:schemeClr val="tx2"/>
                </a:solidFill>
              </a:rPr>
              <a:t>async</a:t>
            </a:r>
            <a:r>
              <a:rPr lang="en-US" sz="7200" dirty="0">
                <a:solidFill>
                  <a:schemeClr val="tx2"/>
                </a:solidFill>
              </a:rPr>
              <a:t> code but avoid blocking calls</a:t>
            </a:r>
          </a:p>
          <a:p>
            <a:pPr marL="685800" indent="-685800">
              <a:buFont typeface="Arial" panose="020B0604020202020204" pitchFamily="34" charset="0"/>
              <a:buChar char="•"/>
            </a:pPr>
            <a:r>
              <a:rPr lang="en-US" sz="7200" dirty="0">
                <a:solidFill>
                  <a:schemeClr val="tx2"/>
                </a:solidFill>
              </a:rPr>
              <a:t>Receive messages in batch whenever possible</a:t>
            </a:r>
          </a:p>
        </p:txBody>
      </p:sp>
    </p:spTree>
    <p:extLst>
      <p:ext uri="{BB962C8B-B14F-4D97-AF65-F5344CB8AC3E}">
        <p14:creationId xmlns:p14="http://schemas.microsoft.com/office/powerpoint/2010/main" val="3524578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Scalability Best Practices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59</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6740307"/>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Do not mix test and production code in the same function app</a:t>
            </a:r>
          </a:p>
          <a:p>
            <a:pPr marL="685800" indent="-685800">
              <a:buFont typeface="Arial" panose="020B0604020202020204" pitchFamily="34" charset="0"/>
              <a:buChar char="•"/>
            </a:pPr>
            <a:r>
              <a:rPr lang="en-US" sz="7200" dirty="0">
                <a:solidFill>
                  <a:schemeClr val="tx2"/>
                </a:solidFill>
              </a:rPr>
              <a:t>Use </a:t>
            </a:r>
            <a:r>
              <a:rPr lang="en-US" sz="7200" dirty="0" err="1">
                <a:solidFill>
                  <a:schemeClr val="tx2"/>
                </a:solidFill>
              </a:rPr>
              <a:t>async</a:t>
            </a:r>
            <a:r>
              <a:rPr lang="en-US" sz="7200" dirty="0">
                <a:solidFill>
                  <a:schemeClr val="tx2"/>
                </a:solidFill>
              </a:rPr>
              <a:t> code but avoid blocking calls</a:t>
            </a:r>
          </a:p>
          <a:p>
            <a:pPr marL="685800" indent="-685800">
              <a:buFont typeface="Arial" panose="020B0604020202020204" pitchFamily="34" charset="0"/>
              <a:buChar char="•"/>
            </a:pPr>
            <a:r>
              <a:rPr lang="en-US" sz="7200" dirty="0">
                <a:solidFill>
                  <a:schemeClr val="tx2"/>
                </a:solidFill>
              </a:rPr>
              <a:t>Receive messages in batch whenever possible</a:t>
            </a:r>
          </a:p>
          <a:p>
            <a:pPr marL="685800" indent="-685800">
              <a:buFont typeface="Arial" panose="020B0604020202020204" pitchFamily="34" charset="0"/>
              <a:buChar char="•"/>
            </a:pPr>
            <a:r>
              <a:rPr lang="en-US" sz="7200" dirty="0">
                <a:solidFill>
                  <a:schemeClr val="tx2"/>
                </a:solidFill>
              </a:rPr>
              <a:t>Configure host behaviors to better handle concurrency</a:t>
            </a:r>
          </a:p>
        </p:txBody>
      </p:sp>
    </p:spTree>
    <p:extLst>
      <p:ext uri="{BB962C8B-B14F-4D97-AF65-F5344CB8AC3E}">
        <p14:creationId xmlns:p14="http://schemas.microsoft.com/office/powerpoint/2010/main" val="1075268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 name="26 Rectángulo redondeado">
            <a:extLst>
              <a:ext uri="{FF2B5EF4-FFF2-40B4-BE49-F238E27FC236}">
                <a16:creationId xmlns:a16="http://schemas.microsoft.com/office/drawing/2014/main" id="{57F27D6A-27E2-4464-965C-2849E3E02F8F}"/>
              </a:ext>
            </a:extLst>
          </p:cNvPr>
          <p:cNvSpPr>
            <a:spLocks noChangeAspect="1"/>
          </p:cNvSpPr>
          <p:nvPr/>
        </p:nvSpPr>
        <p:spPr>
          <a:xfrm>
            <a:off x="9658109" y="4406887"/>
            <a:ext cx="4134481" cy="2616521"/>
          </a:xfrm>
          <a:custGeom>
            <a:avLst/>
            <a:gdLst/>
            <a:ahLst/>
            <a:cxnLst/>
            <a:rect l="l" t="t" r="r" b="b"/>
            <a:pathLst>
              <a:path w="1455402" h="921056">
                <a:moveTo>
                  <a:pt x="0" y="639115"/>
                </a:moveTo>
                <a:cubicBezTo>
                  <a:pt x="0" y="639115"/>
                  <a:pt x="0" y="639116"/>
                  <a:pt x="0" y="639116"/>
                </a:cubicBezTo>
                <a:lnTo>
                  <a:pt x="0" y="639116"/>
                </a:lnTo>
                <a:close/>
                <a:moveTo>
                  <a:pt x="653304" y="0"/>
                </a:moveTo>
                <a:lnTo>
                  <a:pt x="783808" y="0"/>
                </a:lnTo>
                <a:cubicBezTo>
                  <a:pt x="977130" y="0"/>
                  <a:pt x="1133846" y="156717"/>
                  <a:pt x="1133846" y="350038"/>
                </a:cubicBezTo>
                <a:lnTo>
                  <a:pt x="1133126" y="357176"/>
                </a:lnTo>
                <a:lnTo>
                  <a:pt x="1173462" y="357176"/>
                </a:lnTo>
                <a:cubicBezTo>
                  <a:pt x="1329172" y="357176"/>
                  <a:pt x="1455402" y="483405"/>
                  <a:pt x="1455402" y="639116"/>
                </a:cubicBezTo>
                <a:lnTo>
                  <a:pt x="1455400" y="639116"/>
                </a:lnTo>
                <a:cubicBezTo>
                  <a:pt x="1455400" y="794827"/>
                  <a:pt x="1329170" y="921056"/>
                  <a:pt x="1173460" y="921056"/>
                </a:cubicBezTo>
                <a:lnTo>
                  <a:pt x="281940" y="921055"/>
                </a:lnTo>
                <a:cubicBezTo>
                  <a:pt x="126230" y="921055"/>
                  <a:pt x="0" y="794827"/>
                  <a:pt x="0" y="639116"/>
                </a:cubicBezTo>
                <a:cubicBezTo>
                  <a:pt x="0" y="483405"/>
                  <a:pt x="126230" y="357176"/>
                  <a:pt x="281940" y="357176"/>
                </a:cubicBezTo>
                <a:lnTo>
                  <a:pt x="303986" y="357176"/>
                </a:lnTo>
                <a:cubicBezTo>
                  <a:pt x="303290" y="354811"/>
                  <a:pt x="303266" y="352428"/>
                  <a:pt x="303266" y="350038"/>
                </a:cubicBezTo>
                <a:cubicBezTo>
                  <a:pt x="303266" y="156717"/>
                  <a:pt x="459982" y="0"/>
                  <a:pt x="653304" y="0"/>
                </a:cubicBezTo>
                <a:close/>
              </a:path>
            </a:pathLst>
          </a:custGeom>
          <a:solidFill>
            <a:srgbClr val="FFFFFF">
              <a:alpha val="50000"/>
            </a:srgbClr>
          </a:solidFill>
          <a:ln>
            <a:noFill/>
          </a:ln>
          <a:effectLst>
            <a:glow rad="952500">
              <a:schemeClr val="bg1">
                <a:alpha val="3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The evolution of application platforms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6</a:t>
            </a:fld>
            <a:endParaRPr lang="es-SV" dirty="0"/>
          </a:p>
        </p:txBody>
      </p:sp>
      <p:sp>
        <p:nvSpPr>
          <p:cNvPr id="66" name="26 Rectángulo redondeado">
            <a:extLst>
              <a:ext uri="{FF2B5EF4-FFF2-40B4-BE49-F238E27FC236}">
                <a16:creationId xmlns:a16="http://schemas.microsoft.com/office/drawing/2014/main" id="{02FA8510-B12F-4FB1-8F1D-33BD0D2240CA}"/>
              </a:ext>
            </a:extLst>
          </p:cNvPr>
          <p:cNvSpPr>
            <a:spLocks noChangeAspect="1"/>
          </p:cNvSpPr>
          <p:nvPr/>
        </p:nvSpPr>
        <p:spPr>
          <a:xfrm>
            <a:off x="10392594" y="9694109"/>
            <a:ext cx="3290586" cy="2082459"/>
          </a:xfrm>
          <a:custGeom>
            <a:avLst/>
            <a:gdLst/>
            <a:ahLst/>
            <a:cxnLst/>
            <a:rect l="l" t="t" r="r" b="b"/>
            <a:pathLst>
              <a:path w="1455402" h="921056">
                <a:moveTo>
                  <a:pt x="0" y="639115"/>
                </a:moveTo>
                <a:cubicBezTo>
                  <a:pt x="0" y="639115"/>
                  <a:pt x="0" y="639116"/>
                  <a:pt x="0" y="639116"/>
                </a:cubicBezTo>
                <a:lnTo>
                  <a:pt x="0" y="639116"/>
                </a:lnTo>
                <a:close/>
                <a:moveTo>
                  <a:pt x="653304" y="0"/>
                </a:moveTo>
                <a:lnTo>
                  <a:pt x="783808" y="0"/>
                </a:lnTo>
                <a:cubicBezTo>
                  <a:pt x="977130" y="0"/>
                  <a:pt x="1133846" y="156717"/>
                  <a:pt x="1133846" y="350038"/>
                </a:cubicBezTo>
                <a:lnTo>
                  <a:pt x="1133126" y="357176"/>
                </a:lnTo>
                <a:lnTo>
                  <a:pt x="1173462" y="357176"/>
                </a:lnTo>
                <a:cubicBezTo>
                  <a:pt x="1329172" y="357176"/>
                  <a:pt x="1455402" y="483405"/>
                  <a:pt x="1455402" y="639116"/>
                </a:cubicBezTo>
                <a:lnTo>
                  <a:pt x="1455400" y="639116"/>
                </a:lnTo>
                <a:cubicBezTo>
                  <a:pt x="1455400" y="794827"/>
                  <a:pt x="1329170" y="921056"/>
                  <a:pt x="1173460" y="921056"/>
                </a:cubicBezTo>
                <a:lnTo>
                  <a:pt x="281940" y="921055"/>
                </a:lnTo>
                <a:cubicBezTo>
                  <a:pt x="126230" y="921055"/>
                  <a:pt x="0" y="794827"/>
                  <a:pt x="0" y="639116"/>
                </a:cubicBezTo>
                <a:cubicBezTo>
                  <a:pt x="0" y="483405"/>
                  <a:pt x="126230" y="357176"/>
                  <a:pt x="281940" y="357176"/>
                </a:cubicBezTo>
                <a:lnTo>
                  <a:pt x="303986" y="357176"/>
                </a:lnTo>
                <a:cubicBezTo>
                  <a:pt x="303290" y="354811"/>
                  <a:pt x="303266" y="352428"/>
                  <a:pt x="303266" y="350038"/>
                </a:cubicBezTo>
                <a:cubicBezTo>
                  <a:pt x="303266" y="156717"/>
                  <a:pt x="459982" y="0"/>
                  <a:pt x="653304" y="0"/>
                </a:cubicBezTo>
                <a:close/>
              </a:path>
            </a:pathLst>
          </a:custGeom>
          <a:solidFill>
            <a:srgbClr val="FFFFFF">
              <a:alpha val="50000"/>
            </a:srgbClr>
          </a:solidFill>
          <a:ln>
            <a:noFill/>
          </a:ln>
          <a:effectLst>
            <a:glow rad="952500">
              <a:schemeClr val="bg1">
                <a:alpha val="3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7" name="TextBox 36">
            <a:extLst>
              <a:ext uri="{FF2B5EF4-FFF2-40B4-BE49-F238E27FC236}">
                <a16:creationId xmlns:a16="http://schemas.microsoft.com/office/drawing/2014/main" id="{385C2047-C038-42C7-BD97-6DA0AE73A396}"/>
              </a:ext>
            </a:extLst>
          </p:cNvPr>
          <p:cNvSpPr txBox="1"/>
          <p:nvPr/>
        </p:nvSpPr>
        <p:spPr>
          <a:xfrm>
            <a:off x="7962324" y="2035997"/>
            <a:ext cx="7838369" cy="461665"/>
          </a:xfrm>
          <a:prstGeom prst="rect">
            <a:avLst/>
          </a:prstGeom>
          <a:noFill/>
        </p:spPr>
        <p:txBody>
          <a:bodyPr wrap="square" rtlCol="0">
            <a:spAutoFit/>
          </a:bodyPr>
          <a:lstStyle/>
          <a:p>
            <a:pPr algn="ctr"/>
            <a:r>
              <a:rPr lang="en-US" sz="2400" dirty="0">
                <a:solidFill>
                  <a:schemeClr val="bg1"/>
                </a:solidFill>
              </a:rPr>
              <a:t>What is the right </a:t>
            </a:r>
            <a:r>
              <a:rPr lang="en-US" sz="2400" b="1" dirty="0">
                <a:solidFill>
                  <a:schemeClr val="bg1"/>
                </a:solidFill>
              </a:rPr>
              <a:t>size</a:t>
            </a:r>
            <a:r>
              <a:rPr lang="en-US" sz="2400" dirty="0">
                <a:solidFill>
                  <a:schemeClr val="bg1"/>
                </a:solidFill>
              </a:rPr>
              <a:t> of servers for my business needs?</a:t>
            </a:r>
          </a:p>
        </p:txBody>
      </p:sp>
      <p:sp>
        <p:nvSpPr>
          <p:cNvPr id="38" name="TextBox 37">
            <a:extLst>
              <a:ext uri="{FF2B5EF4-FFF2-40B4-BE49-F238E27FC236}">
                <a16:creationId xmlns:a16="http://schemas.microsoft.com/office/drawing/2014/main" id="{905ED093-98BB-4994-9011-21CB55F2A8B2}"/>
              </a:ext>
            </a:extLst>
          </p:cNvPr>
          <p:cNvSpPr txBox="1"/>
          <p:nvPr/>
        </p:nvSpPr>
        <p:spPr>
          <a:xfrm>
            <a:off x="7970010" y="2528177"/>
            <a:ext cx="7838369" cy="461665"/>
          </a:xfrm>
          <a:prstGeom prst="rect">
            <a:avLst/>
          </a:prstGeom>
          <a:noFill/>
        </p:spPr>
        <p:txBody>
          <a:bodyPr wrap="square" rtlCol="0">
            <a:spAutoFit/>
          </a:bodyPr>
          <a:lstStyle/>
          <a:p>
            <a:pPr algn="ctr"/>
            <a:r>
              <a:rPr lang="en-US" sz="2400" dirty="0">
                <a:solidFill>
                  <a:schemeClr val="bg1"/>
                </a:solidFill>
              </a:rPr>
              <a:t>How can I increase </a:t>
            </a:r>
            <a:r>
              <a:rPr lang="en-US" sz="2400" b="1" dirty="0">
                <a:solidFill>
                  <a:schemeClr val="bg1"/>
                </a:solidFill>
              </a:rPr>
              <a:t>server</a:t>
            </a:r>
            <a:r>
              <a:rPr lang="en-US" sz="2400" dirty="0">
                <a:solidFill>
                  <a:schemeClr val="bg1"/>
                </a:solidFill>
              </a:rPr>
              <a:t> utilization?</a:t>
            </a:r>
          </a:p>
        </p:txBody>
      </p:sp>
      <p:sp>
        <p:nvSpPr>
          <p:cNvPr id="39" name="TextBox 38">
            <a:extLst>
              <a:ext uri="{FF2B5EF4-FFF2-40B4-BE49-F238E27FC236}">
                <a16:creationId xmlns:a16="http://schemas.microsoft.com/office/drawing/2014/main" id="{8600AB07-30E0-4B3A-9B89-B5F826CD5F13}"/>
              </a:ext>
            </a:extLst>
          </p:cNvPr>
          <p:cNvSpPr txBox="1"/>
          <p:nvPr/>
        </p:nvSpPr>
        <p:spPr>
          <a:xfrm>
            <a:off x="7960044" y="3051021"/>
            <a:ext cx="7838369" cy="461665"/>
          </a:xfrm>
          <a:prstGeom prst="rect">
            <a:avLst/>
          </a:prstGeom>
          <a:noFill/>
        </p:spPr>
        <p:txBody>
          <a:bodyPr wrap="square" rtlCol="0">
            <a:spAutoFit/>
          </a:bodyPr>
          <a:lstStyle/>
          <a:p>
            <a:pPr algn="ctr"/>
            <a:r>
              <a:rPr lang="en-US" sz="2400" dirty="0">
                <a:solidFill>
                  <a:schemeClr val="bg1"/>
                </a:solidFill>
              </a:rPr>
              <a:t>How many </a:t>
            </a:r>
            <a:r>
              <a:rPr lang="en-US" sz="2400" b="1" dirty="0">
                <a:solidFill>
                  <a:schemeClr val="bg1"/>
                </a:solidFill>
              </a:rPr>
              <a:t>servers</a:t>
            </a:r>
            <a:r>
              <a:rPr lang="en-US" sz="2400" dirty="0">
                <a:solidFill>
                  <a:schemeClr val="bg1"/>
                </a:solidFill>
              </a:rPr>
              <a:t> do I need?</a:t>
            </a:r>
          </a:p>
        </p:txBody>
      </p:sp>
      <p:sp>
        <p:nvSpPr>
          <p:cNvPr id="40" name="TextBox 39">
            <a:extLst>
              <a:ext uri="{FF2B5EF4-FFF2-40B4-BE49-F238E27FC236}">
                <a16:creationId xmlns:a16="http://schemas.microsoft.com/office/drawing/2014/main" id="{4AE85585-EF54-453D-8B59-94C03DF58084}"/>
              </a:ext>
            </a:extLst>
          </p:cNvPr>
          <p:cNvSpPr txBox="1"/>
          <p:nvPr/>
        </p:nvSpPr>
        <p:spPr>
          <a:xfrm>
            <a:off x="7962323" y="3543351"/>
            <a:ext cx="7838369" cy="461665"/>
          </a:xfrm>
          <a:prstGeom prst="rect">
            <a:avLst/>
          </a:prstGeom>
          <a:noFill/>
        </p:spPr>
        <p:txBody>
          <a:bodyPr wrap="square" rtlCol="0">
            <a:spAutoFit/>
          </a:bodyPr>
          <a:lstStyle/>
          <a:p>
            <a:pPr algn="ctr"/>
            <a:r>
              <a:rPr lang="en-US" sz="2400" dirty="0">
                <a:solidFill>
                  <a:schemeClr val="bg1"/>
                </a:solidFill>
              </a:rPr>
              <a:t>How can I </a:t>
            </a:r>
            <a:r>
              <a:rPr lang="en-US" sz="2400" b="1" dirty="0">
                <a:solidFill>
                  <a:schemeClr val="bg1"/>
                </a:solidFill>
              </a:rPr>
              <a:t>scale</a:t>
            </a:r>
            <a:r>
              <a:rPr lang="en-US" sz="2400" dirty="0">
                <a:solidFill>
                  <a:schemeClr val="bg1"/>
                </a:solidFill>
              </a:rPr>
              <a:t> my application?</a:t>
            </a:r>
          </a:p>
        </p:txBody>
      </p:sp>
      <p:sp>
        <p:nvSpPr>
          <p:cNvPr id="41" name="TextBox 40">
            <a:extLst>
              <a:ext uri="{FF2B5EF4-FFF2-40B4-BE49-F238E27FC236}">
                <a16:creationId xmlns:a16="http://schemas.microsoft.com/office/drawing/2014/main" id="{6E6320BD-07C9-4C68-8D01-6023608096FB}"/>
              </a:ext>
            </a:extLst>
          </p:cNvPr>
          <p:cNvSpPr txBox="1"/>
          <p:nvPr/>
        </p:nvSpPr>
        <p:spPr>
          <a:xfrm>
            <a:off x="15470547" y="8034935"/>
            <a:ext cx="7838369" cy="461665"/>
          </a:xfrm>
          <a:prstGeom prst="rect">
            <a:avLst/>
          </a:prstGeom>
          <a:noFill/>
        </p:spPr>
        <p:txBody>
          <a:bodyPr wrap="square" rtlCol="0">
            <a:spAutoFit/>
          </a:bodyPr>
          <a:lstStyle/>
          <a:p>
            <a:pPr algn="ctr"/>
            <a:r>
              <a:rPr lang="en-US" sz="2400" dirty="0">
                <a:solidFill>
                  <a:schemeClr val="bg1"/>
                </a:solidFill>
              </a:rPr>
              <a:t>How do I </a:t>
            </a:r>
            <a:r>
              <a:rPr lang="en-US" sz="2400" b="1" dirty="0">
                <a:solidFill>
                  <a:schemeClr val="bg1"/>
                </a:solidFill>
              </a:rPr>
              <a:t>deploy</a:t>
            </a:r>
            <a:r>
              <a:rPr lang="en-US" sz="2400" dirty="0">
                <a:solidFill>
                  <a:schemeClr val="bg1"/>
                </a:solidFill>
              </a:rPr>
              <a:t> new </a:t>
            </a:r>
            <a:r>
              <a:rPr lang="en-US" sz="2400" b="1" dirty="0">
                <a:solidFill>
                  <a:schemeClr val="bg1"/>
                </a:solidFill>
              </a:rPr>
              <a:t>code</a:t>
            </a:r>
            <a:r>
              <a:rPr lang="en-US" sz="2400" dirty="0">
                <a:solidFill>
                  <a:schemeClr val="bg1"/>
                </a:solidFill>
              </a:rPr>
              <a:t> to my </a:t>
            </a:r>
            <a:r>
              <a:rPr lang="en-US" sz="2400" b="1" dirty="0">
                <a:solidFill>
                  <a:schemeClr val="bg1"/>
                </a:solidFill>
              </a:rPr>
              <a:t>server</a:t>
            </a:r>
            <a:r>
              <a:rPr lang="en-US" sz="2400" dirty="0">
                <a:solidFill>
                  <a:schemeClr val="bg1"/>
                </a:solidFill>
              </a:rPr>
              <a:t>?</a:t>
            </a:r>
          </a:p>
        </p:txBody>
      </p:sp>
      <p:sp>
        <p:nvSpPr>
          <p:cNvPr id="42" name="TextBox 41">
            <a:extLst>
              <a:ext uri="{FF2B5EF4-FFF2-40B4-BE49-F238E27FC236}">
                <a16:creationId xmlns:a16="http://schemas.microsoft.com/office/drawing/2014/main" id="{E27E73CA-81FB-42DF-9E88-A2146142958A}"/>
              </a:ext>
            </a:extLst>
          </p:cNvPr>
          <p:cNvSpPr txBox="1"/>
          <p:nvPr/>
        </p:nvSpPr>
        <p:spPr>
          <a:xfrm>
            <a:off x="15470546" y="8588799"/>
            <a:ext cx="7838369" cy="461665"/>
          </a:xfrm>
          <a:prstGeom prst="rect">
            <a:avLst/>
          </a:prstGeom>
          <a:noFill/>
        </p:spPr>
        <p:txBody>
          <a:bodyPr wrap="square" rtlCol="0">
            <a:spAutoFit/>
          </a:bodyPr>
          <a:lstStyle/>
          <a:p>
            <a:pPr algn="ctr"/>
            <a:r>
              <a:rPr lang="en-US" sz="2400" dirty="0">
                <a:solidFill>
                  <a:schemeClr val="bg1"/>
                </a:solidFill>
              </a:rPr>
              <a:t>Which </a:t>
            </a:r>
            <a:r>
              <a:rPr lang="en-US" sz="2400" b="1" dirty="0">
                <a:solidFill>
                  <a:schemeClr val="bg1"/>
                </a:solidFill>
              </a:rPr>
              <a:t>Operating System</a:t>
            </a:r>
            <a:r>
              <a:rPr lang="en-US" sz="2400" dirty="0">
                <a:solidFill>
                  <a:schemeClr val="bg1"/>
                </a:solidFill>
              </a:rPr>
              <a:t> should I use?</a:t>
            </a:r>
          </a:p>
        </p:txBody>
      </p:sp>
      <p:sp>
        <p:nvSpPr>
          <p:cNvPr id="43" name="TextBox 42">
            <a:extLst>
              <a:ext uri="{FF2B5EF4-FFF2-40B4-BE49-F238E27FC236}">
                <a16:creationId xmlns:a16="http://schemas.microsoft.com/office/drawing/2014/main" id="{8A65394D-FD6B-4DA1-894E-AA487FE641A3}"/>
              </a:ext>
            </a:extLst>
          </p:cNvPr>
          <p:cNvSpPr txBox="1"/>
          <p:nvPr/>
        </p:nvSpPr>
        <p:spPr>
          <a:xfrm>
            <a:off x="15478159" y="9142663"/>
            <a:ext cx="7838369" cy="461665"/>
          </a:xfrm>
          <a:prstGeom prst="rect">
            <a:avLst/>
          </a:prstGeom>
          <a:noFill/>
        </p:spPr>
        <p:txBody>
          <a:bodyPr wrap="square" rtlCol="0">
            <a:spAutoFit/>
          </a:bodyPr>
          <a:lstStyle/>
          <a:p>
            <a:pPr algn="ctr"/>
            <a:r>
              <a:rPr lang="en-US" sz="2400" dirty="0">
                <a:solidFill>
                  <a:schemeClr val="bg1"/>
                </a:solidFill>
              </a:rPr>
              <a:t>Who </a:t>
            </a:r>
            <a:r>
              <a:rPr lang="en-US" sz="2400" b="1" dirty="0">
                <a:solidFill>
                  <a:schemeClr val="bg1"/>
                </a:solidFill>
              </a:rPr>
              <a:t>monitors</a:t>
            </a:r>
            <a:r>
              <a:rPr lang="en-US" sz="2400" dirty="0">
                <a:solidFill>
                  <a:schemeClr val="bg1"/>
                </a:solidFill>
              </a:rPr>
              <a:t> my application?</a:t>
            </a:r>
          </a:p>
        </p:txBody>
      </p:sp>
      <p:sp>
        <p:nvSpPr>
          <p:cNvPr id="44" name="TextBox 43">
            <a:extLst>
              <a:ext uri="{FF2B5EF4-FFF2-40B4-BE49-F238E27FC236}">
                <a16:creationId xmlns:a16="http://schemas.microsoft.com/office/drawing/2014/main" id="{6C91320A-4A51-4635-BA39-B5CFE6BA59B9}"/>
              </a:ext>
            </a:extLst>
          </p:cNvPr>
          <p:cNvSpPr txBox="1"/>
          <p:nvPr/>
        </p:nvSpPr>
        <p:spPr>
          <a:xfrm>
            <a:off x="1436599" y="8128635"/>
            <a:ext cx="7838369" cy="461665"/>
          </a:xfrm>
          <a:prstGeom prst="rect">
            <a:avLst/>
          </a:prstGeom>
          <a:noFill/>
        </p:spPr>
        <p:txBody>
          <a:bodyPr wrap="square" rtlCol="0">
            <a:spAutoFit/>
          </a:bodyPr>
          <a:lstStyle/>
          <a:p>
            <a:pPr algn="ctr"/>
            <a:r>
              <a:rPr lang="en-US" sz="2400" dirty="0">
                <a:solidFill>
                  <a:schemeClr val="bg1"/>
                </a:solidFill>
              </a:rPr>
              <a:t>How often should I </a:t>
            </a:r>
            <a:r>
              <a:rPr lang="en-US" sz="2400" b="1" dirty="0">
                <a:solidFill>
                  <a:schemeClr val="bg1"/>
                </a:solidFill>
              </a:rPr>
              <a:t>patch</a:t>
            </a:r>
            <a:r>
              <a:rPr lang="en-US" sz="2400" dirty="0">
                <a:solidFill>
                  <a:schemeClr val="bg1"/>
                </a:solidFill>
              </a:rPr>
              <a:t> my </a:t>
            </a:r>
            <a:r>
              <a:rPr lang="en-US" sz="2400" b="1" dirty="0">
                <a:solidFill>
                  <a:schemeClr val="bg1"/>
                </a:solidFill>
              </a:rPr>
              <a:t>servers</a:t>
            </a:r>
            <a:r>
              <a:rPr lang="en-US" sz="2400" dirty="0">
                <a:solidFill>
                  <a:schemeClr val="bg1"/>
                </a:solidFill>
              </a:rPr>
              <a:t>?</a:t>
            </a:r>
          </a:p>
        </p:txBody>
      </p:sp>
      <p:sp>
        <p:nvSpPr>
          <p:cNvPr id="45" name="TextBox 44">
            <a:extLst>
              <a:ext uri="{FF2B5EF4-FFF2-40B4-BE49-F238E27FC236}">
                <a16:creationId xmlns:a16="http://schemas.microsoft.com/office/drawing/2014/main" id="{87C34AB4-7689-4701-A09C-0E11EAD2BA75}"/>
              </a:ext>
            </a:extLst>
          </p:cNvPr>
          <p:cNvSpPr txBox="1"/>
          <p:nvPr/>
        </p:nvSpPr>
        <p:spPr>
          <a:xfrm>
            <a:off x="1436598" y="8680998"/>
            <a:ext cx="7838369" cy="461665"/>
          </a:xfrm>
          <a:prstGeom prst="rect">
            <a:avLst/>
          </a:prstGeom>
          <a:noFill/>
        </p:spPr>
        <p:txBody>
          <a:bodyPr wrap="square" rtlCol="0">
            <a:spAutoFit/>
          </a:bodyPr>
          <a:lstStyle/>
          <a:p>
            <a:pPr algn="ctr"/>
            <a:r>
              <a:rPr lang="en-US" sz="2400" dirty="0">
                <a:solidFill>
                  <a:schemeClr val="bg1"/>
                </a:solidFill>
              </a:rPr>
              <a:t>How often should I backup my </a:t>
            </a:r>
            <a:r>
              <a:rPr lang="en-US" sz="2400" b="1" dirty="0">
                <a:solidFill>
                  <a:schemeClr val="bg1"/>
                </a:solidFill>
              </a:rPr>
              <a:t>server</a:t>
            </a:r>
            <a:r>
              <a:rPr lang="en-US" sz="2400" dirty="0">
                <a:solidFill>
                  <a:schemeClr val="bg1"/>
                </a:solidFill>
              </a:rPr>
              <a:t>?</a:t>
            </a:r>
          </a:p>
        </p:txBody>
      </p:sp>
      <p:sp>
        <p:nvSpPr>
          <p:cNvPr id="46" name="TextBox 45">
            <a:extLst>
              <a:ext uri="{FF2B5EF4-FFF2-40B4-BE49-F238E27FC236}">
                <a16:creationId xmlns:a16="http://schemas.microsoft.com/office/drawing/2014/main" id="{A01CDD65-DF8C-4515-A051-763A3F3830D3}"/>
              </a:ext>
            </a:extLst>
          </p:cNvPr>
          <p:cNvSpPr txBox="1"/>
          <p:nvPr/>
        </p:nvSpPr>
        <p:spPr>
          <a:xfrm>
            <a:off x="1440759" y="9174324"/>
            <a:ext cx="7838369" cy="461665"/>
          </a:xfrm>
          <a:prstGeom prst="rect">
            <a:avLst/>
          </a:prstGeom>
          <a:noFill/>
        </p:spPr>
        <p:txBody>
          <a:bodyPr wrap="square" rtlCol="0">
            <a:spAutoFit/>
          </a:bodyPr>
          <a:lstStyle/>
          <a:p>
            <a:pPr algn="ctr"/>
            <a:r>
              <a:rPr lang="en-US" sz="2400" dirty="0">
                <a:solidFill>
                  <a:schemeClr val="bg1"/>
                </a:solidFill>
              </a:rPr>
              <a:t>Which packages should be on my </a:t>
            </a:r>
            <a:r>
              <a:rPr lang="en-US" sz="2400" b="1" dirty="0">
                <a:solidFill>
                  <a:schemeClr val="bg1"/>
                </a:solidFill>
              </a:rPr>
              <a:t>server</a:t>
            </a:r>
            <a:r>
              <a:rPr lang="en-US" sz="2400" dirty="0">
                <a:solidFill>
                  <a:schemeClr val="bg1"/>
                </a:solidFill>
              </a:rPr>
              <a:t>?</a:t>
            </a:r>
          </a:p>
        </p:txBody>
      </p:sp>
      <p:sp>
        <p:nvSpPr>
          <p:cNvPr id="22" name="Rectangle 21">
            <a:extLst>
              <a:ext uri="{FF2B5EF4-FFF2-40B4-BE49-F238E27FC236}">
                <a16:creationId xmlns:a16="http://schemas.microsoft.com/office/drawing/2014/main" id="{5C5FDDEF-0F96-48C6-9E1C-9B39CDB897FD}"/>
              </a:ext>
            </a:extLst>
          </p:cNvPr>
          <p:cNvSpPr/>
          <p:nvPr/>
        </p:nvSpPr>
        <p:spPr>
          <a:xfrm>
            <a:off x="4361924" y="4608544"/>
            <a:ext cx="1935215" cy="2215991"/>
          </a:xfrm>
          <a:prstGeom prst="rect">
            <a:avLst/>
          </a:prstGeom>
        </p:spPr>
        <p:txBody>
          <a:bodyPr wrap="square">
            <a:spAutoFit/>
          </a:bodyPr>
          <a:lstStyle/>
          <a:p>
            <a:pPr defTabSz="1828891"/>
            <a:r>
              <a:rPr lang="es-SV" altLang="es-SV" sz="13800" dirty="0">
                <a:solidFill>
                  <a:schemeClr val="bg1"/>
                </a:solidFill>
                <a:latin typeface="Font Awesome 5 Brands Regular" panose="02000503000000000000" pitchFamily="50" charset="0"/>
              </a:rPr>
              <a:t></a:t>
            </a:r>
            <a:endParaRPr lang="es-SV" sz="13800" dirty="0">
              <a:solidFill>
                <a:schemeClr val="bg1"/>
              </a:solidFill>
              <a:latin typeface="Font Awesome 5 Brands Regular" panose="02000503000000000000" pitchFamily="50" charset="0"/>
            </a:endParaRPr>
          </a:p>
        </p:txBody>
      </p:sp>
      <p:pic>
        <p:nvPicPr>
          <p:cNvPr id="23" name="Picture 22">
            <a:extLst>
              <a:ext uri="{FF2B5EF4-FFF2-40B4-BE49-F238E27FC236}">
                <a16:creationId xmlns:a16="http://schemas.microsoft.com/office/drawing/2014/main" id="{612CF114-D07D-49E3-8341-E01033F09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48867" y="5031401"/>
            <a:ext cx="2539682" cy="1044091"/>
          </a:xfrm>
          <a:prstGeom prst="rect">
            <a:avLst/>
          </a:prstGeom>
        </p:spPr>
      </p:pic>
      <p:sp>
        <p:nvSpPr>
          <p:cNvPr id="24" name="Rectangle 23">
            <a:extLst>
              <a:ext uri="{FF2B5EF4-FFF2-40B4-BE49-F238E27FC236}">
                <a16:creationId xmlns:a16="http://schemas.microsoft.com/office/drawing/2014/main" id="{4A9A7706-EB5E-4A55-B82F-162636B02448}"/>
              </a:ext>
            </a:extLst>
          </p:cNvPr>
          <p:cNvSpPr/>
          <p:nvPr/>
        </p:nvSpPr>
        <p:spPr>
          <a:xfrm>
            <a:off x="5901790" y="5602847"/>
            <a:ext cx="1935215" cy="2215991"/>
          </a:xfrm>
          <a:prstGeom prst="rect">
            <a:avLst/>
          </a:prstGeom>
        </p:spPr>
        <p:txBody>
          <a:bodyPr wrap="square">
            <a:spAutoFit/>
          </a:bodyPr>
          <a:lstStyle/>
          <a:p>
            <a:pPr defTabSz="1828891"/>
            <a:r>
              <a:rPr lang="en-US" sz="13800" dirty="0">
                <a:solidFill>
                  <a:schemeClr val="tx2"/>
                </a:solidFill>
                <a:latin typeface="Font Awesome 5 Brands Regular" panose="02000503000000000000" pitchFamily="50" charset="0"/>
              </a:rPr>
              <a:t></a:t>
            </a:r>
          </a:p>
        </p:txBody>
      </p:sp>
      <p:sp>
        <p:nvSpPr>
          <p:cNvPr id="25" name="Rectangle 24">
            <a:extLst>
              <a:ext uri="{FF2B5EF4-FFF2-40B4-BE49-F238E27FC236}">
                <a16:creationId xmlns:a16="http://schemas.microsoft.com/office/drawing/2014/main" id="{B104EAC7-2FCA-4D6A-9CD5-21D02C6CF2FC}"/>
              </a:ext>
            </a:extLst>
          </p:cNvPr>
          <p:cNvSpPr/>
          <p:nvPr/>
        </p:nvSpPr>
        <p:spPr>
          <a:xfrm>
            <a:off x="15138615" y="5254875"/>
            <a:ext cx="1091966" cy="1569660"/>
          </a:xfrm>
          <a:prstGeom prst="rect">
            <a:avLst/>
          </a:prstGeom>
        </p:spPr>
        <p:txBody>
          <a:bodyPr wrap="none">
            <a:spAutoFit/>
          </a:bodyPr>
          <a:lstStyle/>
          <a:p>
            <a:r>
              <a:rPr lang="en-US" sz="9600" dirty="0">
                <a:solidFill>
                  <a:schemeClr val="tx2"/>
                </a:solidFill>
                <a:latin typeface="Font Awesome 5 Brands Regular" panose="02000503000000000000" pitchFamily="50" charset="0"/>
              </a:rPr>
              <a:t></a:t>
            </a:r>
          </a:p>
        </p:txBody>
      </p:sp>
      <p:sp>
        <p:nvSpPr>
          <p:cNvPr id="26" name="Rectangle 25">
            <a:extLst>
              <a:ext uri="{FF2B5EF4-FFF2-40B4-BE49-F238E27FC236}">
                <a16:creationId xmlns:a16="http://schemas.microsoft.com/office/drawing/2014/main" id="{5F9D53AF-A255-4759-9A73-EAFA89A73597}"/>
              </a:ext>
            </a:extLst>
          </p:cNvPr>
          <p:cNvSpPr/>
          <p:nvPr/>
        </p:nvSpPr>
        <p:spPr>
          <a:xfrm>
            <a:off x="16230581" y="6101932"/>
            <a:ext cx="1723549" cy="1569660"/>
          </a:xfrm>
          <a:prstGeom prst="rect">
            <a:avLst/>
          </a:prstGeom>
        </p:spPr>
        <p:txBody>
          <a:bodyPr wrap="none">
            <a:spAutoFit/>
          </a:bodyPr>
          <a:lstStyle/>
          <a:p>
            <a:r>
              <a:rPr lang="en-US" sz="9600" dirty="0">
                <a:solidFill>
                  <a:schemeClr val="tx2"/>
                </a:solidFill>
                <a:latin typeface="Font Awesome 5 Brands Regular" panose="02000503000000000000" pitchFamily="50" charset="0"/>
              </a:rPr>
              <a:t></a:t>
            </a:r>
            <a:endParaRPr lang="en-US" sz="9600" dirty="0">
              <a:solidFill>
                <a:schemeClr val="tx2"/>
              </a:solidFill>
            </a:endParaRPr>
          </a:p>
        </p:txBody>
      </p:sp>
      <p:sp>
        <p:nvSpPr>
          <p:cNvPr id="27" name="Rectangle 26">
            <a:extLst>
              <a:ext uri="{FF2B5EF4-FFF2-40B4-BE49-F238E27FC236}">
                <a16:creationId xmlns:a16="http://schemas.microsoft.com/office/drawing/2014/main" id="{2A3C4EDF-257B-4F8E-B601-DF95873905CC}"/>
              </a:ext>
            </a:extLst>
          </p:cNvPr>
          <p:cNvSpPr/>
          <p:nvPr/>
        </p:nvSpPr>
        <p:spPr>
          <a:xfrm>
            <a:off x="10665320" y="4752812"/>
            <a:ext cx="1954381" cy="2215991"/>
          </a:xfrm>
          <a:prstGeom prst="rect">
            <a:avLst/>
          </a:prstGeom>
        </p:spPr>
        <p:txBody>
          <a:bodyPr wrap="none">
            <a:spAutoFit/>
          </a:bodyPr>
          <a:lstStyle/>
          <a:p>
            <a:r>
              <a:rPr lang="en-US" sz="13800" b="1" dirty="0">
                <a:solidFill>
                  <a:schemeClr val="tx2"/>
                </a:solidFill>
                <a:latin typeface="Font Awesome 5 Free Solid" panose="02000503000000000000" pitchFamily="50" charset="0"/>
              </a:rPr>
              <a:t></a:t>
            </a:r>
            <a:endParaRPr lang="en-US" sz="13800" dirty="0">
              <a:solidFill>
                <a:schemeClr val="tx2"/>
              </a:solidFill>
              <a:latin typeface="Font Awesome 5 Free Solid" panose="02000503000000000000" pitchFamily="50" charset="0"/>
            </a:endParaRPr>
          </a:p>
        </p:txBody>
      </p:sp>
      <p:sp>
        <p:nvSpPr>
          <p:cNvPr id="29" name="TextBox 28">
            <a:extLst>
              <a:ext uri="{FF2B5EF4-FFF2-40B4-BE49-F238E27FC236}">
                <a16:creationId xmlns:a16="http://schemas.microsoft.com/office/drawing/2014/main" id="{84042FA6-2FB5-446C-A273-15477A673174}"/>
              </a:ext>
            </a:extLst>
          </p:cNvPr>
          <p:cNvSpPr txBox="1"/>
          <p:nvPr/>
        </p:nvSpPr>
        <p:spPr>
          <a:xfrm>
            <a:off x="7928477" y="12288593"/>
            <a:ext cx="1338992" cy="960136"/>
          </a:xfrm>
          <a:prstGeom prst="rect">
            <a:avLst/>
          </a:prstGeom>
          <a:noFill/>
        </p:spPr>
        <p:txBody>
          <a:bodyPr wrap="none" lIns="182802" tIns="146241" rIns="182802" bIns="146241" rtlCol="0">
            <a:spAutoFit/>
          </a:bodyPr>
          <a:lstStyle/>
          <a:p>
            <a:pPr defTabSz="913873">
              <a:lnSpc>
                <a:spcPct val="90000"/>
              </a:lnSpc>
              <a:spcAft>
                <a:spcPts val="600"/>
              </a:spcAft>
              <a:defRPr/>
            </a:pPr>
            <a:r>
              <a:rPr lang="en-US" kern="0" dirty="0">
                <a:solidFill>
                  <a:srgbClr val="92D050"/>
                </a:solidFill>
                <a:latin typeface="Oswald" panose="00000500000000000000" pitchFamily="2" charset="0"/>
              </a:rPr>
              <a:t>IaaS</a:t>
            </a:r>
          </a:p>
        </p:txBody>
      </p:sp>
      <p:sp>
        <p:nvSpPr>
          <p:cNvPr id="30" name="TextBox 29">
            <a:extLst>
              <a:ext uri="{FF2B5EF4-FFF2-40B4-BE49-F238E27FC236}">
                <a16:creationId xmlns:a16="http://schemas.microsoft.com/office/drawing/2014/main" id="{BAD9C43D-404B-4682-8D22-084A74493E8A}"/>
              </a:ext>
            </a:extLst>
          </p:cNvPr>
          <p:cNvSpPr txBox="1"/>
          <p:nvPr/>
        </p:nvSpPr>
        <p:spPr>
          <a:xfrm>
            <a:off x="255522" y="12310158"/>
            <a:ext cx="2730398" cy="849336"/>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4000" kern="0" dirty="0">
                <a:solidFill>
                  <a:srgbClr val="E7E6E6">
                    <a:lumMod val="75000"/>
                  </a:srgbClr>
                </a:solidFill>
                <a:latin typeface="Oswald" panose="00000500000000000000" pitchFamily="2" charset="0"/>
              </a:rPr>
              <a:t>On-Premises</a:t>
            </a:r>
          </a:p>
        </p:txBody>
      </p:sp>
      <p:cxnSp>
        <p:nvCxnSpPr>
          <p:cNvPr id="31" name="Straight Arrow Connector 30">
            <a:extLst>
              <a:ext uri="{FF2B5EF4-FFF2-40B4-BE49-F238E27FC236}">
                <a16:creationId xmlns:a16="http://schemas.microsoft.com/office/drawing/2014/main" id="{2C297053-A5BF-42DC-8CF0-0CF06B03FECB}"/>
              </a:ext>
            </a:extLst>
          </p:cNvPr>
          <p:cNvCxnSpPr>
            <a:cxnSpLocks/>
          </p:cNvCxnSpPr>
          <p:nvPr/>
        </p:nvCxnSpPr>
        <p:spPr>
          <a:xfrm>
            <a:off x="-11678" y="12302285"/>
            <a:ext cx="9594182" cy="7873"/>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ABC5BF75-D303-43A3-A260-106B9DAD6E8A}"/>
              </a:ext>
            </a:extLst>
          </p:cNvPr>
          <p:cNvSpPr/>
          <p:nvPr/>
        </p:nvSpPr>
        <p:spPr bwMode="auto">
          <a:xfrm>
            <a:off x="1616619" y="12214389"/>
            <a:ext cx="175796" cy="175796"/>
          </a:xfrm>
          <a:prstGeom prst="ellipse">
            <a:avLst/>
          </a:prstGeom>
          <a:solidFill>
            <a:schemeClr val="tx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D5AF39D7-34E6-4069-AF3F-159EC8152D52}"/>
              </a:ext>
            </a:extLst>
          </p:cNvPr>
          <p:cNvSpPr/>
          <p:nvPr/>
        </p:nvSpPr>
        <p:spPr bwMode="auto">
          <a:xfrm>
            <a:off x="8506608" y="12214389"/>
            <a:ext cx="175796" cy="175796"/>
          </a:xfrm>
          <a:prstGeom prst="ellipse">
            <a:avLst/>
          </a:prstGeom>
          <a:solidFill>
            <a:schemeClr val="tx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a:extLst>
              <a:ext uri="{FF2B5EF4-FFF2-40B4-BE49-F238E27FC236}">
                <a16:creationId xmlns:a16="http://schemas.microsoft.com/office/drawing/2014/main" id="{4D8BC502-5F7B-49D3-BF18-12859E24C685}"/>
              </a:ext>
            </a:extLst>
          </p:cNvPr>
          <p:cNvSpPr/>
          <p:nvPr/>
        </p:nvSpPr>
        <p:spPr bwMode="auto">
          <a:xfrm>
            <a:off x="21733854" y="11228503"/>
            <a:ext cx="175796" cy="175796"/>
          </a:xfrm>
          <a:prstGeom prst="ellipse">
            <a:avLst/>
          </a:prstGeom>
          <a:solidFill>
            <a:schemeClr val="tx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C099F0FC-88CC-4123-BE68-EEC9FB8F665A}"/>
              </a:ext>
            </a:extLst>
          </p:cNvPr>
          <p:cNvCxnSpPr>
            <a:cxnSpLocks/>
          </p:cNvCxnSpPr>
          <p:nvPr/>
        </p:nvCxnSpPr>
        <p:spPr>
          <a:xfrm>
            <a:off x="-11678" y="12278661"/>
            <a:ext cx="3383492" cy="25147"/>
          </a:xfrm>
          <a:prstGeom prst="straightConnector1">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531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000"/>
                                        <p:tgtEl>
                                          <p:spTgt spid="3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33"/>
                                        </p:tgtEl>
                                        <p:attrNameLst>
                                          <p:attrName>style.visibility</p:attrName>
                                        </p:attrNameLst>
                                      </p:cBhvr>
                                      <p:to>
                                        <p:strVal val="visible"/>
                                      </p:to>
                                    </p:set>
                                    <p:anim calcmode="lin" valueType="num">
                                      <p:cBhvr>
                                        <p:cTn id="10" dur="500" fill="hold"/>
                                        <p:tgtEl>
                                          <p:spTgt spid="33"/>
                                        </p:tgtEl>
                                        <p:attrNameLst>
                                          <p:attrName>ppt_w</p:attrName>
                                        </p:attrNameLst>
                                      </p:cBhvr>
                                      <p:tavLst>
                                        <p:tav tm="0">
                                          <p:val>
                                            <p:fltVal val="0"/>
                                          </p:val>
                                        </p:tav>
                                        <p:tav tm="100000">
                                          <p:val>
                                            <p:strVal val="#ppt_w"/>
                                          </p:val>
                                        </p:tav>
                                      </p:tavLst>
                                    </p:anim>
                                    <p:anim calcmode="lin" valueType="num">
                                      <p:cBhvr>
                                        <p:cTn id="11" dur="500" fill="hold"/>
                                        <p:tgtEl>
                                          <p:spTgt spid="33"/>
                                        </p:tgtEl>
                                        <p:attrNameLst>
                                          <p:attrName>ppt_h</p:attrName>
                                        </p:attrNameLst>
                                      </p:cBhvr>
                                      <p:tavLst>
                                        <p:tav tm="0">
                                          <p:val>
                                            <p:fltVal val="0"/>
                                          </p:val>
                                        </p:tav>
                                        <p:tav tm="100000">
                                          <p:val>
                                            <p:strVal val="#ppt_h"/>
                                          </p:val>
                                        </p:tav>
                                      </p:tavLst>
                                    </p:anim>
                                    <p:animEffect transition="in" filter="fade">
                                      <p:cBhvr>
                                        <p:cTn id="12" dur="500"/>
                                        <p:tgtEl>
                                          <p:spTgt spid="33"/>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300"/>
                                  </p:stCondLst>
                                  <p:childTnLst>
                                    <p:animMotion origin="layout" path="M -1.21216E-6 4.95313E-6 L -1.21216E-6 0.04351 " pathEditMode="relative" rAng="0" ptsTypes="AA">
                                      <p:cBhvr>
                                        <p:cTn id="17" dur="500" spd="-100000" fill="hold"/>
                                        <p:tgtEl>
                                          <p:spTgt spid="29"/>
                                        </p:tgtEl>
                                        <p:attrNameLst>
                                          <p:attrName>ppt_x</p:attrName>
                                          <p:attrName>ppt_y</p:attrName>
                                        </p:attrNameLst>
                                      </p:cBhvr>
                                      <p:rCtr x="0" y="2176"/>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par>
                          <p:cTn id="36" fill="hold">
                            <p:stCondLst>
                              <p:cond delay="500"/>
                            </p:stCondLst>
                            <p:childTnLst>
                              <p:par>
                                <p:cTn id="37" presetID="10" presetClass="entr" presetSubtype="0" fill="hold" grpId="0" nodeType="afterEffect">
                                  <p:stCondLst>
                                    <p:cond delay="25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childTnLst>
                          </p:cTn>
                        </p:par>
                        <p:par>
                          <p:cTn id="46" fill="hold">
                            <p:stCondLst>
                              <p:cond delay="1250"/>
                            </p:stCondLst>
                            <p:childTnLst>
                              <p:par>
                                <p:cTn id="47" presetID="10" presetClass="entr" presetSubtype="0" fill="hold" grpId="0" nodeType="afterEffect">
                                  <p:stCondLst>
                                    <p:cond delay="50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p:bldP spid="38" grpId="0"/>
      <p:bldP spid="39" grpId="0"/>
      <p:bldP spid="40" grpId="0"/>
      <p:bldP spid="41" grpId="0"/>
      <p:bldP spid="42" grpId="0"/>
      <p:bldP spid="43" grpId="0"/>
      <p:bldP spid="44" grpId="0"/>
      <p:bldP spid="45" grpId="0"/>
      <p:bldP spid="46" grpId="0"/>
      <p:bldP spid="29" grpId="0"/>
      <p:bldP spid="29" grpId="1"/>
      <p:bldP spid="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How to get started</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60</a:t>
            </a:fld>
            <a:endParaRPr lang="es-SV" dirty="0"/>
          </a:p>
        </p:txBody>
      </p:sp>
      <p:sp>
        <p:nvSpPr>
          <p:cNvPr id="4" name="TextBox 3">
            <a:extLst>
              <a:ext uri="{FF2B5EF4-FFF2-40B4-BE49-F238E27FC236}">
                <a16:creationId xmlns:a16="http://schemas.microsoft.com/office/drawing/2014/main" id="{EF6990E6-A746-4CB1-9DFD-884EA0CF5D5C}"/>
              </a:ext>
            </a:extLst>
          </p:cNvPr>
          <p:cNvSpPr txBox="1"/>
          <p:nvPr/>
        </p:nvSpPr>
        <p:spPr>
          <a:xfrm>
            <a:off x="851534" y="2538314"/>
            <a:ext cx="22322480" cy="4524315"/>
          </a:xfrm>
          <a:prstGeom prst="rect">
            <a:avLst/>
          </a:prstGeom>
          <a:noFill/>
        </p:spPr>
        <p:txBody>
          <a:bodyPr wrap="square" rtlCol="0">
            <a:spAutoFit/>
          </a:bodyPr>
          <a:lstStyle/>
          <a:p>
            <a:pPr marL="685800" indent="-685800">
              <a:buFont typeface="Arial" panose="020B0604020202020204" pitchFamily="34" charset="0"/>
              <a:buChar char="•"/>
            </a:pPr>
            <a:r>
              <a:rPr lang="en-US" sz="7200" dirty="0">
                <a:solidFill>
                  <a:schemeClr val="tx2"/>
                </a:solidFill>
              </a:rPr>
              <a:t>Start small, replace 1 API or background processing item</a:t>
            </a:r>
          </a:p>
          <a:p>
            <a:pPr marL="685800" indent="-685800">
              <a:buFont typeface="Arial" panose="020B0604020202020204" pitchFamily="34" charset="0"/>
              <a:buChar char="•"/>
            </a:pPr>
            <a:r>
              <a:rPr lang="en-US" sz="7200" dirty="0">
                <a:solidFill>
                  <a:schemeClr val="tx2"/>
                </a:solidFill>
              </a:rPr>
              <a:t>Integration is a great place, often it’s a new layer on top of old layers</a:t>
            </a:r>
          </a:p>
        </p:txBody>
      </p:sp>
    </p:spTree>
    <p:extLst>
      <p:ext uri="{BB962C8B-B14F-4D97-AF65-F5344CB8AC3E}">
        <p14:creationId xmlns:p14="http://schemas.microsoft.com/office/powerpoint/2010/main" val="3693326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6B2FA3F-5B7D-4050-93CD-1C5BDF51158B}"/>
              </a:ext>
            </a:extLst>
          </p:cNvPr>
          <p:cNvSpPr/>
          <p:nvPr/>
        </p:nvSpPr>
        <p:spPr bwMode="auto">
          <a:xfrm>
            <a:off x="0" y="0"/>
            <a:ext cx="24385588" cy="3123379"/>
          </a:xfrm>
          <a:prstGeom prst="rect">
            <a:avLst/>
          </a:prstGeom>
          <a:solidFill>
            <a:srgbClr val="242A30"/>
          </a:solidFill>
          <a:ln>
            <a:noFill/>
          </a:ln>
          <a:extLst/>
        </p:spPr>
        <p:txBody>
          <a:bodyPr lIns="0" tIns="0" rIns="0" bIns="0" rtlCol="0" anchor="ctr"/>
          <a:lstStyle/>
          <a:p>
            <a:pPr marL="0" marR="0" lvl="0" indent="0" algn="ctr" defTabSz="241747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ángulo: esquinas redondeadas 2">
            <a:extLst>
              <a:ext uri="{FF2B5EF4-FFF2-40B4-BE49-F238E27FC236}">
                <a16:creationId xmlns:a16="http://schemas.microsoft.com/office/drawing/2014/main" id="{FC87B0B5-0F43-416A-8421-A8585C1A1B64}"/>
              </a:ext>
            </a:extLst>
          </p:cNvPr>
          <p:cNvSpPr/>
          <p:nvPr/>
        </p:nvSpPr>
        <p:spPr bwMode="auto">
          <a:xfrm>
            <a:off x="1391594" y="1187452"/>
            <a:ext cx="792806" cy="748475"/>
          </a:xfrm>
          <a:prstGeom prst="roundRect">
            <a:avLst>
              <a:gd name="adj" fmla="val 2557"/>
            </a:avLst>
          </a:prstGeom>
          <a:solidFill>
            <a:schemeClr val="accent1"/>
          </a:solidFill>
          <a:ln>
            <a:noFill/>
          </a:ln>
          <a:extLst/>
        </p:spPr>
        <p:txBody>
          <a:bodyPr lIns="0" tIns="0" rIns="0" bIns="0" rtlCol="0" anchor="ctr"/>
          <a:lstStyle/>
          <a:p>
            <a:pPr marL="0" marR="0" lvl="0" indent="0" algn="ctr" defTabSz="1828891" rtl="0" eaLnBrk="1" fontAlgn="auto" latinLnBrk="0" hangingPunct="1">
              <a:lnSpc>
                <a:spcPct val="100000"/>
              </a:lnSpc>
              <a:spcBef>
                <a:spcPts val="0"/>
              </a:spcBef>
              <a:spcAft>
                <a:spcPts val="0"/>
              </a:spcAft>
              <a:buClrTx/>
              <a:buSzTx/>
              <a:buFontTx/>
              <a:buNone/>
              <a:tabLst/>
              <a:defRPr/>
            </a:pPr>
            <a:r>
              <a:rPr kumimoji="0" lang="es-SV" altLang="es-SV" sz="3200" b="0" i="0" u="none" strike="noStrike" kern="1200" cap="none" spc="0" normalizeH="0" baseline="0" noProof="0" dirty="0">
                <a:ln>
                  <a:noFill/>
                </a:ln>
                <a:solidFill>
                  <a:srgbClr val="FFFFFF"/>
                </a:solidFill>
                <a:effectLst/>
                <a:uLnTx/>
                <a:uFillTx/>
                <a:latin typeface="Font Awesome 5 Free Solid" panose="02000503000000000000" pitchFamily="50" charset="0"/>
              </a:rPr>
              <a:t></a:t>
            </a:r>
          </a:p>
        </p:txBody>
      </p:sp>
      <p:sp>
        <p:nvSpPr>
          <p:cNvPr id="4" name="Textbox 1">
            <a:extLst>
              <a:ext uri="{FF2B5EF4-FFF2-40B4-BE49-F238E27FC236}">
                <a16:creationId xmlns:a16="http://schemas.microsoft.com/office/drawing/2014/main" id="{2D1ED853-29ED-4A92-B604-B64B2CEBC515}"/>
              </a:ext>
            </a:extLst>
          </p:cNvPr>
          <p:cNvSpPr/>
          <p:nvPr/>
        </p:nvSpPr>
        <p:spPr>
          <a:xfrm>
            <a:off x="2483794" y="977985"/>
            <a:ext cx="7200800" cy="1167408"/>
          </a:xfrm>
          <a:prstGeom prst="rect">
            <a:avLst/>
          </a:prstGeom>
        </p:spPr>
        <p:txBody>
          <a:bodyPr wrap="square" lIns="241719" tIns="120859" rIns="241719" bIns="120859">
            <a:spAutoFit/>
          </a:bodyPr>
          <a:lstStyle/>
          <a:p>
            <a:pPr marL="0" marR="0" lvl="0" indent="0" algn="l" defTabSz="241747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FFFFFF"/>
                </a:solidFill>
                <a:effectLst/>
                <a:uLnTx/>
                <a:uFillTx/>
                <a:latin typeface="Oswald" panose="020B0604020202020204" charset="0"/>
                <a:ea typeface="Roboto Light" panose="02000000000000000000" pitchFamily="2" charset="0"/>
                <a:cs typeface="Roboto Light" panose="02000000000000000000" pitchFamily="2" charset="0"/>
              </a:rPr>
              <a:t>Questions</a:t>
            </a:r>
            <a:endParaRPr kumimoji="0" lang="en-US" sz="6000" b="0" i="0" u="none" strike="noStrike" kern="1200" cap="none" spc="0" normalizeH="0" baseline="0" noProof="0" dirty="0">
              <a:ln>
                <a:noFill/>
              </a:ln>
              <a:solidFill>
                <a:srgbClr val="FFFFFF"/>
              </a:solidFill>
              <a:effectLst/>
              <a:uLnTx/>
              <a:uFillTx/>
              <a:latin typeface="Oswald" panose="020B0604020202020204" charset="0"/>
              <a:ea typeface="Roboto Light" panose="02000000000000000000" pitchFamily="2" charset="0"/>
              <a:cs typeface="Roboto Light" panose="02000000000000000000" pitchFamily="2" charset="0"/>
            </a:endParaRPr>
          </a:p>
        </p:txBody>
      </p:sp>
      <p:sp>
        <p:nvSpPr>
          <p:cNvPr id="18" name="Textbox 1">
            <a:extLst>
              <a:ext uri="{FF2B5EF4-FFF2-40B4-BE49-F238E27FC236}">
                <a16:creationId xmlns:a16="http://schemas.microsoft.com/office/drawing/2014/main" id="{568B5C9B-7FF2-49F9-A712-54CB4CD72106}"/>
              </a:ext>
            </a:extLst>
          </p:cNvPr>
          <p:cNvSpPr/>
          <p:nvPr/>
        </p:nvSpPr>
        <p:spPr>
          <a:xfrm>
            <a:off x="8547389" y="3663438"/>
            <a:ext cx="14575484" cy="9202236"/>
          </a:xfrm>
          <a:prstGeom prst="rect">
            <a:avLst/>
          </a:prstGeom>
        </p:spPr>
        <p:txBody>
          <a:bodyPr wrap="square" lIns="241719" tIns="120859" rIns="241719" bIns="120859">
            <a:spAutoFit/>
          </a:bodyPr>
          <a:lstStyle/>
          <a:p>
            <a:pPr marL="0" marR="0" lvl="0" indent="0" algn="just" defTabSz="2417470" rtl="0" eaLnBrk="1" fontAlgn="auto" latinLnBrk="0" hangingPunct="1">
              <a:lnSpc>
                <a:spcPct val="150000"/>
              </a:lnSpc>
              <a:spcBef>
                <a:spcPts val="0"/>
              </a:spcBef>
              <a:spcAft>
                <a:spcPts val="0"/>
              </a:spcAft>
              <a:buClrTx/>
              <a:buSzTx/>
              <a:buFontTx/>
              <a:buNone/>
              <a:tabLst/>
              <a:defRPr/>
            </a:pPr>
            <a:r>
              <a:rPr kumimoji="0" lang="es-SV" altLang="es-SV" sz="6600" b="0" i="0" u="none" strike="noStrike" kern="1200" cap="none" spc="0" normalizeH="0" baseline="0" noProof="0" dirty="0">
                <a:ln>
                  <a:noFill/>
                </a:ln>
                <a:solidFill>
                  <a:srgbClr val="FFFFFF"/>
                </a:solidFill>
                <a:effectLst/>
                <a:uLnTx/>
                <a:uFillTx/>
                <a:latin typeface="Font Awesome 5 Free Regular" panose="02000503000000000000" pitchFamily="50" charset="0"/>
              </a:rPr>
              <a:t></a:t>
            </a:r>
            <a:r>
              <a:rPr kumimoji="0" lang="en-US" sz="6600" b="0" i="0" u="none" strike="noStrike" kern="1200" cap="none" spc="0" normalizeH="0" baseline="0" noProof="0" dirty="0">
                <a:ln>
                  <a:noFill/>
                </a:ln>
                <a:solidFill>
                  <a:srgbClr val="FFFFFF"/>
                </a:solidFill>
                <a:effectLst/>
                <a:uLnTx/>
                <a:uFillTx/>
                <a:latin typeface="Oswald" panose="00000500000000000000" pitchFamily="2" charset="0"/>
                <a:ea typeface="Roboto Light" panose="02000000000000000000" pitchFamily="2" charset="0"/>
                <a:cs typeface="Roboto Light" panose="02000000000000000000" pitchFamily="2" charset="0"/>
              </a:rPr>
              <a:t> chadgreen@chadgreen.com</a:t>
            </a:r>
          </a:p>
          <a:p>
            <a:pPr marL="0" marR="0" lvl="0" indent="0" algn="just" defTabSz="2417470" rtl="0" eaLnBrk="1" fontAlgn="auto" latinLnBrk="0" hangingPunct="1">
              <a:lnSpc>
                <a:spcPct val="150000"/>
              </a:lnSpc>
              <a:spcBef>
                <a:spcPts val="0"/>
              </a:spcBef>
              <a:spcAft>
                <a:spcPts val="0"/>
              </a:spcAft>
              <a:buClrTx/>
              <a:buSzTx/>
              <a:buFontTx/>
              <a:buNone/>
              <a:tabLst/>
              <a:defRPr/>
            </a:pPr>
            <a:r>
              <a:rPr kumimoji="0" lang="es-SV" altLang="es-SV" sz="6600" b="0" i="0" u="none" strike="noStrike" kern="1200" cap="none" spc="0" normalizeH="0" baseline="0" noProof="0" dirty="0">
                <a:ln>
                  <a:noFill/>
                </a:ln>
                <a:solidFill>
                  <a:srgbClr val="FFFFFF"/>
                </a:solidFill>
                <a:effectLst/>
                <a:uLnTx/>
                <a:uFillTx/>
                <a:latin typeface="Font Awesome 5 Brands Regular" panose="02000503000000000000" pitchFamily="50" charset="0"/>
              </a:rPr>
              <a:t></a:t>
            </a:r>
            <a:r>
              <a:rPr kumimoji="0" lang="es-SV" altLang="es-SV" sz="6600" b="0" i="0" u="none" strike="noStrike" kern="1200" cap="none" spc="0" normalizeH="0" baseline="0" noProof="0" dirty="0">
                <a:ln>
                  <a:noFill/>
                </a:ln>
                <a:solidFill>
                  <a:srgbClr val="333333"/>
                </a:solidFill>
                <a:effectLst/>
                <a:uLnTx/>
                <a:uFillTx/>
                <a:latin typeface="FontAwesome" pitchFamily="2" charset="0"/>
                <a:ea typeface="+mn-ea"/>
                <a:cs typeface="+mn-cs"/>
              </a:rPr>
              <a:t> </a:t>
            </a:r>
            <a:r>
              <a:rPr kumimoji="0" lang="en-US" sz="6600" b="0" i="0" u="none" strike="noStrike" kern="1200" cap="none" spc="0" normalizeH="0" baseline="0" noProof="0" dirty="0">
                <a:ln>
                  <a:noFill/>
                </a:ln>
                <a:solidFill>
                  <a:srgbClr val="FFFFFF"/>
                </a:solidFill>
                <a:effectLst/>
                <a:uLnTx/>
                <a:uFillTx/>
                <a:latin typeface="Oswald" panose="00000500000000000000" pitchFamily="2" charset="0"/>
                <a:ea typeface="Roboto Light" panose="02000000000000000000" pitchFamily="2" charset="0"/>
                <a:cs typeface="Roboto Light" panose="02000000000000000000" pitchFamily="2" charset="0"/>
              </a:rPr>
              <a:t>chadgreen.com</a:t>
            </a:r>
          </a:p>
          <a:p>
            <a:pPr marL="0" marR="0" lvl="0" indent="0" algn="just" defTabSz="2417470" rtl="0" eaLnBrk="1" fontAlgn="auto" latinLnBrk="0" hangingPunct="1">
              <a:lnSpc>
                <a:spcPct val="150000"/>
              </a:lnSpc>
              <a:spcBef>
                <a:spcPts val="0"/>
              </a:spcBef>
              <a:spcAft>
                <a:spcPts val="0"/>
              </a:spcAft>
              <a:buClrTx/>
              <a:buSzTx/>
              <a:buFontTx/>
              <a:buNone/>
              <a:tabLst/>
              <a:defRPr/>
            </a:pPr>
            <a:r>
              <a:rPr kumimoji="0" lang="es-SV" altLang="es-SV" sz="6600" b="0" i="0" u="none" strike="noStrike" kern="1200" cap="none" spc="0" normalizeH="0" baseline="0" noProof="0" dirty="0">
                <a:ln>
                  <a:noFill/>
                </a:ln>
                <a:solidFill>
                  <a:srgbClr val="FFFFFF"/>
                </a:solidFill>
                <a:effectLst/>
                <a:uLnTx/>
                <a:uFillTx/>
                <a:latin typeface="Font Awesome 5 Brands Regular" panose="02000503000000000000" pitchFamily="50" charset="0"/>
              </a:rPr>
              <a:t></a:t>
            </a:r>
            <a:r>
              <a:rPr kumimoji="0" lang="es-SV" altLang="es-SV" sz="6600" b="0" i="0" u="none" strike="noStrike" kern="1200" cap="none" spc="0" normalizeH="0" baseline="0" noProof="0" dirty="0">
                <a:ln>
                  <a:noFill/>
                </a:ln>
                <a:solidFill>
                  <a:prstClr val="black"/>
                </a:solidFill>
                <a:effectLst/>
                <a:uLnTx/>
                <a:uFillTx/>
                <a:latin typeface="Arial"/>
                <a:ea typeface="+mn-ea"/>
                <a:cs typeface="+mn-cs"/>
              </a:rPr>
              <a:t> </a:t>
            </a:r>
            <a:r>
              <a:rPr kumimoji="0" lang="en-US" sz="6600" b="0" i="0" u="none" strike="noStrike" kern="1200" cap="none" spc="0" normalizeH="0" baseline="0" noProof="0" dirty="0" err="1">
                <a:ln>
                  <a:noFill/>
                </a:ln>
                <a:solidFill>
                  <a:srgbClr val="FFFFFF"/>
                </a:solidFill>
                <a:effectLst/>
                <a:uLnTx/>
                <a:uFillTx/>
                <a:latin typeface="Oswald" panose="00000500000000000000" pitchFamily="2" charset="0"/>
                <a:ea typeface="Roboto Light" panose="02000000000000000000" pitchFamily="2" charset="0"/>
                <a:cs typeface="Roboto Light" panose="02000000000000000000" pitchFamily="2" charset="0"/>
              </a:rPr>
              <a:t>ChadGreen</a:t>
            </a:r>
            <a:endParaRPr kumimoji="0" lang="en-US" sz="6600" b="0" i="0" u="none" strike="noStrike" kern="1200" cap="none" spc="0" normalizeH="0" baseline="0" noProof="0" dirty="0">
              <a:ln>
                <a:noFill/>
              </a:ln>
              <a:solidFill>
                <a:srgbClr val="FFFFFF"/>
              </a:solidFill>
              <a:effectLst/>
              <a:uLnTx/>
              <a:uFillTx/>
              <a:latin typeface="Oswald" panose="00000500000000000000" pitchFamily="2" charset="0"/>
              <a:ea typeface="Roboto Light" panose="02000000000000000000" pitchFamily="2" charset="0"/>
              <a:cs typeface="Roboto Light" panose="02000000000000000000" pitchFamily="2" charset="0"/>
            </a:endParaRPr>
          </a:p>
          <a:p>
            <a:pPr marL="0" marR="0" lvl="0" indent="0" algn="just" defTabSz="2417470" rtl="0" eaLnBrk="1" fontAlgn="auto" latinLnBrk="0" hangingPunct="1">
              <a:lnSpc>
                <a:spcPct val="150000"/>
              </a:lnSpc>
              <a:spcBef>
                <a:spcPts val="0"/>
              </a:spcBef>
              <a:spcAft>
                <a:spcPts val="0"/>
              </a:spcAft>
              <a:buClrTx/>
              <a:buSzTx/>
              <a:buFontTx/>
              <a:buNone/>
              <a:tabLst/>
              <a:defRPr/>
            </a:pPr>
            <a:r>
              <a:rPr kumimoji="0" lang="es-SV" altLang="es-SV" sz="6600" b="0" i="0" u="none" strike="noStrike" kern="1200" cap="none" spc="0" normalizeH="0" baseline="0" noProof="0" dirty="0">
                <a:ln>
                  <a:noFill/>
                </a:ln>
                <a:solidFill>
                  <a:srgbClr val="FFFFFF"/>
                </a:solidFill>
                <a:effectLst/>
                <a:uLnTx/>
                <a:uFillTx/>
                <a:latin typeface="Font Awesome 5 Brands Regular" panose="02000503000000000000" pitchFamily="50" charset="0"/>
              </a:rPr>
              <a:t></a:t>
            </a:r>
            <a:r>
              <a:rPr kumimoji="0" lang="es-SV" altLang="es-SV" sz="6600" b="0" i="0" u="none" strike="noStrike" kern="1200" cap="none" spc="0" normalizeH="0" baseline="0" noProof="0" dirty="0">
                <a:ln>
                  <a:noFill/>
                </a:ln>
                <a:solidFill>
                  <a:prstClr val="black"/>
                </a:solidFill>
                <a:effectLst/>
                <a:uLnTx/>
                <a:uFillTx/>
                <a:latin typeface="Arial"/>
                <a:ea typeface="+mn-ea"/>
                <a:cs typeface="+mn-cs"/>
              </a:rPr>
              <a:t> </a:t>
            </a:r>
            <a:r>
              <a:rPr kumimoji="0" lang="en-US" sz="6600" b="0" i="0" u="none" strike="noStrike" kern="1200" cap="none" spc="0" normalizeH="0" baseline="0" noProof="0" dirty="0" err="1">
                <a:ln>
                  <a:noFill/>
                </a:ln>
                <a:solidFill>
                  <a:srgbClr val="FFFFFF"/>
                </a:solidFill>
                <a:effectLst/>
                <a:uLnTx/>
                <a:uFillTx/>
                <a:latin typeface="Oswald" panose="00000500000000000000" pitchFamily="2" charset="0"/>
                <a:ea typeface="Roboto Light" panose="02000000000000000000" pitchFamily="2" charset="0"/>
                <a:cs typeface="Roboto Light" panose="02000000000000000000" pitchFamily="2" charset="0"/>
              </a:rPr>
              <a:t>ChadwickEGreen</a:t>
            </a:r>
            <a:endParaRPr kumimoji="0" lang="en-US" sz="6600" b="0" i="0" u="none" strike="noStrike" kern="1200" cap="none" spc="0" normalizeH="0" baseline="0" noProof="0" dirty="0">
              <a:ln>
                <a:noFill/>
              </a:ln>
              <a:solidFill>
                <a:srgbClr val="FFFFFF"/>
              </a:solidFill>
              <a:effectLst/>
              <a:uLnTx/>
              <a:uFillTx/>
              <a:latin typeface="Oswald" panose="00000500000000000000" pitchFamily="2" charset="0"/>
              <a:ea typeface="Roboto Light" panose="02000000000000000000" pitchFamily="2" charset="0"/>
              <a:cs typeface="Roboto Light" panose="02000000000000000000" pitchFamily="2" charset="0"/>
            </a:endParaRPr>
          </a:p>
          <a:p>
            <a:pPr marL="0" marR="0" lvl="0" indent="0" algn="just" defTabSz="2417470" rtl="0" eaLnBrk="1" fontAlgn="auto" latinLnBrk="0" hangingPunct="1">
              <a:lnSpc>
                <a:spcPct val="150000"/>
              </a:lnSpc>
              <a:spcBef>
                <a:spcPts val="0"/>
              </a:spcBef>
              <a:spcAft>
                <a:spcPts val="0"/>
              </a:spcAft>
              <a:buClrTx/>
              <a:buSzTx/>
              <a:buFontTx/>
              <a:buNone/>
              <a:tabLst/>
              <a:defRPr/>
            </a:pPr>
            <a:endParaRPr kumimoji="0" lang="en-US" sz="6600" b="0" i="0" u="none" strike="noStrike" kern="1200" cap="none" spc="0" normalizeH="0" baseline="0" noProof="0" dirty="0">
              <a:ln>
                <a:noFill/>
              </a:ln>
              <a:solidFill>
                <a:srgbClr val="FFFFFF"/>
              </a:solidFill>
              <a:effectLst/>
              <a:uLnTx/>
              <a:uFillTx/>
              <a:latin typeface="Oswald" panose="00000500000000000000" pitchFamily="2" charset="0"/>
              <a:ea typeface="Roboto Light" panose="02000000000000000000" pitchFamily="2" charset="0"/>
              <a:cs typeface="Roboto Light" panose="02000000000000000000" pitchFamily="2" charset="0"/>
            </a:endParaRPr>
          </a:p>
          <a:p>
            <a:pPr algn="just">
              <a:lnSpc>
                <a:spcPct val="150000"/>
              </a:lnSpc>
              <a:defRPr/>
            </a:pPr>
            <a:r>
              <a:rPr kumimoji="0" lang="en-US" sz="6600" b="0" i="0" u="none" strike="noStrike" kern="1200" cap="none" spc="0" normalizeH="0" baseline="0" noProof="0" dirty="0">
                <a:ln>
                  <a:noFill/>
                </a:ln>
                <a:solidFill>
                  <a:srgbClr val="FFFFFF"/>
                </a:solidFill>
                <a:effectLst/>
                <a:uLnTx/>
                <a:uFillTx/>
                <a:latin typeface="Oswald" panose="00000500000000000000" pitchFamily="2" charset="0"/>
                <a:ea typeface="Roboto Light" panose="02000000000000000000" pitchFamily="2" charset="0"/>
                <a:cs typeface="Roboto Light" panose="02000000000000000000" pitchFamily="2" charset="0"/>
              </a:rPr>
              <a:t>Slides: bit.ly</a:t>
            </a:r>
            <a:r>
              <a:rPr lang="en-US" sz="6600">
                <a:solidFill>
                  <a:srgbClr val="FFFFFF"/>
                </a:solidFill>
                <a:latin typeface="Oswald" panose="00000500000000000000" pitchFamily="2" charset="0"/>
                <a:ea typeface="Roboto Light" panose="02000000000000000000" pitchFamily="2" charset="0"/>
                <a:cs typeface="Roboto Light" panose="02000000000000000000" pitchFamily="2" charset="0"/>
              </a:rPr>
              <a:t>/CM19AzureFunctions</a:t>
            </a:r>
            <a:endParaRPr kumimoji="0" lang="en-US" sz="6600" b="0" i="0" u="none" strike="noStrike" kern="1200" cap="none" spc="0" normalizeH="0" baseline="0" noProof="0" dirty="0">
              <a:ln>
                <a:noFill/>
              </a:ln>
              <a:solidFill>
                <a:srgbClr val="FFFFFF"/>
              </a:solidFill>
              <a:effectLst/>
              <a:uLnTx/>
              <a:uFillTx/>
              <a:latin typeface="Oswald" panose="00000500000000000000" pitchFamily="2" charset="0"/>
              <a:ea typeface="Roboto Light" panose="02000000000000000000" pitchFamily="2" charset="0"/>
              <a:cs typeface="Roboto Light" panose="02000000000000000000" pitchFamily="2" charset="0"/>
            </a:endParaRPr>
          </a:p>
        </p:txBody>
      </p:sp>
      <p:pic>
        <p:nvPicPr>
          <p:cNvPr id="6" name="Picture 5">
            <a:extLst>
              <a:ext uri="{FF2B5EF4-FFF2-40B4-BE49-F238E27FC236}">
                <a16:creationId xmlns:a16="http://schemas.microsoft.com/office/drawing/2014/main" id="{6BEFE7F9-D228-4162-84FF-8FA0C8F62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343" y="4401535"/>
            <a:ext cx="6399681" cy="6399681"/>
          </a:xfrm>
          <a:prstGeom prst="rect">
            <a:avLst/>
          </a:prstGeom>
        </p:spPr>
      </p:pic>
    </p:spTree>
    <p:extLst>
      <p:ext uri="{BB962C8B-B14F-4D97-AF65-F5344CB8AC3E}">
        <p14:creationId xmlns:p14="http://schemas.microsoft.com/office/powerpoint/2010/main" val="630211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The evolution of application platforms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7</a:t>
            </a:fld>
            <a:endParaRPr lang="es-SV" dirty="0"/>
          </a:p>
        </p:txBody>
      </p:sp>
      <p:sp>
        <p:nvSpPr>
          <p:cNvPr id="37" name="TextBox 36">
            <a:extLst>
              <a:ext uri="{FF2B5EF4-FFF2-40B4-BE49-F238E27FC236}">
                <a16:creationId xmlns:a16="http://schemas.microsoft.com/office/drawing/2014/main" id="{385C2047-C038-42C7-BD97-6DA0AE73A396}"/>
              </a:ext>
            </a:extLst>
          </p:cNvPr>
          <p:cNvSpPr txBox="1"/>
          <p:nvPr/>
        </p:nvSpPr>
        <p:spPr>
          <a:xfrm>
            <a:off x="7962324" y="2035997"/>
            <a:ext cx="7838369" cy="461665"/>
          </a:xfrm>
          <a:prstGeom prst="rect">
            <a:avLst/>
          </a:prstGeom>
          <a:noFill/>
        </p:spPr>
        <p:txBody>
          <a:bodyPr wrap="square" rtlCol="0">
            <a:spAutoFit/>
          </a:bodyPr>
          <a:lstStyle/>
          <a:p>
            <a:pPr algn="ctr"/>
            <a:r>
              <a:rPr lang="en-US" sz="2400" dirty="0">
                <a:solidFill>
                  <a:schemeClr val="bg1"/>
                </a:solidFill>
              </a:rPr>
              <a:t>What is the right </a:t>
            </a:r>
            <a:r>
              <a:rPr lang="en-US" sz="2400" b="1" dirty="0">
                <a:solidFill>
                  <a:schemeClr val="bg1"/>
                </a:solidFill>
              </a:rPr>
              <a:t>size</a:t>
            </a:r>
            <a:r>
              <a:rPr lang="en-US" sz="2400" dirty="0">
                <a:solidFill>
                  <a:schemeClr val="bg1"/>
                </a:solidFill>
              </a:rPr>
              <a:t> of servers for my business needs?</a:t>
            </a:r>
          </a:p>
        </p:txBody>
      </p:sp>
      <p:sp>
        <p:nvSpPr>
          <p:cNvPr id="38" name="TextBox 37">
            <a:extLst>
              <a:ext uri="{FF2B5EF4-FFF2-40B4-BE49-F238E27FC236}">
                <a16:creationId xmlns:a16="http://schemas.microsoft.com/office/drawing/2014/main" id="{905ED093-98BB-4994-9011-21CB55F2A8B2}"/>
              </a:ext>
            </a:extLst>
          </p:cNvPr>
          <p:cNvSpPr txBox="1"/>
          <p:nvPr/>
        </p:nvSpPr>
        <p:spPr>
          <a:xfrm>
            <a:off x="7970010" y="2528177"/>
            <a:ext cx="7838369" cy="461665"/>
          </a:xfrm>
          <a:prstGeom prst="rect">
            <a:avLst/>
          </a:prstGeom>
          <a:noFill/>
        </p:spPr>
        <p:txBody>
          <a:bodyPr wrap="square" rtlCol="0">
            <a:spAutoFit/>
          </a:bodyPr>
          <a:lstStyle/>
          <a:p>
            <a:pPr algn="ctr"/>
            <a:r>
              <a:rPr lang="en-US" sz="2400" dirty="0">
                <a:solidFill>
                  <a:schemeClr val="bg1"/>
                </a:solidFill>
              </a:rPr>
              <a:t>How can I increase </a:t>
            </a:r>
            <a:r>
              <a:rPr lang="en-US" sz="2400" b="1" dirty="0">
                <a:solidFill>
                  <a:schemeClr val="bg1"/>
                </a:solidFill>
              </a:rPr>
              <a:t>server</a:t>
            </a:r>
            <a:r>
              <a:rPr lang="en-US" sz="2400" dirty="0">
                <a:solidFill>
                  <a:schemeClr val="bg1"/>
                </a:solidFill>
              </a:rPr>
              <a:t> utilization?</a:t>
            </a:r>
          </a:p>
        </p:txBody>
      </p:sp>
      <p:sp>
        <p:nvSpPr>
          <p:cNvPr id="39" name="TextBox 38">
            <a:extLst>
              <a:ext uri="{FF2B5EF4-FFF2-40B4-BE49-F238E27FC236}">
                <a16:creationId xmlns:a16="http://schemas.microsoft.com/office/drawing/2014/main" id="{8600AB07-30E0-4B3A-9B89-B5F826CD5F13}"/>
              </a:ext>
            </a:extLst>
          </p:cNvPr>
          <p:cNvSpPr txBox="1"/>
          <p:nvPr/>
        </p:nvSpPr>
        <p:spPr>
          <a:xfrm>
            <a:off x="7960044" y="3051021"/>
            <a:ext cx="7838369" cy="461665"/>
          </a:xfrm>
          <a:prstGeom prst="rect">
            <a:avLst/>
          </a:prstGeom>
          <a:noFill/>
        </p:spPr>
        <p:txBody>
          <a:bodyPr wrap="square" rtlCol="0">
            <a:spAutoFit/>
          </a:bodyPr>
          <a:lstStyle/>
          <a:p>
            <a:pPr algn="ctr"/>
            <a:r>
              <a:rPr lang="en-US" sz="2400" dirty="0">
                <a:solidFill>
                  <a:schemeClr val="bg1"/>
                </a:solidFill>
              </a:rPr>
              <a:t>How many </a:t>
            </a:r>
            <a:r>
              <a:rPr lang="en-US" sz="2400" b="1" dirty="0">
                <a:solidFill>
                  <a:schemeClr val="bg1"/>
                </a:solidFill>
              </a:rPr>
              <a:t>servers</a:t>
            </a:r>
            <a:r>
              <a:rPr lang="en-US" sz="2400" dirty="0">
                <a:solidFill>
                  <a:schemeClr val="bg1"/>
                </a:solidFill>
              </a:rPr>
              <a:t> do I need?</a:t>
            </a:r>
          </a:p>
        </p:txBody>
      </p:sp>
      <p:sp>
        <p:nvSpPr>
          <p:cNvPr id="40" name="TextBox 39">
            <a:extLst>
              <a:ext uri="{FF2B5EF4-FFF2-40B4-BE49-F238E27FC236}">
                <a16:creationId xmlns:a16="http://schemas.microsoft.com/office/drawing/2014/main" id="{4AE85585-EF54-453D-8B59-94C03DF58084}"/>
              </a:ext>
            </a:extLst>
          </p:cNvPr>
          <p:cNvSpPr txBox="1"/>
          <p:nvPr/>
        </p:nvSpPr>
        <p:spPr>
          <a:xfrm>
            <a:off x="7962323" y="3543351"/>
            <a:ext cx="7838369" cy="461665"/>
          </a:xfrm>
          <a:prstGeom prst="rect">
            <a:avLst/>
          </a:prstGeom>
          <a:noFill/>
        </p:spPr>
        <p:txBody>
          <a:bodyPr wrap="square" rtlCol="0">
            <a:spAutoFit/>
          </a:bodyPr>
          <a:lstStyle/>
          <a:p>
            <a:pPr algn="ctr"/>
            <a:r>
              <a:rPr lang="en-US" sz="2400" dirty="0">
                <a:solidFill>
                  <a:schemeClr val="bg1"/>
                </a:solidFill>
              </a:rPr>
              <a:t>How can I </a:t>
            </a:r>
            <a:r>
              <a:rPr lang="en-US" sz="2400" b="1" dirty="0">
                <a:solidFill>
                  <a:schemeClr val="bg1"/>
                </a:solidFill>
              </a:rPr>
              <a:t>scale</a:t>
            </a:r>
            <a:r>
              <a:rPr lang="en-US" sz="2400" dirty="0">
                <a:solidFill>
                  <a:schemeClr val="bg1"/>
                </a:solidFill>
              </a:rPr>
              <a:t> my application?</a:t>
            </a:r>
          </a:p>
        </p:txBody>
      </p:sp>
      <p:sp>
        <p:nvSpPr>
          <p:cNvPr id="17" name="26 Rectángulo redondeado">
            <a:extLst>
              <a:ext uri="{FF2B5EF4-FFF2-40B4-BE49-F238E27FC236}">
                <a16:creationId xmlns:a16="http://schemas.microsoft.com/office/drawing/2014/main" id="{08AD0B31-7875-4609-82BD-31E7D80C2613}"/>
              </a:ext>
            </a:extLst>
          </p:cNvPr>
          <p:cNvSpPr>
            <a:spLocks noChangeAspect="1"/>
          </p:cNvSpPr>
          <p:nvPr/>
        </p:nvSpPr>
        <p:spPr>
          <a:xfrm>
            <a:off x="9658109" y="5517073"/>
            <a:ext cx="4134481" cy="2616521"/>
          </a:xfrm>
          <a:custGeom>
            <a:avLst/>
            <a:gdLst/>
            <a:ahLst/>
            <a:cxnLst/>
            <a:rect l="l" t="t" r="r" b="b"/>
            <a:pathLst>
              <a:path w="1455402" h="921056">
                <a:moveTo>
                  <a:pt x="0" y="639115"/>
                </a:moveTo>
                <a:cubicBezTo>
                  <a:pt x="0" y="639115"/>
                  <a:pt x="0" y="639116"/>
                  <a:pt x="0" y="639116"/>
                </a:cubicBezTo>
                <a:lnTo>
                  <a:pt x="0" y="639116"/>
                </a:lnTo>
                <a:close/>
                <a:moveTo>
                  <a:pt x="653304" y="0"/>
                </a:moveTo>
                <a:lnTo>
                  <a:pt x="783808" y="0"/>
                </a:lnTo>
                <a:cubicBezTo>
                  <a:pt x="977130" y="0"/>
                  <a:pt x="1133846" y="156717"/>
                  <a:pt x="1133846" y="350038"/>
                </a:cubicBezTo>
                <a:lnTo>
                  <a:pt x="1133126" y="357176"/>
                </a:lnTo>
                <a:lnTo>
                  <a:pt x="1173462" y="357176"/>
                </a:lnTo>
                <a:cubicBezTo>
                  <a:pt x="1329172" y="357176"/>
                  <a:pt x="1455402" y="483405"/>
                  <a:pt x="1455402" y="639116"/>
                </a:cubicBezTo>
                <a:lnTo>
                  <a:pt x="1455400" y="639116"/>
                </a:lnTo>
                <a:cubicBezTo>
                  <a:pt x="1455400" y="794827"/>
                  <a:pt x="1329170" y="921056"/>
                  <a:pt x="1173460" y="921056"/>
                </a:cubicBezTo>
                <a:lnTo>
                  <a:pt x="281940" y="921055"/>
                </a:lnTo>
                <a:cubicBezTo>
                  <a:pt x="126230" y="921055"/>
                  <a:pt x="0" y="794827"/>
                  <a:pt x="0" y="639116"/>
                </a:cubicBezTo>
                <a:cubicBezTo>
                  <a:pt x="0" y="483405"/>
                  <a:pt x="126230" y="357176"/>
                  <a:pt x="281940" y="357176"/>
                </a:cubicBezTo>
                <a:lnTo>
                  <a:pt x="303986" y="357176"/>
                </a:lnTo>
                <a:cubicBezTo>
                  <a:pt x="303290" y="354811"/>
                  <a:pt x="303266" y="352428"/>
                  <a:pt x="303266" y="350038"/>
                </a:cubicBezTo>
                <a:cubicBezTo>
                  <a:pt x="303266" y="156717"/>
                  <a:pt x="459982" y="0"/>
                  <a:pt x="653304" y="0"/>
                </a:cubicBezTo>
                <a:close/>
              </a:path>
            </a:pathLst>
          </a:custGeom>
          <a:solidFill>
            <a:srgbClr val="FFFFFF">
              <a:alpha val="50000"/>
            </a:srgbClr>
          </a:solidFill>
          <a:ln>
            <a:noFill/>
          </a:ln>
          <a:effectLst>
            <a:glow rad="952500">
              <a:schemeClr val="bg1">
                <a:alpha val="3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8" name="Rectangle 17">
            <a:extLst>
              <a:ext uri="{FF2B5EF4-FFF2-40B4-BE49-F238E27FC236}">
                <a16:creationId xmlns:a16="http://schemas.microsoft.com/office/drawing/2014/main" id="{4AE2A2E7-3EFB-4611-BF4A-7AC8CBFCAA27}"/>
              </a:ext>
            </a:extLst>
          </p:cNvPr>
          <p:cNvSpPr/>
          <p:nvPr/>
        </p:nvSpPr>
        <p:spPr>
          <a:xfrm>
            <a:off x="4361924" y="5718730"/>
            <a:ext cx="1935215" cy="2215991"/>
          </a:xfrm>
          <a:prstGeom prst="rect">
            <a:avLst/>
          </a:prstGeom>
        </p:spPr>
        <p:txBody>
          <a:bodyPr wrap="square">
            <a:spAutoFit/>
          </a:bodyPr>
          <a:lstStyle/>
          <a:p>
            <a:pPr defTabSz="1828891"/>
            <a:r>
              <a:rPr lang="es-SV" altLang="es-SV" sz="13800" dirty="0">
                <a:solidFill>
                  <a:schemeClr val="bg1"/>
                </a:solidFill>
                <a:latin typeface="Font Awesome 5 Brands Regular" panose="02000503000000000000" pitchFamily="50" charset="0"/>
              </a:rPr>
              <a:t></a:t>
            </a:r>
            <a:endParaRPr lang="es-SV" sz="13800" dirty="0">
              <a:solidFill>
                <a:schemeClr val="bg1"/>
              </a:solidFill>
              <a:latin typeface="Font Awesome 5 Brands Regular" panose="02000503000000000000" pitchFamily="50" charset="0"/>
            </a:endParaRPr>
          </a:p>
        </p:txBody>
      </p:sp>
      <p:pic>
        <p:nvPicPr>
          <p:cNvPr id="19" name="Picture 18">
            <a:extLst>
              <a:ext uri="{FF2B5EF4-FFF2-40B4-BE49-F238E27FC236}">
                <a16:creationId xmlns:a16="http://schemas.microsoft.com/office/drawing/2014/main" id="{DD1781D0-045E-4EDE-9EEC-99B4E5495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48867" y="6141587"/>
            <a:ext cx="2539682" cy="1044091"/>
          </a:xfrm>
          <a:prstGeom prst="rect">
            <a:avLst/>
          </a:prstGeom>
        </p:spPr>
      </p:pic>
      <p:sp>
        <p:nvSpPr>
          <p:cNvPr id="20" name="Rectangle 19">
            <a:extLst>
              <a:ext uri="{FF2B5EF4-FFF2-40B4-BE49-F238E27FC236}">
                <a16:creationId xmlns:a16="http://schemas.microsoft.com/office/drawing/2014/main" id="{17E43C48-B90F-4DE6-B5D0-A1B25B19066A}"/>
              </a:ext>
            </a:extLst>
          </p:cNvPr>
          <p:cNvSpPr/>
          <p:nvPr/>
        </p:nvSpPr>
        <p:spPr>
          <a:xfrm>
            <a:off x="5901790" y="6713033"/>
            <a:ext cx="1935215" cy="2215991"/>
          </a:xfrm>
          <a:prstGeom prst="rect">
            <a:avLst/>
          </a:prstGeom>
        </p:spPr>
        <p:txBody>
          <a:bodyPr wrap="square">
            <a:spAutoFit/>
          </a:bodyPr>
          <a:lstStyle/>
          <a:p>
            <a:pPr defTabSz="1828891"/>
            <a:r>
              <a:rPr lang="en-US" sz="13800" dirty="0">
                <a:solidFill>
                  <a:schemeClr val="tx2"/>
                </a:solidFill>
                <a:latin typeface="Font Awesome 5 Brands Regular" panose="02000503000000000000" pitchFamily="50" charset="0"/>
              </a:rPr>
              <a:t></a:t>
            </a:r>
          </a:p>
        </p:txBody>
      </p:sp>
      <p:sp>
        <p:nvSpPr>
          <p:cNvPr id="21" name="Rectangle 20">
            <a:extLst>
              <a:ext uri="{FF2B5EF4-FFF2-40B4-BE49-F238E27FC236}">
                <a16:creationId xmlns:a16="http://schemas.microsoft.com/office/drawing/2014/main" id="{83287384-03AF-4B9A-B80A-3045A9757D23}"/>
              </a:ext>
            </a:extLst>
          </p:cNvPr>
          <p:cNvSpPr/>
          <p:nvPr/>
        </p:nvSpPr>
        <p:spPr>
          <a:xfrm>
            <a:off x="15138615" y="6365061"/>
            <a:ext cx="1091966" cy="1569660"/>
          </a:xfrm>
          <a:prstGeom prst="rect">
            <a:avLst/>
          </a:prstGeom>
        </p:spPr>
        <p:txBody>
          <a:bodyPr wrap="none">
            <a:spAutoFit/>
          </a:bodyPr>
          <a:lstStyle/>
          <a:p>
            <a:r>
              <a:rPr lang="en-US" sz="9600" dirty="0">
                <a:solidFill>
                  <a:schemeClr val="tx2"/>
                </a:solidFill>
                <a:latin typeface="Font Awesome 5 Brands Regular" panose="02000503000000000000" pitchFamily="50" charset="0"/>
              </a:rPr>
              <a:t></a:t>
            </a:r>
          </a:p>
        </p:txBody>
      </p:sp>
      <p:sp>
        <p:nvSpPr>
          <p:cNvPr id="22" name="Rectangle 21">
            <a:extLst>
              <a:ext uri="{FF2B5EF4-FFF2-40B4-BE49-F238E27FC236}">
                <a16:creationId xmlns:a16="http://schemas.microsoft.com/office/drawing/2014/main" id="{5B2CF8F0-3A16-4799-BFAF-DC2CAA931C54}"/>
              </a:ext>
            </a:extLst>
          </p:cNvPr>
          <p:cNvSpPr/>
          <p:nvPr/>
        </p:nvSpPr>
        <p:spPr>
          <a:xfrm>
            <a:off x="16230581" y="7212118"/>
            <a:ext cx="1723549" cy="1569660"/>
          </a:xfrm>
          <a:prstGeom prst="rect">
            <a:avLst/>
          </a:prstGeom>
        </p:spPr>
        <p:txBody>
          <a:bodyPr wrap="none">
            <a:spAutoFit/>
          </a:bodyPr>
          <a:lstStyle/>
          <a:p>
            <a:r>
              <a:rPr lang="en-US" sz="9600" dirty="0">
                <a:solidFill>
                  <a:schemeClr val="tx2"/>
                </a:solidFill>
                <a:latin typeface="Font Awesome 5 Brands Regular" panose="02000503000000000000" pitchFamily="50" charset="0"/>
              </a:rPr>
              <a:t></a:t>
            </a:r>
            <a:endParaRPr lang="en-US" sz="9600" dirty="0">
              <a:solidFill>
                <a:schemeClr val="tx2"/>
              </a:solidFill>
            </a:endParaRPr>
          </a:p>
        </p:txBody>
      </p:sp>
      <p:sp>
        <p:nvSpPr>
          <p:cNvPr id="23" name="Rectangle 22">
            <a:extLst>
              <a:ext uri="{FF2B5EF4-FFF2-40B4-BE49-F238E27FC236}">
                <a16:creationId xmlns:a16="http://schemas.microsoft.com/office/drawing/2014/main" id="{1AA2538B-536F-4E22-81A2-056553D92676}"/>
              </a:ext>
            </a:extLst>
          </p:cNvPr>
          <p:cNvSpPr/>
          <p:nvPr/>
        </p:nvSpPr>
        <p:spPr>
          <a:xfrm>
            <a:off x="10665320" y="5862998"/>
            <a:ext cx="1954381" cy="2215991"/>
          </a:xfrm>
          <a:prstGeom prst="rect">
            <a:avLst/>
          </a:prstGeom>
        </p:spPr>
        <p:txBody>
          <a:bodyPr wrap="none">
            <a:spAutoFit/>
          </a:bodyPr>
          <a:lstStyle/>
          <a:p>
            <a:r>
              <a:rPr lang="en-US" sz="13800" b="1" dirty="0">
                <a:solidFill>
                  <a:schemeClr val="tx2"/>
                </a:solidFill>
                <a:latin typeface="Font Awesome 5 Free Solid" panose="02000503000000000000" pitchFamily="50" charset="0"/>
              </a:rPr>
              <a:t></a:t>
            </a:r>
            <a:endParaRPr lang="en-US" sz="13800" dirty="0">
              <a:solidFill>
                <a:schemeClr val="tx2"/>
              </a:solidFill>
              <a:latin typeface="Font Awesome 5 Free Solid" panose="02000503000000000000" pitchFamily="50" charset="0"/>
            </a:endParaRPr>
          </a:p>
        </p:txBody>
      </p:sp>
      <p:sp>
        <p:nvSpPr>
          <p:cNvPr id="24" name="TextBox 23">
            <a:extLst>
              <a:ext uri="{FF2B5EF4-FFF2-40B4-BE49-F238E27FC236}">
                <a16:creationId xmlns:a16="http://schemas.microsoft.com/office/drawing/2014/main" id="{1A88A90C-5126-4026-A915-8EE8B1837151}"/>
              </a:ext>
            </a:extLst>
          </p:cNvPr>
          <p:cNvSpPr txBox="1"/>
          <p:nvPr/>
        </p:nvSpPr>
        <p:spPr>
          <a:xfrm>
            <a:off x="14761586" y="11974333"/>
            <a:ext cx="1481658" cy="960136"/>
          </a:xfrm>
          <a:prstGeom prst="rect">
            <a:avLst/>
          </a:prstGeom>
          <a:noFill/>
        </p:spPr>
        <p:txBody>
          <a:bodyPr wrap="none" lIns="182802" tIns="146241" rIns="182802" bIns="146241" rtlCol="0">
            <a:spAutoFit/>
          </a:bodyPr>
          <a:lstStyle/>
          <a:p>
            <a:pPr defTabSz="913873">
              <a:lnSpc>
                <a:spcPct val="90000"/>
              </a:lnSpc>
              <a:spcAft>
                <a:spcPts val="600"/>
              </a:spcAft>
              <a:defRPr/>
            </a:pPr>
            <a:r>
              <a:rPr lang="en-US" kern="0" dirty="0">
                <a:solidFill>
                  <a:srgbClr val="92D050"/>
                </a:solidFill>
                <a:latin typeface="Oswald" panose="00000500000000000000" pitchFamily="2" charset="0"/>
              </a:rPr>
              <a:t>PaaS</a:t>
            </a:r>
          </a:p>
        </p:txBody>
      </p:sp>
      <p:sp>
        <p:nvSpPr>
          <p:cNvPr id="25" name="TextBox 24">
            <a:extLst>
              <a:ext uri="{FF2B5EF4-FFF2-40B4-BE49-F238E27FC236}">
                <a16:creationId xmlns:a16="http://schemas.microsoft.com/office/drawing/2014/main" id="{16A85599-9382-4381-8582-75D38DE8C55D}"/>
              </a:ext>
            </a:extLst>
          </p:cNvPr>
          <p:cNvSpPr txBox="1"/>
          <p:nvPr/>
        </p:nvSpPr>
        <p:spPr>
          <a:xfrm>
            <a:off x="8003577" y="11995123"/>
            <a:ext cx="1173882" cy="849336"/>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4000" kern="0" dirty="0">
                <a:solidFill>
                  <a:srgbClr val="E7E6E6">
                    <a:lumMod val="75000"/>
                  </a:srgbClr>
                </a:solidFill>
                <a:latin typeface="Oswald" panose="00000500000000000000" pitchFamily="2" charset="0"/>
              </a:rPr>
              <a:t>IaaS</a:t>
            </a:r>
          </a:p>
        </p:txBody>
      </p:sp>
      <p:sp>
        <p:nvSpPr>
          <p:cNvPr id="26" name="TextBox 25">
            <a:extLst>
              <a:ext uri="{FF2B5EF4-FFF2-40B4-BE49-F238E27FC236}">
                <a16:creationId xmlns:a16="http://schemas.microsoft.com/office/drawing/2014/main" id="{4F10C6A8-1B13-43AF-BADF-8382D5F929C3}"/>
              </a:ext>
            </a:extLst>
          </p:cNvPr>
          <p:cNvSpPr txBox="1"/>
          <p:nvPr/>
        </p:nvSpPr>
        <p:spPr>
          <a:xfrm>
            <a:off x="255522" y="11995123"/>
            <a:ext cx="2730398" cy="849336"/>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4000" kern="0" dirty="0">
                <a:solidFill>
                  <a:srgbClr val="E7E6E6">
                    <a:lumMod val="75000"/>
                  </a:srgbClr>
                </a:solidFill>
                <a:latin typeface="Oswald" panose="00000500000000000000" pitchFamily="2" charset="0"/>
              </a:rPr>
              <a:t>On-Premises</a:t>
            </a:r>
          </a:p>
        </p:txBody>
      </p:sp>
      <p:cxnSp>
        <p:nvCxnSpPr>
          <p:cNvPr id="27" name="Straight Arrow Connector 26">
            <a:extLst>
              <a:ext uri="{FF2B5EF4-FFF2-40B4-BE49-F238E27FC236}">
                <a16:creationId xmlns:a16="http://schemas.microsoft.com/office/drawing/2014/main" id="{EB36C396-0871-40CA-A359-D40D2D368458}"/>
              </a:ext>
            </a:extLst>
          </p:cNvPr>
          <p:cNvCxnSpPr>
            <a:cxnSpLocks/>
          </p:cNvCxnSpPr>
          <p:nvPr/>
        </p:nvCxnSpPr>
        <p:spPr>
          <a:xfrm>
            <a:off x="-11678" y="11969016"/>
            <a:ext cx="16460545" cy="7648"/>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72E1F0D-4647-46CA-A2C9-FF293B5F5570}"/>
              </a:ext>
            </a:extLst>
          </p:cNvPr>
          <p:cNvSpPr/>
          <p:nvPr/>
        </p:nvSpPr>
        <p:spPr bwMode="auto">
          <a:xfrm>
            <a:off x="1571614" y="11878789"/>
            <a:ext cx="175796" cy="175796"/>
          </a:xfrm>
          <a:prstGeom prst="ellipse">
            <a:avLst/>
          </a:prstGeom>
          <a:solidFill>
            <a:schemeClr val="tx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Oval 28">
            <a:extLst>
              <a:ext uri="{FF2B5EF4-FFF2-40B4-BE49-F238E27FC236}">
                <a16:creationId xmlns:a16="http://schemas.microsoft.com/office/drawing/2014/main" id="{1B33904E-918F-4B8E-B8E0-4AAC97E28102}"/>
              </a:ext>
            </a:extLst>
          </p:cNvPr>
          <p:cNvSpPr/>
          <p:nvPr/>
        </p:nvSpPr>
        <p:spPr bwMode="auto">
          <a:xfrm>
            <a:off x="8461603" y="11878789"/>
            <a:ext cx="175796" cy="175796"/>
          </a:xfrm>
          <a:prstGeom prst="ellipse">
            <a:avLst/>
          </a:prstGeom>
          <a:solidFill>
            <a:schemeClr val="tx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Oval 29">
            <a:extLst>
              <a:ext uri="{FF2B5EF4-FFF2-40B4-BE49-F238E27FC236}">
                <a16:creationId xmlns:a16="http://schemas.microsoft.com/office/drawing/2014/main" id="{6553531E-2DAC-4B8E-ACF8-9252E8B0A940}"/>
              </a:ext>
            </a:extLst>
          </p:cNvPr>
          <p:cNvSpPr/>
          <p:nvPr/>
        </p:nvSpPr>
        <p:spPr bwMode="auto">
          <a:xfrm>
            <a:off x="15392373" y="11878789"/>
            <a:ext cx="175796" cy="175796"/>
          </a:xfrm>
          <a:prstGeom prst="ellipse">
            <a:avLst/>
          </a:prstGeom>
          <a:solidFill>
            <a:schemeClr val="tx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6" name="Straight Arrow Connector 45">
            <a:extLst>
              <a:ext uri="{FF2B5EF4-FFF2-40B4-BE49-F238E27FC236}">
                <a16:creationId xmlns:a16="http://schemas.microsoft.com/office/drawing/2014/main" id="{5CEAA6CF-3C45-415E-A250-3B57853C0198}"/>
              </a:ext>
            </a:extLst>
          </p:cNvPr>
          <p:cNvCxnSpPr>
            <a:cxnSpLocks/>
          </p:cNvCxnSpPr>
          <p:nvPr/>
        </p:nvCxnSpPr>
        <p:spPr>
          <a:xfrm>
            <a:off x="-11678" y="11958018"/>
            <a:ext cx="9324152" cy="16315"/>
          </a:xfrm>
          <a:prstGeom prst="straightConnector1">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957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000"/>
                                        <p:tgtEl>
                                          <p:spTgt spid="27"/>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30"/>
                                        </p:tgtEl>
                                        <p:attrNameLst>
                                          <p:attrName>style.visibility</p:attrName>
                                        </p:attrNameLst>
                                      </p:cBhvr>
                                      <p:to>
                                        <p:strVal val="visible"/>
                                      </p:to>
                                    </p:set>
                                    <p:anim calcmode="lin" valueType="num">
                                      <p:cBhvr>
                                        <p:cTn id="10" dur="500" fill="hold"/>
                                        <p:tgtEl>
                                          <p:spTgt spid="30"/>
                                        </p:tgtEl>
                                        <p:attrNameLst>
                                          <p:attrName>ppt_w</p:attrName>
                                        </p:attrNameLst>
                                      </p:cBhvr>
                                      <p:tavLst>
                                        <p:tav tm="0">
                                          <p:val>
                                            <p:fltVal val="0"/>
                                          </p:val>
                                        </p:tav>
                                        <p:tav tm="100000">
                                          <p:val>
                                            <p:strVal val="#ppt_w"/>
                                          </p:val>
                                        </p:tav>
                                      </p:tavLst>
                                    </p:anim>
                                    <p:anim calcmode="lin" valueType="num">
                                      <p:cBhvr>
                                        <p:cTn id="11" dur="500" fill="hold"/>
                                        <p:tgtEl>
                                          <p:spTgt spid="30"/>
                                        </p:tgtEl>
                                        <p:attrNameLst>
                                          <p:attrName>ppt_h</p:attrName>
                                        </p:attrNameLst>
                                      </p:cBhvr>
                                      <p:tavLst>
                                        <p:tav tm="0">
                                          <p:val>
                                            <p:fltVal val="0"/>
                                          </p:val>
                                        </p:tav>
                                        <p:tav tm="100000">
                                          <p:val>
                                            <p:strVal val="#ppt_h"/>
                                          </p:val>
                                        </p:tav>
                                      </p:tavLst>
                                    </p:anim>
                                    <p:animEffect transition="in" filter="fade">
                                      <p:cBhvr>
                                        <p:cTn id="12" dur="500"/>
                                        <p:tgtEl>
                                          <p:spTgt spid="30"/>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42" presetClass="path" presetSubtype="0" decel="100000" fill="hold" grpId="1" nodeType="withEffect">
                                  <p:stCondLst>
                                    <p:cond delay="500"/>
                                  </p:stCondLst>
                                  <p:childTnLst>
                                    <p:animMotion origin="layout" path="M -8.00729E-7 -1.03229E-6 L -8.00729E-7 0.04351 " pathEditMode="relative" rAng="0" ptsTypes="AA">
                                      <p:cBhvr>
                                        <p:cTn id="17" dur="500" spd="-100000" fill="hold"/>
                                        <p:tgtEl>
                                          <p:spTgt spid="24"/>
                                        </p:tgtEl>
                                        <p:attrNameLst>
                                          <p:attrName>ppt_x</p:attrName>
                                          <p:attrName>ppt_y</p:attrName>
                                        </p:attrNameLst>
                                      </p:cBhvr>
                                      <p:rCtr x="0" y="2176"/>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24" grpId="0"/>
      <p:bldP spid="24" grpId="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The evolution of application platforms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8</a:t>
            </a:fld>
            <a:endParaRPr lang="es-SV" dirty="0"/>
          </a:p>
        </p:txBody>
      </p:sp>
      <p:sp>
        <p:nvSpPr>
          <p:cNvPr id="17" name="26 Rectángulo redondeado">
            <a:extLst>
              <a:ext uri="{FF2B5EF4-FFF2-40B4-BE49-F238E27FC236}">
                <a16:creationId xmlns:a16="http://schemas.microsoft.com/office/drawing/2014/main" id="{A70E87E8-A598-4BE7-8A2D-87A9A9024DCD}"/>
              </a:ext>
            </a:extLst>
          </p:cNvPr>
          <p:cNvSpPr>
            <a:spLocks noChangeAspect="1"/>
          </p:cNvSpPr>
          <p:nvPr/>
        </p:nvSpPr>
        <p:spPr>
          <a:xfrm>
            <a:off x="8479881" y="4509064"/>
            <a:ext cx="7425825" cy="4699460"/>
          </a:xfrm>
          <a:custGeom>
            <a:avLst/>
            <a:gdLst/>
            <a:ahLst/>
            <a:cxnLst/>
            <a:rect l="l" t="t" r="r" b="b"/>
            <a:pathLst>
              <a:path w="1455402" h="921056">
                <a:moveTo>
                  <a:pt x="0" y="639115"/>
                </a:moveTo>
                <a:cubicBezTo>
                  <a:pt x="0" y="639115"/>
                  <a:pt x="0" y="639116"/>
                  <a:pt x="0" y="639116"/>
                </a:cubicBezTo>
                <a:lnTo>
                  <a:pt x="0" y="639116"/>
                </a:lnTo>
                <a:close/>
                <a:moveTo>
                  <a:pt x="653304" y="0"/>
                </a:moveTo>
                <a:lnTo>
                  <a:pt x="783808" y="0"/>
                </a:lnTo>
                <a:cubicBezTo>
                  <a:pt x="977130" y="0"/>
                  <a:pt x="1133846" y="156717"/>
                  <a:pt x="1133846" y="350038"/>
                </a:cubicBezTo>
                <a:lnTo>
                  <a:pt x="1133126" y="357176"/>
                </a:lnTo>
                <a:lnTo>
                  <a:pt x="1173462" y="357176"/>
                </a:lnTo>
                <a:cubicBezTo>
                  <a:pt x="1329172" y="357176"/>
                  <a:pt x="1455402" y="483405"/>
                  <a:pt x="1455402" y="639116"/>
                </a:cubicBezTo>
                <a:lnTo>
                  <a:pt x="1455400" y="639116"/>
                </a:lnTo>
                <a:cubicBezTo>
                  <a:pt x="1455400" y="794827"/>
                  <a:pt x="1329170" y="921056"/>
                  <a:pt x="1173460" y="921056"/>
                </a:cubicBezTo>
                <a:lnTo>
                  <a:pt x="281940" y="921055"/>
                </a:lnTo>
                <a:cubicBezTo>
                  <a:pt x="126230" y="921055"/>
                  <a:pt x="0" y="794827"/>
                  <a:pt x="0" y="639116"/>
                </a:cubicBezTo>
                <a:cubicBezTo>
                  <a:pt x="0" y="483405"/>
                  <a:pt x="126230" y="357176"/>
                  <a:pt x="281940" y="357176"/>
                </a:cubicBezTo>
                <a:lnTo>
                  <a:pt x="303986" y="357176"/>
                </a:lnTo>
                <a:cubicBezTo>
                  <a:pt x="303290" y="354811"/>
                  <a:pt x="303266" y="352428"/>
                  <a:pt x="303266" y="350038"/>
                </a:cubicBezTo>
                <a:cubicBezTo>
                  <a:pt x="303266" y="156717"/>
                  <a:pt x="459982" y="0"/>
                  <a:pt x="653304" y="0"/>
                </a:cubicBezTo>
                <a:close/>
              </a:path>
            </a:pathLst>
          </a:custGeom>
          <a:solidFill>
            <a:srgbClr val="FFFFFF">
              <a:alpha val="50000"/>
            </a:srgbClr>
          </a:solidFill>
          <a:ln>
            <a:noFill/>
          </a:ln>
          <a:effectLst>
            <a:glow rad="952500">
              <a:schemeClr val="bg1">
                <a:alpha val="3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66" name="TextBox 265">
            <a:extLst>
              <a:ext uri="{FF2B5EF4-FFF2-40B4-BE49-F238E27FC236}">
                <a16:creationId xmlns:a16="http://schemas.microsoft.com/office/drawing/2014/main" id="{0E1FFAD4-E3A0-46A4-858B-9B079B8BE900}"/>
              </a:ext>
            </a:extLst>
          </p:cNvPr>
          <p:cNvSpPr txBox="1"/>
          <p:nvPr/>
        </p:nvSpPr>
        <p:spPr>
          <a:xfrm>
            <a:off x="6906986" y="10316928"/>
            <a:ext cx="10560451" cy="830997"/>
          </a:xfrm>
          <a:prstGeom prst="rect">
            <a:avLst/>
          </a:prstGeom>
          <a:noFill/>
        </p:spPr>
        <p:txBody>
          <a:bodyPr wrap="square" rtlCol="0">
            <a:spAutoFit/>
          </a:bodyPr>
          <a:lstStyle/>
          <a:p>
            <a:r>
              <a:rPr lang="en-US" dirty="0">
                <a:solidFill>
                  <a:schemeClr val="bg1"/>
                </a:solidFill>
                <a:latin typeface="Oswald" panose="00000500000000000000" pitchFamily="2" charset="0"/>
              </a:rPr>
              <a:t>The platform for next generation applications</a:t>
            </a:r>
          </a:p>
        </p:txBody>
      </p:sp>
      <p:sp>
        <p:nvSpPr>
          <p:cNvPr id="4" name="Rectangle 3">
            <a:extLst>
              <a:ext uri="{FF2B5EF4-FFF2-40B4-BE49-F238E27FC236}">
                <a16:creationId xmlns:a16="http://schemas.microsoft.com/office/drawing/2014/main" id="{36FD9495-20C1-4C8E-BA70-B6F99D000B4D}"/>
              </a:ext>
            </a:extLst>
          </p:cNvPr>
          <p:cNvSpPr/>
          <p:nvPr/>
        </p:nvSpPr>
        <p:spPr>
          <a:xfrm>
            <a:off x="9403408" y="8318255"/>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70" name="Rectangle 269">
            <a:extLst>
              <a:ext uri="{FF2B5EF4-FFF2-40B4-BE49-F238E27FC236}">
                <a16:creationId xmlns:a16="http://schemas.microsoft.com/office/drawing/2014/main" id="{EE8E7407-1296-4673-AB2E-91766FD78C38}"/>
              </a:ext>
            </a:extLst>
          </p:cNvPr>
          <p:cNvSpPr/>
          <p:nvPr/>
        </p:nvSpPr>
        <p:spPr>
          <a:xfrm>
            <a:off x="10357515" y="7902755"/>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71" name="Rectangle 270">
            <a:extLst>
              <a:ext uri="{FF2B5EF4-FFF2-40B4-BE49-F238E27FC236}">
                <a16:creationId xmlns:a16="http://schemas.microsoft.com/office/drawing/2014/main" id="{D9E9FF23-2532-4808-917B-4FC477ABE6D6}"/>
              </a:ext>
            </a:extLst>
          </p:cNvPr>
          <p:cNvSpPr/>
          <p:nvPr/>
        </p:nvSpPr>
        <p:spPr>
          <a:xfrm>
            <a:off x="8592394" y="7902756"/>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72" name="Rectangle 271">
            <a:extLst>
              <a:ext uri="{FF2B5EF4-FFF2-40B4-BE49-F238E27FC236}">
                <a16:creationId xmlns:a16="http://schemas.microsoft.com/office/drawing/2014/main" id="{D249DEAF-8AC3-41FE-A906-10917AB2B038}"/>
              </a:ext>
            </a:extLst>
          </p:cNvPr>
          <p:cNvSpPr/>
          <p:nvPr/>
        </p:nvSpPr>
        <p:spPr>
          <a:xfrm>
            <a:off x="11168529" y="8318255"/>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73" name="Rectangle 272">
            <a:extLst>
              <a:ext uri="{FF2B5EF4-FFF2-40B4-BE49-F238E27FC236}">
                <a16:creationId xmlns:a16="http://schemas.microsoft.com/office/drawing/2014/main" id="{984A9889-D943-4501-A3E8-80254555033F}"/>
              </a:ext>
            </a:extLst>
          </p:cNvPr>
          <p:cNvSpPr/>
          <p:nvPr/>
        </p:nvSpPr>
        <p:spPr>
          <a:xfrm>
            <a:off x="12119861" y="7902754"/>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74" name="Rectangle 273">
            <a:extLst>
              <a:ext uri="{FF2B5EF4-FFF2-40B4-BE49-F238E27FC236}">
                <a16:creationId xmlns:a16="http://schemas.microsoft.com/office/drawing/2014/main" id="{F7964CE0-4591-4BFD-86FC-A58C7C0D6DF3}"/>
              </a:ext>
            </a:extLst>
          </p:cNvPr>
          <p:cNvSpPr/>
          <p:nvPr/>
        </p:nvSpPr>
        <p:spPr>
          <a:xfrm>
            <a:off x="13073968" y="8318255"/>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75" name="Rectangle 274">
            <a:extLst>
              <a:ext uri="{FF2B5EF4-FFF2-40B4-BE49-F238E27FC236}">
                <a16:creationId xmlns:a16="http://schemas.microsoft.com/office/drawing/2014/main" id="{139915DA-4961-4F30-B095-6FA387C50BB9}"/>
              </a:ext>
            </a:extLst>
          </p:cNvPr>
          <p:cNvSpPr/>
          <p:nvPr/>
        </p:nvSpPr>
        <p:spPr>
          <a:xfrm>
            <a:off x="13997495" y="7843484"/>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76" name="Rectangle 275">
            <a:extLst>
              <a:ext uri="{FF2B5EF4-FFF2-40B4-BE49-F238E27FC236}">
                <a16:creationId xmlns:a16="http://schemas.microsoft.com/office/drawing/2014/main" id="{5EFD154D-1658-4514-9538-3BA5AC5E7E8F}"/>
              </a:ext>
            </a:extLst>
          </p:cNvPr>
          <p:cNvSpPr/>
          <p:nvPr/>
        </p:nvSpPr>
        <p:spPr>
          <a:xfrm>
            <a:off x="14805734" y="7263839"/>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77" name="Rectangle 276">
            <a:extLst>
              <a:ext uri="{FF2B5EF4-FFF2-40B4-BE49-F238E27FC236}">
                <a16:creationId xmlns:a16="http://schemas.microsoft.com/office/drawing/2014/main" id="{AD78F4EC-0DB6-4993-9F41-DBF771C0153C}"/>
              </a:ext>
            </a:extLst>
          </p:cNvPr>
          <p:cNvSpPr/>
          <p:nvPr/>
        </p:nvSpPr>
        <p:spPr>
          <a:xfrm>
            <a:off x="13073968" y="7263839"/>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78" name="Rectangle 277">
            <a:extLst>
              <a:ext uri="{FF2B5EF4-FFF2-40B4-BE49-F238E27FC236}">
                <a16:creationId xmlns:a16="http://schemas.microsoft.com/office/drawing/2014/main" id="{78E7A00C-E2C9-46B3-8D46-5C61B3F734A4}"/>
              </a:ext>
            </a:extLst>
          </p:cNvPr>
          <p:cNvSpPr/>
          <p:nvPr/>
        </p:nvSpPr>
        <p:spPr>
          <a:xfrm>
            <a:off x="11315244" y="7263839"/>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79" name="Rectangle 278">
            <a:extLst>
              <a:ext uri="{FF2B5EF4-FFF2-40B4-BE49-F238E27FC236}">
                <a16:creationId xmlns:a16="http://schemas.microsoft.com/office/drawing/2014/main" id="{D949828B-92C4-4BB5-9925-785A2DF7E331}"/>
              </a:ext>
            </a:extLst>
          </p:cNvPr>
          <p:cNvSpPr/>
          <p:nvPr/>
        </p:nvSpPr>
        <p:spPr>
          <a:xfrm>
            <a:off x="9513364" y="7263838"/>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80" name="Rectangle 279">
            <a:extLst>
              <a:ext uri="{FF2B5EF4-FFF2-40B4-BE49-F238E27FC236}">
                <a16:creationId xmlns:a16="http://schemas.microsoft.com/office/drawing/2014/main" id="{C834DE40-CBA8-448A-8E0C-0F5FE9D53080}"/>
              </a:ext>
            </a:extLst>
          </p:cNvPr>
          <p:cNvSpPr/>
          <p:nvPr/>
        </p:nvSpPr>
        <p:spPr>
          <a:xfrm>
            <a:off x="10412493" y="6736630"/>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81" name="Rectangle 280">
            <a:extLst>
              <a:ext uri="{FF2B5EF4-FFF2-40B4-BE49-F238E27FC236}">
                <a16:creationId xmlns:a16="http://schemas.microsoft.com/office/drawing/2014/main" id="{E150592C-8083-432F-8AE4-C9EE43873ADA}"/>
              </a:ext>
            </a:extLst>
          </p:cNvPr>
          <p:cNvSpPr/>
          <p:nvPr/>
        </p:nvSpPr>
        <p:spPr>
          <a:xfrm>
            <a:off x="8655081" y="6736630"/>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82" name="Rectangle 281">
            <a:extLst>
              <a:ext uri="{FF2B5EF4-FFF2-40B4-BE49-F238E27FC236}">
                <a16:creationId xmlns:a16="http://schemas.microsoft.com/office/drawing/2014/main" id="{C4266EAD-EAB8-414F-88CA-2907E3A57DBF}"/>
              </a:ext>
            </a:extLst>
          </p:cNvPr>
          <p:cNvSpPr/>
          <p:nvPr/>
        </p:nvSpPr>
        <p:spPr>
          <a:xfrm>
            <a:off x="12171711" y="6736629"/>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83" name="Rectangle 282">
            <a:extLst>
              <a:ext uri="{FF2B5EF4-FFF2-40B4-BE49-F238E27FC236}">
                <a16:creationId xmlns:a16="http://schemas.microsoft.com/office/drawing/2014/main" id="{0D63FC16-FEBE-4F2B-8BBB-6BCF223C919C}"/>
              </a:ext>
            </a:extLst>
          </p:cNvPr>
          <p:cNvSpPr/>
          <p:nvPr/>
        </p:nvSpPr>
        <p:spPr>
          <a:xfrm>
            <a:off x="14038708" y="6736629"/>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84" name="Rectangle 283">
            <a:extLst>
              <a:ext uri="{FF2B5EF4-FFF2-40B4-BE49-F238E27FC236}">
                <a16:creationId xmlns:a16="http://schemas.microsoft.com/office/drawing/2014/main" id="{BB1AAA5C-3424-47BC-BB84-4B3E25F49AE5}"/>
              </a:ext>
            </a:extLst>
          </p:cNvPr>
          <p:cNvSpPr/>
          <p:nvPr/>
        </p:nvSpPr>
        <p:spPr>
          <a:xfrm>
            <a:off x="13119744" y="6126900"/>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85" name="Rectangle 284">
            <a:extLst>
              <a:ext uri="{FF2B5EF4-FFF2-40B4-BE49-F238E27FC236}">
                <a16:creationId xmlns:a16="http://schemas.microsoft.com/office/drawing/2014/main" id="{2B0DF8AA-5B46-41ED-814F-1A70C2D7CF05}"/>
              </a:ext>
            </a:extLst>
          </p:cNvPr>
          <p:cNvSpPr/>
          <p:nvPr/>
        </p:nvSpPr>
        <p:spPr>
          <a:xfrm>
            <a:off x="11361429" y="6131943"/>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86" name="Rectangle 285">
            <a:extLst>
              <a:ext uri="{FF2B5EF4-FFF2-40B4-BE49-F238E27FC236}">
                <a16:creationId xmlns:a16="http://schemas.microsoft.com/office/drawing/2014/main" id="{3BB100F6-74B4-47BF-998B-02A485014E00}"/>
              </a:ext>
            </a:extLst>
          </p:cNvPr>
          <p:cNvSpPr/>
          <p:nvPr/>
        </p:nvSpPr>
        <p:spPr>
          <a:xfrm>
            <a:off x="9604017" y="6135634"/>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87" name="Rectangle 286">
            <a:extLst>
              <a:ext uri="{FF2B5EF4-FFF2-40B4-BE49-F238E27FC236}">
                <a16:creationId xmlns:a16="http://schemas.microsoft.com/office/drawing/2014/main" id="{DF979588-BD67-4352-91A7-79A161FB8B72}"/>
              </a:ext>
            </a:extLst>
          </p:cNvPr>
          <p:cNvSpPr/>
          <p:nvPr/>
        </p:nvSpPr>
        <p:spPr>
          <a:xfrm>
            <a:off x="10481768" y="5565995"/>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88" name="Rectangle 287">
            <a:extLst>
              <a:ext uri="{FF2B5EF4-FFF2-40B4-BE49-F238E27FC236}">
                <a16:creationId xmlns:a16="http://schemas.microsoft.com/office/drawing/2014/main" id="{3C6CF037-29A2-4EE6-BFEF-1EB6DE72D13C}"/>
              </a:ext>
            </a:extLst>
          </p:cNvPr>
          <p:cNvSpPr/>
          <p:nvPr/>
        </p:nvSpPr>
        <p:spPr>
          <a:xfrm>
            <a:off x="12171711" y="5565995"/>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89" name="Rectangle 288">
            <a:extLst>
              <a:ext uri="{FF2B5EF4-FFF2-40B4-BE49-F238E27FC236}">
                <a16:creationId xmlns:a16="http://schemas.microsoft.com/office/drawing/2014/main" id="{0BFA32C1-7486-41F8-84A0-FADA0B5FD305}"/>
              </a:ext>
            </a:extLst>
          </p:cNvPr>
          <p:cNvSpPr/>
          <p:nvPr/>
        </p:nvSpPr>
        <p:spPr>
          <a:xfrm>
            <a:off x="11325817" y="5077529"/>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90" name="Rectangle 289">
            <a:extLst>
              <a:ext uri="{FF2B5EF4-FFF2-40B4-BE49-F238E27FC236}">
                <a16:creationId xmlns:a16="http://schemas.microsoft.com/office/drawing/2014/main" id="{93A1CECE-CCB2-4009-8322-B30F4753F04D}"/>
              </a:ext>
            </a:extLst>
          </p:cNvPr>
          <p:cNvSpPr/>
          <p:nvPr/>
        </p:nvSpPr>
        <p:spPr>
          <a:xfrm>
            <a:off x="13073967" y="5077529"/>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sp>
        <p:nvSpPr>
          <p:cNvPr id="291" name="Rectangle 290">
            <a:extLst>
              <a:ext uri="{FF2B5EF4-FFF2-40B4-BE49-F238E27FC236}">
                <a16:creationId xmlns:a16="http://schemas.microsoft.com/office/drawing/2014/main" id="{C011117F-1ECD-468C-8BC0-8F2D62840F4C}"/>
              </a:ext>
            </a:extLst>
          </p:cNvPr>
          <p:cNvSpPr/>
          <p:nvPr/>
        </p:nvSpPr>
        <p:spPr>
          <a:xfrm>
            <a:off x="12199892" y="4574459"/>
            <a:ext cx="954107" cy="830997"/>
          </a:xfrm>
          <a:prstGeom prst="rect">
            <a:avLst/>
          </a:prstGeom>
        </p:spPr>
        <p:txBody>
          <a:bodyPr wrap="none">
            <a:spAutoFit/>
          </a:bodyPr>
          <a:lstStyle/>
          <a:p>
            <a:r>
              <a:rPr lang="en-US" b="1" dirty="0">
                <a:solidFill>
                  <a:schemeClr val="tx2"/>
                </a:solidFill>
                <a:latin typeface="Font Awesome 5 Free Solid" panose="02000503000000000000" pitchFamily="50" charset="0"/>
              </a:rPr>
              <a:t></a:t>
            </a:r>
            <a:endParaRPr lang="en-US" dirty="0">
              <a:solidFill>
                <a:schemeClr val="tx2"/>
              </a:solidFill>
            </a:endParaRPr>
          </a:p>
        </p:txBody>
      </p:sp>
      <p:cxnSp>
        <p:nvCxnSpPr>
          <p:cNvPr id="40" name="Straight Arrow Connector 39">
            <a:extLst>
              <a:ext uri="{FF2B5EF4-FFF2-40B4-BE49-F238E27FC236}">
                <a16:creationId xmlns:a16="http://schemas.microsoft.com/office/drawing/2014/main" id="{89B6ADC1-8F78-425F-8B53-4EC90B4DC2F8}"/>
              </a:ext>
            </a:extLst>
          </p:cNvPr>
          <p:cNvCxnSpPr>
            <a:cxnSpLocks/>
          </p:cNvCxnSpPr>
          <p:nvPr/>
        </p:nvCxnSpPr>
        <p:spPr>
          <a:xfrm>
            <a:off x="-11678" y="11852235"/>
            <a:ext cx="16299927" cy="32088"/>
          </a:xfrm>
          <a:prstGeom prst="straightConnector1">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5CAE50C-9AB8-4B09-B0AA-13C0D8DC3440}"/>
              </a:ext>
            </a:extLst>
          </p:cNvPr>
          <p:cNvSpPr txBox="1"/>
          <p:nvPr/>
        </p:nvSpPr>
        <p:spPr>
          <a:xfrm>
            <a:off x="14859126" y="11905113"/>
            <a:ext cx="1294108" cy="849336"/>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4000" kern="0" dirty="0">
                <a:solidFill>
                  <a:srgbClr val="E7E6E6">
                    <a:lumMod val="75000"/>
                  </a:srgbClr>
                </a:solidFill>
                <a:latin typeface="Oswald" panose="00000500000000000000" pitchFamily="2" charset="0"/>
              </a:rPr>
              <a:t>PaaS</a:t>
            </a:r>
          </a:p>
        </p:txBody>
      </p:sp>
      <p:sp>
        <p:nvSpPr>
          <p:cNvPr id="42" name="TextBox 41">
            <a:extLst>
              <a:ext uri="{FF2B5EF4-FFF2-40B4-BE49-F238E27FC236}">
                <a16:creationId xmlns:a16="http://schemas.microsoft.com/office/drawing/2014/main" id="{A369913C-6908-4F97-9FF1-766B1CEEB336}"/>
              </a:ext>
            </a:extLst>
          </p:cNvPr>
          <p:cNvSpPr txBox="1"/>
          <p:nvPr/>
        </p:nvSpPr>
        <p:spPr>
          <a:xfrm>
            <a:off x="8003577" y="11860108"/>
            <a:ext cx="1173882" cy="849336"/>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4000" kern="0" dirty="0">
                <a:solidFill>
                  <a:srgbClr val="E7E6E6">
                    <a:lumMod val="75000"/>
                  </a:srgbClr>
                </a:solidFill>
                <a:latin typeface="Oswald" panose="00000500000000000000" pitchFamily="2" charset="0"/>
              </a:rPr>
              <a:t>IaaS</a:t>
            </a:r>
          </a:p>
        </p:txBody>
      </p:sp>
      <p:sp>
        <p:nvSpPr>
          <p:cNvPr id="43" name="TextBox 42">
            <a:extLst>
              <a:ext uri="{FF2B5EF4-FFF2-40B4-BE49-F238E27FC236}">
                <a16:creationId xmlns:a16="http://schemas.microsoft.com/office/drawing/2014/main" id="{4F2D4E8E-737C-45C6-986C-6DE8F72A6C38}"/>
              </a:ext>
            </a:extLst>
          </p:cNvPr>
          <p:cNvSpPr txBox="1"/>
          <p:nvPr/>
        </p:nvSpPr>
        <p:spPr>
          <a:xfrm>
            <a:off x="255522" y="11860108"/>
            <a:ext cx="2730398" cy="849336"/>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4000" kern="0" dirty="0">
                <a:solidFill>
                  <a:srgbClr val="E7E6E6">
                    <a:lumMod val="75000"/>
                  </a:srgbClr>
                </a:solidFill>
                <a:latin typeface="Oswald" panose="00000500000000000000" pitchFamily="2" charset="0"/>
              </a:rPr>
              <a:t>On-Premises</a:t>
            </a:r>
          </a:p>
        </p:txBody>
      </p:sp>
      <p:cxnSp>
        <p:nvCxnSpPr>
          <p:cNvPr id="44" name="Straight Arrow Connector 43">
            <a:extLst>
              <a:ext uri="{FF2B5EF4-FFF2-40B4-BE49-F238E27FC236}">
                <a16:creationId xmlns:a16="http://schemas.microsoft.com/office/drawing/2014/main" id="{39C98CBE-AC74-496C-B802-C8F15AFC1556}"/>
              </a:ext>
            </a:extLst>
          </p:cNvPr>
          <p:cNvCxnSpPr>
            <a:cxnSpLocks/>
          </p:cNvCxnSpPr>
          <p:nvPr/>
        </p:nvCxnSpPr>
        <p:spPr>
          <a:xfrm>
            <a:off x="-11678" y="11850700"/>
            <a:ext cx="23320594" cy="48654"/>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E3856E5-FE31-4D27-8B99-26AFFC770421}"/>
              </a:ext>
            </a:extLst>
          </p:cNvPr>
          <p:cNvSpPr/>
          <p:nvPr/>
        </p:nvSpPr>
        <p:spPr bwMode="auto">
          <a:xfrm>
            <a:off x="1571614" y="11764339"/>
            <a:ext cx="175796" cy="175796"/>
          </a:xfrm>
          <a:prstGeom prst="ellipse">
            <a:avLst/>
          </a:prstGeom>
          <a:solidFill>
            <a:schemeClr val="tx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Oval 45">
            <a:extLst>
              <a:ext uri="{FF2B5EF4-FFF2-40B4-BE49-F238E27FC236}">
                <a16:creationId xmlns:a16="http://schemas.microsoft.com/office/drawing/2014/main" id="{3FB855FB-A5C5-4BEA-B91A-CEF14D40CE7D}"/>
              </a:ext>
            </a:extLst>
          </p:cNvPr>
          <p:cNvSpPr/>
          <p:nvPr/>
        </p:nvSpPr>
        <p:spPr bwMode="auto">
          <a:xfrm>
            <a:off x="8461603" y="11785904"/>
            <a:ext cx="175796" cy="175796"/>
          </a:xfrm>
          <a:prstGeom prst="ellipse">
            <a:avLst/>
          </a:prstGeom>
          <a:solidFill>
            <a:schemeClr val="tx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Oval 46">
            <a:extLst>
              <a:ext uri="{FF2B5EF4-FFF2-40B4-BE49-F238E27FC236}">
                <a16:creationId xmlns:a16="http://schemas.microsoft.com/office/drawing/2014/main" id="{0C06BCB5-C42A-498C-8FDF-E24E72E24DEF}"/>
              </a:ext>
            </a:extLst>
          </p:cNvPr>
          <p:cNvSpPr/>
          <p:nvPr/>
        </p:nvSpPr>
        <p:spPr bwMode="auto">
          <a:xfrm>
            <a:off x="15392373" y="11830909"/>
            <a:ext cx="175796" cy="175796"/>
          </a:xfrm>
          <a:prstGeom prst="ellipse">
            <a:avLst/>
          </a:prstGeom>
          <a:solidFill>
            <a:schemeClr val="tx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Oval 47">
            <a:extLst>
              <a:ext uri="{FF2B5EF4-FFF2-40B4-BE49-F238E27FC236}">
                <a16:creationId xmlns:a16="http://schemas.microsoft.com/office/drawing/2014/main" id="{2EB202C4-7668-4993-8D82-11C24CC9D920}"/>
              </a:ext>
            </a:extLst>
          </p:cNvPr>
          <p:cNvSpPr/>
          <p:nvPr/>
        </p:nvSpPr>
        <p:spPr bwMode="auto">
          <a:xfrm>
            <a:off x="21733854" y="11858573"/>
            <a:ext cx="175796" cy="175796"/>
          </a:xfrm>
          <a:prstGeom prst="ellipse">
            <a:avLst/>
          </a:prstGeom>
          <a:solidFill>
            <a:schemeClr val="tx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TextBox 48">
            <a:extLst>
              <a:ext uri="{FF2B5EF4-FFF2-40B4-BE49-F238E27FC236}">
                <a16:creationId xmlns:a16="http://schemas.microsoft.com/office/drawing/2014/main" id="{F5267708-8EA3-41E1-A843-7A8581D4281A}"/>
              </a:ext>
            </a:extLst>
          </p:cNvPr>
          <p:cNvSpPr txBox="1"/>
          <p:nvPr/>
        </p:nvSpPr>
        <p:spPr>
          <a:xfrm>
            <a:off x="20499721" y="11884323"/>
            <a:ext cx="2674293" cy="960136"/>
          </a:xfrm>
          <a:prstGeom prst="rect">
            <a:avLst/>
          </a:prstGeom>
          <a:noFill/>
        </p:spPr>
        <p:txBody>
          <a:bodyPr wrap="none" lIns="182802" tIns="146241" rIns="182802" bIns="146241" rtlCol="0">
            <a:spAutoFit/>
          </a:bodyPr>
          <a:lstStyle/>
          <a:p>
            <a:pPr defTabSz="913873">
              <a:lnSpc>
                <a:spcPct val="90000"/>
              </a:lnSpc>
              <a:spcAft>
                <a:spcPts val="600"/>
              </a:spcAft>
              <a:defRPr/>
            </a:pPr>
            <a:r>
              <a:rPr lang="en-US" kern="0" dirty="0">
                <a:solidFill>
                  <a:srgbClr val="92D050"/>
                </a:solidFill>
                <a:latin typeface="Oswald" panose="00000500000000000000" pitchFamily="2" charset="0"/>
              </a:rPr>
              <a:t>Serverless</a:t>
            </a:r>
          </a:p>
        </p:txBody>
      </p:sp>
    </p:spTree>
    <p:extLst>
      <p:ext uri="{BB962C8B-B14F-4D97-AF65-F5344CB8AC3E}">
        <p14:creationId xmlns:p14="http://schemas.microsoft.com/office/powerpoint/2010/main" val="3161111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48"/>
                                        </p:tgtEl>
                                        <p:attrNameLst>
                                          <p:attrName>style.visibility</p:attrName>
                                        </p:attrNameLst>
                                      </p:cBhvr>
                                      <p:to>
                                        <p:strVal val="visible"/>
                                      </p:to>
                                    </p:set>
                                    <p:anim calcmode="lin" valueType="num">
                                      <p:cBhvr>
                                        <p:cTn id="10" dur="500" fill="hold"/>
                                        <p:tgtEl>
                                          <p:spTgt spid="48"/>
                                        </p:tgtEl>
                                        <p:attrNameLst>
                                          <p:attrName>ppt_w</p:attrName>
                                        </p:attrNameLst>
                                      </p:cBhvr>
                                      <p:tavLst>
                                        <p:tav tm="0">
                                          <p:val>
                                            <p:fltVal val="0"/>
                                          </p:val>
                                        </p:tav>
                                        <p:tav tm="100000">
                                          <p:val>
                                            <p:strVal val="#ppt_w"/>
                                          </p:val>
                                        </p:tav>
                                      </p:tavLst>
                                    </p:anim>
                                    <p:anim calcmode="lin" valueType="num">
                                      <p:cBhvr>
                                        <p:cTn id="11" dur="500" fill="hold"/>
                                        <p:tgtEl>
                                          <p:spTgt spid="48"/>
                                        </p:tgtEl>
                                        <p:attrNameLst>
                                          <p:attrName>ppt_h</p:attrName>
                                        </p:attrNameLst>
                                      </p:cBhvr>
                                      <p:tavLst>
                                        <p:tav tm="0">
                                          <p:val>
                                            <p:fltVal val="0"/>
                                          </p:val>
                                        </p:tav>
                                        <p:tav tm="100000">
                                          <p:val>
                                            <p:strVal val="#ppt_h"/>
                                          </p:val>
                                        </p:tav>
                                      </p:tavLst>
                                    </p:anim>
                                    <p:animEffect transition="in" filter="fade">
                                      <p:cBhvr>
                                        <p:cTn id="12" dur="500"/>
                                        <p:tgtEl>
                                          <p:spTgt spid="48"/>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par>
                                <p:cTn id="16" presetID="42" presetClass="path" presetSubtype="0" decel="100000" fill="hold" grpId="1" nodeType="withEffect">
                                  <p:stCondLst>
                                    <p:cond delay="500"/>
                                  </p:stCondLst>
                                  <p:childTnLst>
                                    <p:animMotion origin="layout" path="M 4.84994E-7 -4.57354E-6 L 4.84994E-7 0.04352 " pathEditMode="relative" rAng="0" ptsTypes="AA">
                                      <p:cBhvr>
                                        <p:cTn id="17" dur="500" spd="-100000" fill="hold"/>
                                        <p:tgtEl>
                                          <p:spTgt spid="49"/>
                                        </p:tgtEl>
                                        <p:attrNameLst>
                                          <p:attrName>ppt_x</p:attrName>
                                          <p:attrName>ppt_y</p:attrName>
                                        </p:attrNameLst>
                                      </p:cBhvr>
                                      <p:rCtr x="0" y="2176"/>
                                    </p:animMotion>
                                  </p:childTnLst>
                                </p:cTn>
                              </p:par>
                            </p:childTnLst>
                          </p:cTn>
                        </p:par>
                        <p:par>
                          <p:cTn id="18" fill="hold">
                            <p:stCondLst>
                              <p:cond delay="1300"/>
                            </p:stCondLst>
                            <p:childTnLst>
                              <p:par>
                                <p:cTn id="19" presetID="10" presetClass="entr" presetSubtype="0" fill="hold" grpId="0" nodeType="afterEffect">
                                  <p:stCondLst>
                                    <p:cond delay="25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2050"/>
                            </p:stCondLst>
                            <p:childTnLst>
                              <p:par>
                                <p:cTn id="23" presetID="10" presetClass="entr" presetSubtype="0" fill="hold" grpId="0" nodeType="afterEffect">
                                  <p:stCondLst>
                                    <p:cond delay="0"/>
                                  </p:stCondLst>
                                  <p:childTnLst>
                                    <p:set>
                                      <p:cBhvr>
                                        <p:cTn id="24" dur="1" fill="hold">
                                          <p:stCondLst>
                                            <p:cond delay="0"/>
                                          </p:stCondLst>
                                        </p:cTn>
                                        <p:tgtEl>
                                          <p:spTgt spid="266"/>
                                        </p:tgtEl>
                                        <p:attrNameLst>
                                          <p:attrName>style.visibility</p:attrName>
                                        </p:attrNameLst>
                                      </p:cBhvr>
                                      <p:to>
                                        <p:strVal val="visible"/>
                                      </p:to>
                                    </p:set>
                                    <p:animEffect transition="in" filter="fade">
                                      <p:cBhvr>
                                        <p:cTn id="25" dur="500"/>
                                        <p:tgtEl>
                                          <p:spTgt spid="266"/>
                                        </p:tgtEl>
                                      </p:cBhvr>
                                    </p:animEffect>
                                  </p:childTnLst>
                                </p:cTn>
                              </p:par>
                            </p:childTnLst>
                          </p:cTn>
                        </p:par>
                        <p:par>
                          <p:cTn id="26" fill="hold">
                            <p:stCondLst>
                              <p:cond delay="2550"/>
                            </p:stCondLst>
                            <p:childTnLst>
                              <p:par>
                                <p:cTn id="27" presetID="10" presetClass="entr" presetSubtype="0" fill="hold" grpId="0" nodeType="afterEffect">
                                  <p:stCondLst>
                                    <p:cond delay="250"/>
                                  </p:stCondLst>
                                  <p:childTnLst>
                                    <p:set>
                                      <p:cBhvr>
                                        <p:cTn id="28" dur="1" fill="hold">
                                          <p:stCondLst>
                                            <p:cond delay="0"/>
                                          </p:stCondLst>
                                        </p:cTn>
                                        <p:tgtEl>
                                          <p:spTgt spid="285"/>
                                        </p:tgtEl>
                                        <p:attrNameLst>
                                          <p:attrName>style.visibility</p:attrName>
                                        </p:attrNameLst>
                                      </p:cBhvr>
                                      <p:to>
                                        <p:strVal val="visible"/>
                                      </p:to>
                                    </p:set>
                                    <p:animEffect transition="in" filter="fade">
                                      <p:cBhvr>
                                        <p:cTn id="29" dur="500"/>
                                        <p:tgtEl>
                                          <p:spTgt spid="285"/>
                                        </p:tgtEl>
                                      </p:cBhvr>
                                    </p:animEffect>
                                  </p:childTnLst>
                                </p:cTn>
                              </p:par>
                            </p:childTnLst>
                          </p:cTn>
                        </p:par>
                        <p:par>
                          <p:cTn id="30" fill="hold">
                            <p:stCondLst>
                              <p:cond delay="3300"/>
                            </p:stCondLst>
                            <p:childTnLst>
                              <p:par>
                                <p:cTn id="31" presetID="10" presetClass="entr" presetSubtype="0" fill="hold" grpId="0" nodeType="afterEffect">
                                  <p:stCondLst>
                                    <p:cond delay="0"/>
                                  </p:stCondLst>
                                  <p:childTnLst>
                                    <p:set>
                                      <p:cBhvr>
                                        <p:cTn id="32" dur="1" fill="hold">
                                          <p:stCondLst>
                                            <p:cond delay="0"/>
                                          </p:stCondLst>
                                        </p:cTn>
                                        <p:tgtEl>
                                          <p:spTgt spid="277"/>
                                        </p:tgtEl>
                                        <p:attrNameLst>
                                          <p:attrName>style.visibility</p:attrName>
                                        </p:attrNameLst>
                                      </p:cBhvr>
                                      <p:to>
                                        <p:strVal val="visible"/>
                                      </p:to>
                                    </p:set>
                                    <p:animEffect transition="in" filter="fade">
                                      <p:cBhvr>
                                        <p:cTn id="33" dur="100"/>
                                        <p:tgtEl>
                                          <p:spTgt spid="277"/>
                                        </p:tgtEl>
                                      </p:cBhvr>
                                    </p:animEffect>
                                  </p:childTnLst>
                                </p:cTn>
                              </p:par>
                            </p:childTnLst>
                          </p:cTn>
                        </p:par>
                        <p:par>
                          <p:cTn id="34" fill="hold">
                            <p:stCondLst>
                              <p:cond delay="3400"/>
                            </p:stCondLst>
                            <p:childTnLst>
                              <p:par>
                                <p:cTn id="35" presetID="10"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
                                        <p:tgtEl>
                                          <p:spTgt spid="4"/>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91"/>
                                        </p:tgtEl>
                                        <p:attrNameLst>
                                          <p:attrName>style.visibility</p:attrName>
                                        </p:attrNameLst>
                                      </p:cBhvr>
                                      <p:to>
                                        <p:strVal val="visible"/>
                                      </p:to>
                                    </p:set>
                                    <p:animEffect transition="in" filter="fade">
                                      <p:cBhvr>
                                        <p:cTn id="41" dur="100"/>
                                        <p:tgtEl>
                                          <p:spTgt spid="291"/>
                                        </p:tgtEl>
                                      </p:cBhvr>
                                    </p:animEffect>
                                  </p:childTnLst>
                                </p:cTn>
                              </p:par>
                            </p:childTnLst>
                          </p:cTn>
                        </p:par>
                        <p:par>
                          <p:cTn id="42" fill="hold">
                            <p:stCondLst>
                              <p:cond delay="3600"/>
                            </p:stCondLst>
                            <p:childTnLst>
                              <p:par>
                                <p:cTn id="43" presetID="10" presetClass="entr" presetSubtype="0" fill="hold" grpId="0" nodeType="afterEffect">
                                  <p:stCondLst>
                                    <p:cond delay="0"/>
                                  </p:stCondLst>
                                  <p:childTnLst>
                                    <p:set>
                                      <p:cBhvr>
                                        <p:cTn id="44" dur="1" fill="hold">
                                          <p:stCondLst>
                                            <p:cond delay="0"/>
                                          </p:stCondLst>
                                        </p:cTn>
                                        <p:tgtEl>
                                          <p:spTgt spid="275"/>
                                        </p:tgtEl>
                                        <p:attrNameLst>
                                          <p:attrName>style.visibility</p:attrName>
                                        </p:attrNameLst>
                                      </p:cBhvr>
                                      <p:to>
                                        <p:strVal val="visible"/>
                                      </p:to>
                                    </p:set>
                                    <p:animEffect transition="in" filter="fade">
                                      <p:cBhvr>
                                        <p:cTn id="45" dur="100"/>
                                        <p:tgtEl>
                                          <p:spTgt spid="275"/>
                                        </p:tgtEl>
                                      </p:cBhvr>
                                    </p:animEffect>
                                  </p:childTnLst>
                                </p:cTn>
                              </p:par>
                            </p:childTnLst>
                          </p:cTn>
                        </p:par>
                        <p:par>
                          <p:cTn id="46" fill="hold">
                            <p:stCondLst>
                              <p:cond delay="3700"/>
                            </p:stCondLst>
                            <p:childTnLst>
                              <p:par>
                                <p:cTn id="47" presetID="10" presetClass="entr" presetSubtype="0" fill="hold" grpId="0" nodeType="afterEffect">
                                  <p:stCondLst>
                                    <p:cond delay="0"/>
                                  </p:stCondLst>
                                  <p:childTnLst>
                                    <p:set>
                                      <p:cBhvr>
                                        <p:cTn id="48" dur="1" fill="hold">
                                          <p:stCondLst>
                                            <p:cond delay="0"/>
                                          </p:stCondLst>
                                        </p:cTn>
                                        <p:tgtEl>
                                          <p:spTgt spid="286"/>
                                        </p:tgtEl>
                                        <p:attrNameLst>
                                          <p:attrName>style.visibility</p:attrName>
                                        </p:attrNameLst>
                                      </p:cBhvr>
                                      <p:to>
                                        <p:strVal val="visible"/>
                                      </p:to>
                                    </p:set>
                                    <p:animEffect transition="in" filter="fade">
                                      <p:cBhvr>
                                        <p:cTn id="49" dur="100"/>
                                        <p:tgtEl>
                                          <p:spTgt spid="286"/>
                                        </p:tgtEl>
                                      </p:cBhvr>
                                    </p:animEffect>
                                  </p:childTnLst>
                                </p:cTn>
                              </p:par>
                            </p:childTnLst>
                          </p:cTn>
                        </p:par>
                        <p:par>
                          <p:cTn id="50" fill="hold">
                            <p:stCondLst>
                              <p:cond delay="3800"/>
                            </p:stCondLst>
                            <p:childTnLst>
                              <p:par>
                                <p:cTn id="51" presetID="10" presetClass="entr" presetSubtype="0" fill="hold" grpId="0" nodeType="afterEffect">
                                  <p:stCondLst>
                                    <p:cond delay="0"/>
                                  </p:stCondLst>
                                  <p:childTnLst>
                                    <p:set>
                                      <p:cBhvr>
                                        <p:cTn id="52" dur="1" fill="hold">
                                          <p:stCondLst>
                                            <p:cond delay="0"/>
                                          </p:stCondLst>
                                        </p:cTn>
                                        <p:tgtEl>
                                          <p:spTgt spid="271"/>
                                        </p:tgtEl>
                                        <p:attrNameLst>
                                          <p:attrName>style.visibility</p:attrName>
                                        </p:attrNameLst>
                                      </p:cBhvr>
                                      <p:to>
                                        <p:strVal val="visible"/>
                                      </p:to>
                                    </p:set>
                                    <p:animEffect transition="in" filter="fade">
                                      <p:cBhvr>
                                        <p:cTn id="53" dur="100"/>
                                        <p:tgtEl>
                                          <p:spTgt spid="271"/>
                                        </p:tgtEl>
                                      </p:cBhvr>
                                    </p:animEffect>
                                  </p:childTnLst>
                                </p:cTn>
                              </p:par>
                            </p:childTnLst>
                          </p:cTn>
                        </p:par>
                        <p:par>
                          <p:cTn id="54" fill="hold">
                            <p:stCondLst>
                              <p:cond delay="3900"/>
                            </p:stCondLst>
                            <p:childTnLst>
                              <p:par>
                                <p:cTn id="55" presetID="10" presetClass="entr" presetSubtype="0" fill="hold" grpId="0" nodeType="afterEffect">
                                  <p:stCondLst>
                                    <p:cond delay="0"/>
                                  </p:stCondLst>
                                  <p:childTnLst>
                                    <p:set>
                                      <p:cBhvr>
                                        <p:cTn id="56" dur="1" fill="hold">
                                          <p:stCondLst>
                                            <p:cond delay="0"/>
                                          </p:stCondLst>
                                        </p:cTn>
                                        <p:tgtEl>
                                          <p:spTgt spid="290"/>
                                        </p:tgtEl>
                                        <p:attrNameLst>
                                          <p:attrName>style.visibility</p:attrName>
                                        </p:attrNameLst>
                                      </p:cBhvr>
                                      <p:to>
                                        <p:strVal val="visible"/>
                                      </p:to>
                                    </p:set>
                                    <p:animEffect transition="in" filter="fade">
                                      <p:cBhvr>
                                        <p:cTn id="57" dur="100"/>
                                        <p:tgtEl>
                                          <p:spTgt spid="290"/>
                                        </p:tgtEl>
                                      </p:cBhvr>
                                    </p:animEffect>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273"/>
                                        </p:tgtEl>
                                        <p:attrNameLst>
                                          <p:attrName>style.visibility</p:attrName>
                                        </p:attrNameLst>
                                      </p:cBhvr>
                                      <p:to>
                                        <p:strVal val="visible"/>
                                      </p:to>
                                    </p:set>
                                    <p:animEffect transition="in" filter="fade">
                                      <p:cBhvr>
                                        <p:cTn id="61" dur="100"/>
                                        <p:tgtEl>
                                          <p:spTgt spid="273"/>
                                        </p:tgtEl>
                                      </p:cBhvr>
                                    </p:animEffect>
                                  </p:childTnLst>
                                </p:cTn>
                              </p:par>
                            </p:childTnLst>
                          </p:cTn>
                        </p:par>
                        <p:par>
                          <p:cTn id="62" fill="hold">
                            <p:stCondLst>
                              <p:cond delay="4100"/>
                            </p:stCondLst>
                            <p:childTnLst>
                              <p:par>
                                <p:cTn id="63" presetID="10" presetClass="entr" presetSubtype="0" fill="hold" grpId="0" nodeType="afterEffect">
                                  <p:stCondLst>
                                    <p:cond delay="0"/>
                                  </p:stCondLst>
                                  <p:childTnLst>
                                    <p:set>
                                      <p:cBhvr>
                                        <p:cTn id="64" dur="1" fill="hold">
                                          <p:stCondLst>
                                            <p:cond delay="0"/>
                                          </p:stCondLst>
                                        </p:cTn>
                                        <p:tgtEl>
                                          <p:spTgt spid="287"/>
                                        </p:tgtEl>
                                        <p:attrNameLst>
                                          <p:attrName>style.visibility</p:attrName>
                                        </p:attrNameLst>
                                      </p:cBhvr>
                                      <p:to>
                                        <p:strVal val="visible"/>
                                      </p:to>
                                    </p:set>
                                    <p:animEffect transition="in" filter="fade">
                                      <p:cBhvr>
                                        <p:cTn id="65" dur="100"/>
                                        <p:tgtEl>
                                          <p:spTgt spid="287"/>
                                        </p:tgtEl>
                                      </p:cBhvr>
                                    </p:animEffect>
                                  </p:childTnLst>
                                </p:cTn>
                              </p:par>
                            </p:childTnLst>
                          </p:cTn>
                        </p:par>
                        <p:par>
                          <p:cTn id="66" fill="hold">
                            <p:stCondLst>
                              <p:cond delay="4200"/>
                            </p:stCondLst>
                            <p:childTnLst>
                              <p:par>
                                <p:cTn id="67" presetID="10" presetClass="entr" presetSubtype="0" fill="hold" grpId="0" nodeType="afterEffect">
                                  <p:stCondLst>
                                    <p:cond delay="0"/>
                                  </p:stCondLst>
                                  <p:childTnLst>
                                    <p:set>
                                      <p:cBhvr>
                                        <p:cTn id="68" dur="1" fill="hold">
                                          <p:stCondLst>
                                            <p:cond delay="0"/>
                                          </p:stCondLst>
                                        </p:cTn>
                                        <p:tgtEl>
                                          <p:spTgt spid="280"/>
                                        </p:tgtEl>
                                        <p:attrNameLst>
                                          <p:attrName>style.visibility</p:attrName>
                                        </p:attrNameLst>
                                      </p:cBhvr>
                                      <p:to>
                                        <p:strVal val="visible"/>
                                      </p:to>
                                    </p:set>
                                    <p:animEffect transition="in" filter="fade">
                                      <p:cBhvr>
                                        <p:cTn id="69" dur="100"/>
                                        <p:tgtEl>
                                          <p:spTgt spid="280"/>
                                        </p:tgtEl>
                                      </p:cBhvr>
                                    </p:animEffect>
                                  </p:childTnLst>
                                </p:cTn>
                              </p:par>
                            </p:childTnLst>
                          </p:cTn>
                        </p:par>
                        <p:par>
                          <p:cTn id="70" fill="hold">
                            <p:stCondLst>
                              <p:cond delay="4300"/>
                            </p:stCondLst>
                            <p:childTnLst>
                              <p:par>
                                <p:cTn id="71" presetID="10" presetClass="entr" presetSubtype="0" fill="hold" grpId="0" nodeType="afterEffect">
                                  <p:stCondLst>
                                    <p:cond delay="0"/>
                                  </p:stCondLst>
                                  <p:childTnLst>
                                    <p:set>
                                      <p:cBhvr>
                                        <p:cTn id="72" dur="1" fill="hold">
                                          <p:stCondLst>
                                            <p:cond delay="0"/>
                                          </p:stCondLst>
                                        </p:cTn>
                                        <p:tgtEl>
                                          <p:spTgt spid="274"/>
                                        </p:tgtEl>
                                        <p:attrNameLst>
                                          <p:attrName>style.visibility</p:attrName>
                                        </p:attrNameLst>
                                      </p:cBhvr>
                                      <p:to>
                                        <p:strVal val="visible"/>
                                      </p:to>
                                    </p:set>
                                    <p:animEffect transition="in" filter="fade">
                                      <p:cBhvr>
                                        <p:cTn id="73" dur="100"/>
                                        <p:tgtEl>
                                          <p:spTgt spid="274"/>
                                        </p:tgtEl>
                                      </p:cBhvr>
                                    </p:animEffect>
                                  </p:childTnLst>
                                </p:cTn>
                              </p:par>
                            </p:childTnLst>
                          </p:cTn>
                        </p:par>
                        <p:par>
                          <p:cTn id="74" fill="hold">
                            <p:stCondLst>
                              <p:cond delay="4400"/>
                            </p:stCondLst>
                            <p:childTnLst>
                              <p:par>
                                <p:cTn id="75" presetID="10" presetClass="entr" presetSubtype="0" fill="hold" grpId="0" nodeType="afterEffect">
                                  <p:stCondLst>
                                    <p:cond delay="0"/>
                                  </p:stCondLst>
                                  <p:childTnLst>
                                    <p:set>
                                      <p:cBhvr>
                                        <p:cTn id="76" dur="1" fill="hold">
                                          <p:stCondLst>
                                            <p:cond delay="0"/>
                                          </p:stCondLst>
                                        </p:cTn>
                                        <p:tgtEl>
                                          <p:spTgt spid="279"/>
                                        </p:tgtEl>
                                        <p:attrNameLst>
                                          <p:attrName>style.visibility</p:attrName>
                                        </p:attrNameLst>
                                      </p:cBhvr>
                                      <p:to>
                                        <p:strVal val="visible"/>
                                      </p:to>
                                    </p:set>
                                    <p:animEffect transition="in" filter="fade">
                                      <p:cBhvr>
                                        <p:cTn id="77" dur="100"/>
                                        <p:tgtEl>
                                          <p:spTgt spid="279"/>
                                        </p:tgtEl>
                                      </p:cBhvr>
                                    </p:animEffect>
                                  </p:childTnLst>
                                </p:cTn>
                              </p:par>
                            </p:childTnLst>
                          </p:cTn>
                        </p:par>
                        <p:par>
                          <p:cTn id="78" fill="hold">
                            <p:stCondLst>
                              <p:cond delay="4500"/>
                            </p:stCondLst>
                            <p:childTnLst>
                              <p:par>
                                <p:cTn id="79" presetID="10" presetClass="entr" presetSubtype="0" fill="hold" grpId="0" nodeType="afterEffect">
                                  <p:stCondLst>
                                    <p:cond delay="0"/>
                                  </p:stCondLst>
                                  <p:childTnLst>
                                    <p:set>
                                      <p:cBhvr>
                                        <p:cTn id="80" dur="1" fill="hold">
                                          <p:stCondLst>
                                            <p:cond delay="0"/>
                                          </p:stCondLst>
                                        </p:cTn>
                                        <p:tgtEl>
                                          <p:spTgt spid="288"/>
                                        </p:tgtEl>
                                        <p:attrNameLst>
                                          <p:attrName>style.visibility</p:attrName>
                                        </p:attrNameLst>
                                      </p:cBhvr>
                                      <p:to>
                                        <p:strVal val="visible"/>
                                      </p:to>
                                    </p:set>
                                    <p:animEffect transition="in" filter="fade">
                                      <p:cBhvr>
                                        <p:cTn id="81" dur="100"/>
                                        <p:tgtEl>
                                          <p:spTgt spid="288"/>
                                        </p:tgtEl>
                                      </p:cBhvr>
                                    </p:animEffect>
                                  </p:childTnLst>
                                </p:cTn>
                              </p:par>
                            </p:childTnLst>
                          </p:cTn>
                        </p:par>
                        <p:par>
                          <p:cTn id="82" fill="hold">
                            <p:stCondLst>
                              <p:cond delay="4600"/>
                            </p:stCondLst>
                            <p:childTnLst>
                              <p:par>
                                <p:cTn id="83" presetID="10" presetClass="entr" presetSubtype="0" fill="hold" grpId="0" nodeType="afterEffect">
                                  <p:stCondLst>
                                    <p:cond delay="0"/>
                                  </p:stCondLst>
                                  <p:childTnLst>
                                    <p:set>
                                      <p:cBhvr>
                                        <p:cTn id="84" dur="1" fill="hold">
                                          <p:stCondLst>
                                            <p:cond delay="0"/>
                                          </p:stCondLst>
                                        </p:cTn>
                                        <p:tgtEl>
                                          <p:spTgt spid="278"/>
                                        </p:tgtEl>
                                        <p:attrNameLst>
                                          <p:attrName>style.visibility</p:attrName>
                                        </p:attrNameLst>
                                      </p:cBhvr>
                                      <p:to>
                                        <p:strVal val="visible"/>
                                      </p:to>
                                    </p:set>
                                    <p:animEffect transition="in" filter="fade">
                                      <p:cBhvr>
                                        <p:cTn id="85" dur="100"/>
                                        <p:tgtEl>
                                          <p:spTgt spid="278"/>
                                        </p:tgtEl>
                                      </p:cBhvr>
                                    </p:animEffect>
                                  </p:childTnLst>
                                </p:cTn>
                              </p:par>
                            </p:childTnLst>
                          </p:cTn>
                        </p:par>
                        <p:par>
                          <p:cTn id="86" fill="hold">
                            <p:stCondLst>
                              <p:cond delay="4700"/>
                            </p:stCondLst>
                            <p:childTnLst>
                              <p:par>
                                <p:cTn id="87" presetID="10" presetClass="entr" presetSubtype="0" fill="hold" grpId="0" nodeType="afterEffect">
                                  <p:stCondLst>
                                    <p:cond delay="0"/>
                                  </p:stCondLst>
                                  <p:childTnLst>
                                    <p:set>
                                      <p:cBhvr>
                                        <p:cTn id="88" dur="1" fill="hold">
                                          <p:stCondLst>
                                            <p:cond delay="0"/>
                                          </p:stCondLst>
                                        </p:cTn>
                                        <p:tgtEl>
                                          <p:spTgt spid="276"/>
                                        </p:tgtEl>
                                        <p:attrNameLst>
                                          <p:attrName>style.visibility</p:attrName>
                                        </p:attrNameLst>
                                      </p:cBhvr>
                                      <p:to>
                                        <p:strVal val="visible"/>
                                      </p:to>
                                    </p:set>
                                    <p:animEffect transition="in" filter="fade">
                                      <p:cBhvr>
                                        <p:cTn id="89" dur="100"/>
                                        <p:tgtEl>
                                          <p:spTgt spid="276"/>
                                        </p:tgtEl>
                                      </p:cBhvr>
                                    </p:animEffect>
                                  </p:childTnLst>
                                </p:cTn>
                              </p:par>
                            </p:childTnLst>
                          </p:cTn>
                        </p:par>
                        <p:par>
                          <p:cTn id="90" fill="hold">
                            <p:stCondLst>
                              <p:cond delay="4800"/>
                            </p:stCondLst>
                            <p:childTnLst>
                              <p:par>
                                <p:cTn id="91" presetID="10" presetClass="entr" presetSubtype="0" fill="hold" grpId="0" nodeType="afterEffect">
                                  <p:stCondLst>
                                    <p:cond delay="0"/>
                                  </p:stCondLst>
                                  <p:childTnLst>
                                    <p:set>
                                      <p:cBhvr>
                                        <p:cTn id="92" dur="1" fill="hold">
                                          <p:stCondLst>
                                            <p:cond delay="0"/>
                                          </p:stCondLst>
                                        </p:cTn>
                                        <p:tgtEl>
                                          <p:spTgt spid="281"/>
                                        </p:tgtEl>
                                        <p:attrNameLst>
                                          <p:attrName>style.visibility</p:attrName>
                                        </p:attrNameLst>
                                      </p:cBhvr>
                                      <p:to>
                                        <p:strVal val="visible"/>
                                      </p:to>
                                    </p:set>
                                    <p:animEffect transition="in" filter="fade">
                                      <p:cBhvr>
                                        <p:cTn id="93" dur="100"/>
                                        <p:tgtEl>
                                          <p:spTgt spid="281"/>
                                        </p:tgtEl>
                                      </p:cBhvr>
                                    </p:animEffect>
                                  </p:childTnLst>
                                </p:cTn>
                              </p:par>
                            </p:childTnLst>
                          </p:cTn>
                        </p:par>
                        <p:par>
                          <p:cTn id="94" fill="hold">
                            <p:stCondLst>
                              <p:cond delay="4900"/>
                            </p:stCondLst>
                            <p:childTnLst>
                              <p:par>
                                <p:cTn id="95" presetID="10" presetClass="entr" presetSubtype="0" fill="hold" grpId="0" nodeType="afterEffect">
                                  <p:stCondLst>
                                    <p:cond delay="0"/>
                                  </p:stCondLst>
                                  <p:childTnLst>
                                    <p:set>
                                      <p:cBhvr>
                                        <p:cTn id="96" dur="1" fill="hold">
                                          <p:stCondLst>
                                            <p:cond delay="0"/>
                                          </p:stCondLst>
                                        </p:cTn>
                                        <p:tgtEl>
                                          <p:spTgt spid="270"/>
                                        </p:tgtEl>
                                        <p:attrNameLst>
                                          <p:attrName>style.visibility</p:attrName>
                                        </p:attrNameLst>
                                      </p:cBhvr>
                                      <p:to>
                                        <p:strVal val="visible"/>
                                      </p:to>
                                    </p:set>
                                    <p:animEffect transition="in" filter="fade">
                                      <p:cBhvr>
                                        <p:cTn id="97" dur="100"/>
                                        <p:tgtEl>
                                          <p:spTgt spid="270"/>
                                        </p:tgtEl>
                                      </p:cBhvr>
                                    </p:animEffect>
                                  </p:childTnLst>
                                </p:cTn>
                              </p:par>
                            </p:childTnLst>
                          </p:cTn>
                        </p:par>
                        <p:par>
                          <p:cTn id="98" fill="hold">
                            <p:stCondLst>
                              <p:cond delay="5000"/>
                            </p:stCondLst>
                            <p:childTnLst>
                              <p:par>
                                <p:cTn id="99" presetID="10" presetClass="entr" presetSubtype="0" fill="hold" grpId="0" nodeType="afterEffect">
                                  <p:stCondLst>
                                    <p:cond delay="0"/>
                                  </p:stCondLst>
                                  <p:childTnLst>
                                    <p:set>
                                      <p:cBhvr>
                                        <p:cTn id="100" dur="1" fill="hold">
                                          <p:stCondLst>
                                            <p:cond delay="0"/>
                                          </p:stCondLst>
                                        </p:cTn>
                                        <p:tgtEl>
                                          <p:spTgt spid="284"/>
                                        </p:tgtEl>
                                        <p:attrNameLst>
                                          <p:attrName>style.visibility</p:attrName>
                                        </p:attrNameLst>
                                      </p:cBhvr>
                                      <p:to>
                                        <p:strVal val="visible"/>
                                      </p:to>
                                    </p:set>
                                    <p:animEffect transition="in" filter="fade">
                                      <p:cBhvr>
                                        <p:cTn id="101" dur="100"/>
                                        <p:tgtEl>
                                          <p:spTgt spid="284"/>
                                        </p:tgtEl>
                                      </p:cBhvr>
                                    </p:animEffect>
                                  </p:childTnLst>
                                </p:cTn>
                              </p:par>
                            </p:childTnLst>
                          </p:cTn>
                        </p:par>
                        <p:par>
                          <p:cTn id="102" fill="hold">
                            <p:stCondLst>
                              <p:cond delay="5100"/>
                            </p:stCondLst>
                            <p:childTnLst>
                              <p:par>
                                <p:cTn id="103" presetID="10" presetClass="entr" presetSubtype="0" fill="hold" grpId="0" nodeType="afterEffect">
                                  <p:stCondLst>
                                    <p:cond delay="0"/>
                                  </p:stCondLst>
                                  <p:childTnLst>
                                    <p:set>
                                      <p:cBhvr>
                                        <p:cTn id="104" dur="1" fill="hold">
                                          <p:stCondLst>
                                            <p:cond delay="0"/>
                                          </p:stCondLst>
                                        </p:cTn>
                                        <p:tgtEl>
                                          <p:spTgt spid="283"/>
                                        </p:tgtEl>
                                        <p:attrNameLst>
                                          <p:attrName>style.visibility</p:attrName>
                                        </p:attrNameLst>
                                      </p:cBhvr>
                                      <p:to>
                                        <p:strVal val="visible"/>
                                      </p:to>
                                    </p:set>
                                    <p:animEffect transition="in" filter="fade">
                                      <p:cBhvr>
                                        <p:cTn id="105" dur="100"/>
                                        <p:tgtEl>
                                          <p:spTgt spid="283"/>
                                        </p:tgtEl>
                                      </p:cBhvr>
                                    </p:animEffect>
                                  </p:childTnLst>
                                </p:cTn>
                              </p:par>
                            </p:childTnLst>
                          </p:cTn>
                        </p:par>
                        <p:par>
                          <p:cTn id="106" fill="hold">
                            <p:stCondLst>
                              <p:cond delay="5200"/>
                            </p:stCondLst>
                            <p:childTnLst>
                              <p:par>
                                <p:cTn id="107" presetID="10" presetClass="entr" presetSubtype="0" fill="hold" grpId="0" nodeType="afterEffect">
                                  <p:stCondLst>
                                    <p:cond delay="0"/>
                                  </p:stCondLst>
                                  <p:childTnLst>
                                    <p:set>
                                      <p:cBhvr>
                                        <p:cTn id="108" dur="1" fill="hold">
                                          <p:stCondLst>
                                            <p:cond delay="0"/>
                                          </p:stCondLst>
                                        </p:cTn>
                                        <p:tgtEl>
                                          <p:spTgt spid="272"/>
                                        </p:tgtEl>
                                        <p:attrNameLst>
                                          <p:attrName>style.visibility</p:attrName>
                                        </p:attrNameLst>
                                      </p:cBhvr>
                                      <p:to>
                                        <p:strVal val="visible"/>
                                      </p:to>
                                    </p:set>
                                    <p:animEffect transition="in" filter="fade">
                                      <p:cBhvr>
                                        <p:cTn id="109" dur="100"/>
                                        <p:tgtEl>
                                          <p:spTgt spid="272"/>
                                        </p:tgtEl>
                                      </p:cBhvr>
                                    </p:animEffect>
                                  </p:childTnLst>
                                </p:cTn>
                              </p:par>
                            </p:childTnLst>
                          </p:cTn>
                        </p:par>
                        <p:par>
                          <p:cTn id="110" fill="hold">
                            <p:stCondLst>
                              <p:cond delay="5300"/>
                            </p:stCondLst>
                            <p:childTnLst>
                              <p:par>
                                <p:cTn id="111" presetID="10" presetClass="entr" presetSubtype="0" fill="hold" grpId="0" nodeType="afterEffect">
                                  <p:stCondLst>
                                    <p:cond delay="0"/>
                                  </p:stCondLst>
                                  <p:childTnLst>
                                    <p:set>
                                      <p:cBhvr>
                                        <p:cTn id="112" dur="1" fill="hold">
                                          <p:stCondLst>
                                            <p:cond delay="0"/>
                                          </p:stCondLst>
                                        </p:cTn>
                                        <p:tgtEl>
                                          <p:spTgt spid="289"/>
                                        </p:tgtEl>
                                        <p:attrNameLst>
                                          <p:attrName>style.visibility</p:attrName>
                                        </p:attrNameLst>
                                      </p:cBhvr>
                                      <p:to>
                                        <p:strVal val="visible"/>
                                      </p:to>
                                    </p:set>
                                    <p:animEffect transition="in" filter="fade">
                                      <p:cBhvr>
                                        <p:cTn id="113" dur="100"/>
                                        <p:tgtEl>
                                          <p:spTgt spid="289"/>
                                        </p:tgtEl>
                                      </p:cBhvr>
                                    </p:animEffect>
                                  </p:childTnLst>
                                </p:cTn>
                              </p:par>
                            </p:childTnLst>
                          </p:cTn>
                        </p:par>
                        <p:par>
                          <p:cTn id="114" fill="hold">
                            <p:stCondLst>
                              <p:cond delay="5400"/>
                            </p:stCondLst>
                            <p:childTnLst>
                              <p:par>
                                <p:cTn id="115" presetID="10" presetClass="entr" presetSubtype="0" fill="hold" grpId="0" nodeType="afterEffect">
                                  <p:stCondLst>
                                    <p:cond delay="0"/>
                                  </p:stCondLst>
                                  <p:childTnLst>
                                    <p:set>
                                      <p:cBhvr>
                                        <p:cTn id="116" dur="1" fill="hold">
                                          <p:stCondLst>
                                            <p:cond delay="0"/>
                                          </p:stCondLst>
                                        </p:cTn>
                                        <p:tgtEl>
                                          <p:spTgt spid="282"/>
                                        </p:tgtEl>
                                        <p:attrNameLst>
                                          <p:attrName>style.visibility</p:attrName>
                                        </p:attrNameLst>
                                      </p:cBhvr>
                                      <p:to>
                                        <p:strVal val="visible"/>
                                      </p:to>
                                    </p:set>
                                    <p:animEffect transition="in" filter="fade">
                                      <p:cBhvr>
                                        <p:cTn id="117" dur="1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6" grpId="0"/>
      <p:bldP spid="4" grpId="0"/>
      <p:bldP spid="270" grpId="0"/>
      <p:bldP spid="271" grpId="0"/>
      <p:bldP spid="272" grpId="0"/>
      <p:bldP spid="273" grpId="0"/>
      <p:bldP spid="274" grpId="0"/>
      <p:bldP spid="275" grpId="0"/>
      <p:bldP spid="276" grpId="0"/>
      <p:bldP spid="277" grpId="0"/>
      <p:bldP spid="278" grpId="0"/>
      <p:bldP spid="279" grpId="0"/>
      <p:bldP spid="280" grpId="0"/>
      <p:bldP spid="281" grpId="0"/>
      <p:bldP spid="282" grpId="0"/>
      <p:bldP spid="283" grpId="0"/>
      <p:bldP spid="284" grpId="0"/>
      <p:bldP spid="285" grpId="0"/>
      <p:bldP spid="286" grpId="0"/>
      <p:bldP spid="287" grpId="0"/>
      <p:bldP spid="288" grpId="0"/>
      <p:bldP spid="289" grpId="0"/>
      <p:bldP spid="290" grpId="0"/>
      <p:bldP spid="291" grpId="0"/>
      <p:bldP spid="48" grpId="0" animBg="1"/>
      <p:bldP spid="49" grpId="0"/>
      <p:bldP spid="4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AF46-C8AF-4A14-969E-AA5CF2D95DD3}"/>
              </a:ext>
            </a:extLst>
          </p:cNvPr>
          <p:cNvSpPr>
            <a:spLocks noGrp="1"/>
          </p:cNvSpPr>
          <p:nvPr>
            <p:ph type="body" sz="quarter" idx="13"/>
          </p:nvPr>
        </p:nvSpPr>
        <p:spPr/>
        <p:txBody>
          <a:bodyPr/>
          <a:lstStyle/>
          <a:p>
            <a:r>
              <a:rPr lang="en-US" dirty="0"/>
              <a:t>What is Serverless?</a:t>
            </a:r>
          </a:p>
        </p:txBody>
      </p:sp>
      <p:sp>
        <p:nvSpPr>
          <p:cNvPr id="3" name="Slide Number Placeholder 2">
            <a:extLst>
              <a:ext uri="{FF2B5EF4-FFF2-40B4-BE49-F238E27FC236}">
                <a16:creationId xmlns:a16="http://schemas.microsoft.com/office/drawing/2014/main" id="{DE8EA333-BCF3-451C-9254-2C3A5E234548}"/>
              </a:ext>
            </a:extLst>
          </p:cNvPr>
          <p:cNvSpPr>
            <a:spLocks noGrp="1"/>
          </p:cNvSpPr>
          <p:nvPr>
            <p:ph type="sldNum" sz="quarter" idx="12"/>
          </p:nvPr>
        </p:nvSpPr>
        <p:spPr/>
        <p:txBody>
          <a:bodyPr/>
          <a:lstStyle/>
          <a:p>
            <a:pPr defTabSz="1811963"/>
            <a:fld id="{597BFFA6-61B1-4984-983B-9D1AEC0ED12D}" type="slidenum">
              <a:rPr lang="es-SV" smtClean="0"/>
              <a:pPr defTabSz="1811963"/>
              <a:t>9</a:t>
            </a:fld>
            <a:endParaRPr lang="es-SV" dirty="0"/>
          </a:p>
        </p:txBody>
      </p:sp>
      <p:grpSp>
        <p:nvGrpSpPr>
          <p:cNvPr id="13" name="Group 12">
            <a:extLst>
              <a:ext uri="{FF2B5EF4-FFF2-40B4-BE49-F238E27FC236}">
                <a16:creationId xmlns:a16="http://schemas.microsoft.com/office/drawing/2014/main" id="{F2A8D6BE-A785-435C-BAA3-DE41C7A8ACD1}"/>
              </a:ext>
            </a:extLst>
          </p:cNvPr>
          <p:cNvGrpSpPr/>
          <p:nvPr/>
        </p:nvGrpSpPr>
        <p:grpSpPr>
          <a:xfrm>
            <a:off x="1887763" y="4591913"/>
            <a:ext cx="5130571" cy="6157270"/>
            <a:chOff x="1887763" y="4591913"/>
            <a:chExt cx="5130571" cy="6157270"/>
          </a:xfrm>
        </p:grpSpPr>
        <p:pic>
          <p:nvPicPr>
            <p:cNvPr id="7" name="Picture 6">
              <a:extLst>
                <a:ext uri="{FF2B5EF4-FFF2-40B4-BE49-F238E27FC236}">
                  <a16:creationId xmlns:a16="http://schemas.microsoft.com/office/drawing/2014/main" id="{F27864F0-10B3-43BC-B508-07629C56E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038" y="4591913"/>
              <a:ext cx="4498023" cy="4481787"/>
            </a:xfrm>
            <a:prstGeom prst="rect">
              <a:avLst/>
            </a:prstGeom>
          </p:spPr>
        </p:pic>
        <p:sp>
          <p:nvSpPr>
            <p:cNvPr id="12" name="TextBox 11">
              <a:extLst>
                <a:ext uri="{FF2B5EF4-FFF2-40B4-BE49-F238E27FC236}">
                  <a16:creationId xmlns:a16="http://schemas.microsoft.com/office/drawing/2014/main" id="{0EEA4640-73C6-41D1-8DFA-6C8859558DF2}"/>
                </a:ext>
              </a:extLst>
            </p:cNvPr>
            <p:cNvSpPr txBox="1"/>
            <p:nvPr/>
          </p:nvSpPr>
          <p:spPr>
            <a:xfrm>
              <a:off x="1887763" y="9918186"/>
              <a:ext cx="5130571" cy="830997"/>
            </a:xfrm>
            <a:prstGeom prst="rect">
              <a:avLst/>
            </a:prstGeom>
            <a:noFill/>
          </p:spPr>
          <p:txBody>
            <a:bodyPr wrap="square" rtlCol="0">
              <a:spAutoFit/>
            </a:bodyPr>
            <a:lstStyle/>
            <a:p>
              <a:r>
                <a:rPr lang="en-US" dirty="0">
                  <a:solidFill>
                    <a:schemeClr val="bg1"/>
                  </a:solidFill>
                  <a:latin typeface="Oswald" panose="00000500000000000000" pitchFamily="2" charset="0"/>
                </a:rPr>
                <a:t>Abstraction of Servers</a:t>
              </a:r>
            </a:p>
          </p:txBody>
        </p:sp>
      </p:grpSp>
      <p:grpSp>
        <p:nvGrpSpPr>
          <p:cNvPr id="14" name="Group 13">
            <a:extLst>
              <a:ext uri="{FF2B5EF4-FFF2-40B4-BE49-F238E27FC236}">
                <a16:creationId xmlns:a16="http://schemas.microsoft.com/office/drawing/2014/main" id="{57ACD371-83A6-4B91-8894-B52C3E125597}"/>
              </a:ext>
            </a:extLst>
          </p:cNvPr>
          <p:cNvGrpSpPr/>
          <p:nvPr/>
        </p:nvGrpSpPr>
        <p:grpSpPr>
          <a:xfrm>
            <a:off x="9087447" y="4617999"/>
            <a:ext cx="6210692" cy="6131183"/>
            <a:chOff x="9087447" y="4617999"/>
            <a:chExt cx="6210692" cy="6131183"/>
          </a:xfrm>
        </p:grpSpPr>
        <p:pic>
          <p:nvPicPr>
            <p:cNvPr id="9" name="Picture 8">
              <a:extLst>
                <a:ext uri="{FF2B5EF4-FFF2-40B4-BE49-F238E27FC236}">
                  <a16:creationId xmlns:a16="http://schemas.microsoft.com/office/drawing/2014/main" id="{447F7BF4-35FC-4470-B631-37762789B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3880" y="4617999"/>
              <a:ext cx="4497826" cy="4481590"/>
            </a:xfrm>
            <a:prstGeom prst="rect">
              <a:avLst/>
            </a:prstGeom>
          </p:spPr>
        </p:pic>
        <p:sp>
          <p:nvSpPr>
            <p:cNvPr id="267" name="TextBox 266">
              <a:extLst>
                <a:ext uri="{FF2B5EF4-FFF2-40B4-BE49-F238E27FC236}">
                  <a16:creationId xmlns:a16="http://schemas.microsoft.com/office/drawing/2014/main" id="{ACBC19E5-578C-4C90-922A-29DFBB59B2B1}"/>
                </a:ext>
              </a:extLst>
            </p:cNvPr>
            <p:cNvSpPr txBox="1"/>
            <p:nvPr/>
          </p:nvSpPr>
          <p:spPr>
            <a:xfrm>
              <a:off x="9087447" y="9918185"/>
              <a:ext cx="6210692" cy="830997"/>
            </a:xfrm>
            <a:prstGeom prst="rect">
              <a:avLst/>
            </a:prstGeom>
            <a:noFill/>
          </p:spPr>
          <p:txBody>
            <a:bodyPr wrap="square" rtlCol="0">
              <a:spAutoFit/>
            </a:bodyPr>
            <a:lstStyle/>
            <a:p>
              <a:r>
                <a:rPr lang="en-US" dirty="0">
                  <a:solidFill>
                    <a:schemeClr val="bg1"/>
                  </a:solidFill>
                  <a:latin typeface="Oswald" panose="00000500000000000000" pitchFamily="2" charset="0"/>
                </a:rPr>
                <a:t>Event-Driven/Instant Scale</a:t>
              </a:r>
            </a:p>
          </p:txBody>
        </p:sp>
      </p:grpSp>
      <p:grpSp>
        <p:nvGrpSpPr>
          <p:cNvPr id="15" name="Group 14">
            <a:extLst>
              <a:ext uri="{FF2B5EF4-FFF2-40B4-BE49-F238E27FC236}">
                <a16:creationId xmlns:a16="http://schemas.microsoft.com/office/drawing/2014/main" id="{6AD6FCAC-D320-4DF7-95F6-A740F521EBE6}"/>
              </a:ext>
            </a:extLst>
          </p:cNvPr>
          <p:cNvGrpSpPr/>
          <p:nvPr/>
        </p:nvGrpSpPr>
        <p:grpSpPr>
          <a:xfrm>
            <a:off x="17393360" y="4617999"/>
            <a:ext cx="5130571" cy="6131183"/>
            <a:chOff x="17393360" y="4617999"/>
            <a:chExt cx="5130571" cy="6131183"/>
          </a:xfrm>
        </p:grpSpPr>
        <p:pic>
          <p:nvPicPr>
            <p:cNvPr id="11" name="Picture 10">
              <a:extLst>
                <a:ext uri="{FF2B5EF4-FFF2-40B4-BE49-F238E27FC236}">
                  <a16:creationId xmlns:a16="http://schemas.microsoft.com/office/drawing/2014/main" id="{4765BC9F-309E-48C8-966C-68B7005BAF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91865" y="4617999"/>
              <a:ext cx="4533563" cy="4533563"/>
            </a:xfrm>
            <a:prstGeom prst="rect">
              <a:avLst/>
            </a:prstGeom>
          </p:spPr>
        </p:pic>
        <p:sp>
          <p:nvSpPr>
            <p:cNvPr id="268" name="TextBox 267">
              <a:extLst>
                <a:ext uri="{FF2B5EF4-FFF2-40B4-BE49-F238E27FC236}">
                  <a16:creationId xmlns:a16="http://schemas.microsoft.com/office/drawing/2014/main" id="{A602C9C8-079D-4B20-A617-BA2F4B3DBBD1}"/>
                </a:ext>
              </a:extLst>
            </p:cNvPr>
            <p:cNvSpPr txBox="1"/>
            <p:nvPr/>
          </p:nvSpPr>
          <p:spPr>
            <a:xfrm>
              <a:off x="17393360" y="9918185"/>
              <a:ext cx="5130571" cy="830997"/>
            </a:xfrm>
            <a:prstGeom prst="rect">
              <a:avLst/>
            </a:prstGeom>
            <a:noFill/>
          </p:spPr>
          <p:txBody>
            <a:bodyPr wrap="square" rtlCol="0">
              <a:spAutoFit/>
            </a:bodyPr>
            <a:lstStyle/>
            <a:p>
              <a:pPr algn="ctr"/>
              <a:r>
                <a:rPr lang="en-US" dirty="0">
                  <a:solidFill>
                    <a:schemeClr val="bg1"/>
                  </a:solidFill>
                  <a:latin typeface="Oswald" panose="00000500000000000000" pitchFamily="2" charset="0"/>
                </a:rPr>
                <a:t>Micro-Billing</a:t>
              </a:r>
            </a:p>
          </p:txBody>
        </p:sp>
      </p:grpSp>
    </p:spTree>
    <p:extLst>
      <p:ext uri="{BB962C8B-B14F-4D97-AF65-F5344CB8AC3E}">
        <p14:creationId xmlns:p14="http://schemas.microsoft.com/office/powerpoint/2010/main" val="1030881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T Services">
  <a:themeElements>
    <a:clrScheme name="makeIT Dark">
      <a:dk1>
        <a:srgbClr val="000000"/>
      </a:dk1>
      <a:lt1>
        <a:srgbClr val="FFFFFF"/>
      </a:lt1>
      <a:dk2>
        <a:srgbClr val="FFFFFF"/>
      </a:dk2>
      <a:lt2>
        <a:srgbClr val="D9D9D9"/>
      </a:lt2>
      <a:accent1>
        <a:srgbClr val="02779C"/>
      </a:accent1>
      <a:accent2>
        <a:srgbClr val="678893"/>
      </a:accent2>
      <a:accent3>
        <a:srgbClr val="EA4D3A"/>
      </a:accent3>
      <a:accent4>
        <a:srgbClr val="12848A"/>
      </a:accent4>
      <a:accent5>
        <a:srgbClr val="014F66"/>
      </a:accent5>
      <a:accent6>
        <a:srgbClr val="192828"/>
      </a:accent6>
      <a:hlink>
        <a:srgbClr val="0563C1"/>
      </a:hlink>
      <a:folHlink>
        <a:srgbClr val="954F72"/>
      </a:folHlink>
    </a:clrScheme>
    <a:fontScheme name="Esenc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enc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spDef>
      <a:spPr bwMode="auto">
        <a:solidFill>
          <a:srgbClr val="05889A"/>
        </a:solidFill>
        <a:ln>
          <a:noFill/>
        </a:ln>
        <a:extLst/>
      </a:spPr>
      <a:bodyPr lIns="0" tIns="0" rIns="0" bIns="0" rtlCol="0" anchor="ctr"/>
      <a:lstStyle>
        <a:defPPr algn="ctr">
          <a:defRPr/>
        </a:defPPr>
      </a:lstStyle>
    </a:sp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166916</TotalTime>
  <Words>5535</Words>
  <Application>Microsoft Office PowerPoint</Application>
  <PresentationFormat>Custom</PresentationFormat>
  <Paragraphs>803</Paragraphs>
  <Slides>61</Slides>
  <Notes>53</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61</vt:i4>
      </vt:variant>
    </vt:vector>
  </HeadingPairs>
  <TitlesOfParts>
    <vt:vector size="74" baseType="lpstr">
      <vt:lpstr>Arial</vt:lpstr>
      <vt:lpstr>Calibri</vt:lpstr>
      <vt:lpstr>Font Awesome 5 Brands Regular</vt:lpstr>
      <vt:lpstr>Font Awesome 5 Free Regular</vt:lpstr>
      <vt:lpstr>Font Awesome 5 Free Solid</vt:lpstr>
      <vt:lpstr>FontAwesome</vt:lpstr>
      <vt:lpstr>Oswald</vt:lpstr>
      <vt:lpstr>Oswald bold</vt:lpstr>
      <vt:lpstr>Oswald light</vt:lpstr>
      <vt:lpstr>PT Sans</vt:lpstr>
      <vt:lpstr>Segoe UI</vt:lpstr>
      <vt:lpstr>Segoe UI Semilight</vt:lpstr>
      <vt:lpstr>IT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Banco Central de Reserva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Slidepot</dc:creator>
  <cp:lastModifiedBy>Chad Green</cp:lastModifiedBy>
  <cp:revision>9302</cp:revision>
  <dcterms:created xsi:type="dcterms:W3CDTF">2014-07-01T16:42:18Z</dcterms:created>
  <dcterms:modified xsi:type="dcterms:W3CDTF">2019-04-13T17:49:52Z</dcterms:modified>
</cp:coreProperties>
</file>